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0" r:id="rId2"/>
    <p:sldId id="256" r:id="rId3"/>
    <p:sldId id="257" r:id="rId4"/>
    <p:sldId id="258" r:id="rId5"/>
    <p:sldId id="259" r:id="rId6"/>
    <p:sldId id="260" r:id="rId7"/>
    <p:sldId id="261" r:id="rId8"/>
    <p:sldId id="262" r:id="rId9"/>
    <p:sldId id="263" r:id="rId10"/>
    <p:sldId id="264" r:id="rId11"/>
    <p:sldId id="265" r:id="rId12"/>
    <p:sldId id="266" r:id="rId13"/>
    <p:sldId id="268" r:id="rId14"/>
    <p:sldId id="269" r:id="rId15"/>
    <p:sldId id="271" r:id="rId1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CB062577-AF30-4696-9604-D3DAC8643DA2}">
          <p14:sldIdLst>
            <p14:sldId id="270"/>
            <p14:sldId id="256"/>
            <p14:sldId id="257"/>
            <p14:sldId id="258"/>
            <p14:sldId id="259"/>
            <p14:sldId id="260"/>
            <p14:sldId id="261"/>
            <p14:sldId id="262"/>
            <p14:sldId id="263"/>
            <p14:sldId id="264"/>
            <p14:sldId id="265"/>
          </p14:sldIdLst>
        </p14:section>
        <p14:section name="设计规范" id="{E59A864C-EEE4-44A9-96FA-AA2501B3A135}">
          <p14:sldIdLst>
            <p14:sldId id="266"/>
            <p14:sldId id="268"/>
            <p14:sldId id="269"/>
            <p14:sldId id="271"/>
          </p14:sldIdLst>
        </p14:section>
      </p14:sectionLst>
    </p:ext>
    <p:ext uri="{EFAFB233-063F-42B5-8137-9DF3F51BA10A}">
      <p15:sldGuideLst xmlns:p15="http://schemas.microsoft.com/office/powerpoint/2012/main">
        <p15:guide id="1" orient="horz" pos="2160" userDrawn="1">
          <p15:clr>
            <a:srgbClr val="A4A3A4"/>
          </p15:clr>
        </p15:guide>
        <p15:guide id="3" pos="483" userDrawn="1">
          <p15:clr>
            <a:srgbClr val="A4A3A4"/>
          </p15:clr>
        </p15:guide>
        <p15:guide id="4" pos="7197" userDrawn="1">
          <p15:clr>
            <a:srgbClr val="A4A3A4"/>
          </p15:clr>
        </p15:guide>
        <p15:guide id="5" pos="3840" userDrawn="1">
          <p15:clr>
            <a:srgbClr val="A4A3A4"/>
          </p15:clr>
        </p15:guide>
        <p15:guide id="6" orient="horz" pos="640" userDrawn="1">
          <p15:clr>
            <a:srgbClr val="A4A3A4"/>
          </p15:clr>
        </p15:guide>
        <p15:guide id="7" orient="horz" pos="36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B4"/>
    <a:srgbClr val="FF0000"/>
    <a:srgbClr val="00009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536" autoAdjust="0"/>
  </p:normalViewPr>
  <p:slideViewPr>
    <p:cSldViewPr snapToGrid="0" showGuides="1">
      <p:cViewPr varScale="1">
        <p:scale>
          <a:sx n="79" d="100"/>
          <a:sy n="79" d="100"/>
        </p:scale>
        <p:origin x="101" y="178"/>
      </p:cViewPr>
      <p:guideLst>
        <p:guide orient="horz" pos="2160"/>
        <p:guide pos="483"/>
        <p:guide pos="7197"/>
        <p:guide pos="3840"/>
        <p:guide orient="horz" pos="640"/>
        <p:guide orient="horz" pos="3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12407259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图片 1" descr="图片包含 屏幕&#10;&#10;描述已自动生成">
            <a:extLst>
              <a:ext uri="{FF2B5EF4-FFF2-40B4-BE49-F238E27FC236}">
                <a16:creationId xmlns="" xmlns:a16="http://schemas.microsoft.com/office/drawing/2014/main" id="{4529F5DB-F5C0-466A-8086-1956805FA4C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Tree>
    <p:extLst>
      <p:ext uri="{BB962C8B-B14F-4D97-AF65-F5344CB8AC3E}">
        <p14:creationId xmlns:p14="http://schemas.microsoft.com/office/powerpoint/2010/main" val="4030853248"/>
      </p:ext>
    </p:extLst>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EC4F8F4B-51A6-4463-AB1B-FB48D754314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12192000" cy="6857999"/>
          </a:xfrm>
          <a:prstGeom prst="rect">
            <a:avLst/>
          </a:prstGeom>
        </p:spPr>
      </p:pic>
    </p:spTree>
    <p:extLst>
      <p:ext uri="{BB962C8B-B14F-4D97-AF65-F5344CB8AC3E}">
        <p14:creationId xmlns:p14="http://schemas.microsoft.com/office/powerpoint/2010/main" val="32971964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74A6134C-B405-4A8E-A165-A6994B883195}"/>
              </a:ext>
            </a:extLst>
          </p:cNvPr>
          <p:cNvSpPr/>
          <p:nvPr/>
        </p:nvSpPr>
        <p:spPr>
          <a:xfrm>
            <a:off x="0" y="0"/>
            <a:ext cx="12192000" cy="6858000"/>
          </a:xfrm>
          <a:prstGeom prst="rect">
            <a:avLst/>
          </a:prstGeom>
          <a:solidFill>
            <a:srgbClr val="0000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a:extLst>
              <a:ext uri="{FF2B5EF4-FFF2-40B4-BE49-F238E27FC236}">
                <a16:creationId xmlns="" xmlns:a16="http://schemas.microsoft.com/office/drawing/2014/main" id="{E4BC1771-A6DF-4867-A176-AA0FF4AE511E}"/>
              </a:ext>
            </a:extLst>
          </p:cNvPr>
          <p:cNvSpPr/>
          <p:nvPr/>
        </p:nvSpPr>
        <p:spPr>
          <a:xfrm>
            <a:off x="757356" y="1016008"/>
            <a:ext cx="888988" cy="8889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 xmlns:a16="http://schemas.microsoft.com/office/drawing/2014/main" id="{583E3055-504C-47B1-9202-152F9ED223A0}"/>
              </a:ext>
            </a:extLst>
          </p:cNvPr>
          <p:cNvSpPr txBox="1"/>
          <p:nvPr/>
        </p:nvSpPr>
        <p:spPr>
          <a:xfrm>
            <a:off x="776454" y="1168115"/>
            <a:ext cx="850793" cy="584775"/>
          </a:xfrm>
          <a:prstGeom prst="rect">
            <a:avLst/>
          </a:prstGeom>
          <a:noFill/>
        </p:spPr>
        <p:txBody>
          <a:bodyPr wrap="square" rtlCol="0">
            <a:spAutoFit/>
          </a:bodyPr>
          <a:lstStyle/>
          <a:p>
            <a:pPr algn="ctr"/>
            <a:r>
              <a:rPr lang="en-US" altLang="zh-CN" sz="3200" b="1">
                <a:solidFill>
                  <a:srgbClr val="0000B4"/>
                </a:solidFill>
                <a:latin typeface="..黑体UI-日本语" panose="02000000000000000000" pitchFamily="2" charset="-128"/>
                <a:ea typeface="..黑体UI-日本语" panose="02000000000000000000" pitchFamily="2" charset="-128"/>
                <a:cs typeface="..黑体UI-日本语" panose="02000000000000000000" pitchFamily="2" charset="-128"/>
              </a:rPr>
              <a:t>ME</a:t>
            </a:r>
            <a:endParaRPr lang="zh-CN" altLang="en-US" sz="3200" b="1">
              <a:solidFill>
                <a:srgbClr val="0000B4"/>
              </a:solidFill>
              <a:latin typeface="..黑体UI-日本语" panose="02000000000000000000" pitchFamily="2" charset="-128"/>
              <a:ea typeface="..黑体UI-日本语" panose="02000000000000000000" pitchFamily="2" charset="-128"/>
              <a:cs typeface="..黑体UI-日本语" panose="02000000000000000000" pitchFamily="2" charset="-128"/>
            </a:endParaRPr>
          </a:p>
        </p:txBody>
      </p:sp>
      <p:sp>
        <p:nvSpPr>
          <p:cNvPr id="5" name="文本框 4">
            <a:extLst>
              <a:ext uri="{FF2B5EF4-FFF2-40B4-BE49-F238E27FC236}">
                <a16:creationId xmlns="" xmlns:a16="http://schemas.microsoft.com/office/drawing/2014/main" id="{1700F2DE-FAEF-4E94-A96A-F6CBC26B2624}"/>
              </a:ext>
            </a:extLst>
          </p:cNvPr>
          <p:cNvSpPr txBox="1"/>
          <p:nvPr/>
        </p:nvSpPr>
        <p:spPr>
          <a:xfrm>
            <a:off x="1791880" y="1075782"/>
            <a:ext cx="2732495" cy="769441"/>
          </a:xfrm>
          <a:prstGeom prst="rect">
            <a:avLst/>
          </a:prstGeom>
          <a:noFill/>
        </p:spPr>
        <p:txBody>
          <a:bodyPr wrap="square" rtlCol="0">
            <a:spAutoFit/>
          </a:bodyPr>
          <a:lstStyle/>
          <a:p>
            <a:r>
              <a:rPr lang="en-US" altLang="zh-CN" sz="4400" b="1">
                <a:solidFill>
                  <a:srgbClr val="FF0000"/>
                </a:solidFill>
                <a:latin typeface="..黑体UI-日本语" panose="02000000000000000000" pitchFamily="2" charset="-128"/>
                <a:ea typeface="..黑体UI-日本语" panose="02000000000000000000" pitchFamily="2" charset="-128"/>
                <a:cs typeface="..黑体UI-日本语" panose="02000000000000000000" pitchFamily="2" charset="-128"/>
              </a:rPr>
              <a:t>OTHERS.</a:t>
            </a:r>
          </a:p>
        </p:txBody>
      </p:sp>
      <p:sp>
        <p:nvSpPr>
          <p:cNvPr id="8" name="矩形: 圆角 7">
            <a:extLst>
              <a:ext uri="{FF2B5EF4-FFF2-40B4-BE49-F238E27FC236}">
                <a16:creationId xmlns="" xmlns:a16="http://schemas.microsoft.com/office/drawing/2014/main" id="{FCAC7E41-114F-4990-B906-CF7EEFDE9680}"/>
              </a:ext>
            </a:extLst>
          </p:cNvPr>
          <p:cNvSpPr/>
          <p:nvPr/>
        </p:nvSpPr>
        <p:spPr>
          <a:xfrm>
            <a:off x="771608" y="2641877"/>
            <a:ext cx="10648784" cy="3200115"/>
          </a:xfrm>
          <a:prstGeom prst="roundRect">
            <a:avLst>
              <a:gd name="adj" fmla="val 641"/>
            </a:avLst>
          </a:prstGeom>
          <a:solidFill>
            <a:schemeClr val="bg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 xmlns:a16="http://schemas.microsoft.com/office/drawing/2014/main" id="{E5AC69FD-FC6F-40E5-AB32-14EC2BAA8C9C}"/>
              </a:ext>
            </a:extLst>
          </p:cNvPr>
          <p:cNvSpPr txBox="1"/>
          <p:nvPr/>
        </p:nvSpPr>
        <p:spPr>
          <a:xfrm>
            <a:off x="1498600" y="2941898"/>
            <a:ext cx="9194800" cy="2600071"/>
          </a:xfrm>
          <a:prstGeom prst="rect">
            <a:avLst/>
          </a:prstGeom>
          <a:noFill/>
        </p:spPr>
        <p:txBody>
          <a:bodyPr wrap="square" rtlCol="0">
            <a:spAutoFit/>
          </a:bodyPr>
          <a:lstStyle/>
          <a:p>
            <a:pPr algn="ctr">
              <a:lnSpc>
                <a:spcPct val="200000"/>
              </a:lnSpc>
            </a:pPr>
            <a:r>
              <a:rPr lang="en-US" altLang="zh-CN" sz="1400">
                <a:solidFill>
                  <a:srgbClr val="FF0000"/>
                </a:solidFill>
                <a:latin typeface="..黑体UI-日本语" panose="02000000000000000000" pitchFamily="2" charset="-128"/>
                <a:ea typeface="..黑体UI-日本语" panose="02000000000000000000" pitchFamily="2" charset="-128"/>
                <a:cs typeface="..黑体UI-日本语" panose="02000000000000000000" pitchFamily="2" charset="-128"/>
              </a:rPr>
              <a:t>Lorem ipsum dolor sit amet, consectetuer adipiscing elit. Maecenas porttitor congue massa. Fusce posuere, magna sed pulvinar ultricies, purus lectus malesuada libero, sit amet commodo magna eros quis urna. Nunc viverra imperdiet enim.</a:t>
            </a:r>
          </a:p>
          <a:p>
            <a:pPr algn="ctr">
              <a:lnSpc>
                <a:spcPct val="200000"/>
              </a:lnSpc>
            </a:pPr>
            <a:endParaRPr lang="en-US" altLang="zh-CN" sz="1400">
              <a:solidFill>
                <a:srgbClr val="FF0000"/>
              </a:solidFill>
              <a:latin typeface="..黑体UI-日本语" panose="02000000000000000000" pitchFamily="2" charset="-128"/>
              <a:ea typeface="..黑体UI-日本语" panose="02000000000000000000" pitchFamily="2" charset="-128"/>
              <a:cs typeface="..黑体UI-日本语" panose="02000000000000000000" pitchFamily="2" charset="-128"/>
            </a:endParaRPr>
          </a:p>
          <a:p>
            <a:pPr algn="ctr">
              <a:lnSpc>
                <a:spcPct val="200000"/>
              </a:lnSpc>
            </a:pPr>
            <a:r>
              <a:rPr lang="en-US" altLang="zh-CN" sz="1400">
                <a:solidFill>
                  <a:srgbClr val="FF0000"/>
                </a:solidFill>
                <a:latin typeface="..黑体UI-日本语" panose="02000000000000000000" pitchFamily="2" charset="-128"/>
                <a:ea typeface="..黑体UI-日本语" panose="02000000000000000000" pitchFamily="2" charset="-128"/>
                <a:cs typeface="..黑体UI-日本语" panose="02000000000000000000" pitchFamily="2" charset="-128"/>
              </a:rPr>
              <a:t>Fusce est. Vivamus a tellus. Pellentesque habitant morbi tristique senectus et netus et malesuada fames ac turpis egestas. Proin pharetra nonummy pede.</a:t>
            </a:r>
          </a:p>
        </p:txBody>
      </p:sp>
    </p:spTree>
    <p:extLst>
      <p:ext uri="{BB962C8B-B14F-4D97-AF65-F5344CB8AC3E}">
        <p14:creationId xmlns:p14="http://schemas.microsoft.com/office/powerpoint/2010/main" val="265717389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41602477-AB38-4E67-88F7-02CC130B6056}"/>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5" name="组合 94">
            <a:extLst>
              <a:ext uri="{FF2B5EF4-FFF2-40B4-BE49-F238E27FC236}">
                <a16:creationId xmlns="" xmlns:a16="http://schemas.microsoft.com/office/drawing/2014/main" id="{7F146EB6-C756-4DDA-92E1-56212CAE5C17}"/>
              </a:ext>
            </a:extLst>
          </p:cNvPr>
          <p:cNvGrpSpPr/>
          <p:nvPr/>
        </p:nvGrpSpPr>
        <p:grpSpPr>
          <a:xfrm>
            <a:off x="0" y="0"/>
            <a:ext cx="12192000" cy="6858000"/>
            <a:chOff x="0" y="0"/>
            <a:chExt cx="12192000" cy="6858000"/>
          </a:xfrm>
        </p:grpSpPr>
        <p:grpSp>
          <p:nvGrpSpPr>
            <p:cNvPr id="73" name="组合 72">
              <a:extLst>
                <a:ext uri="{FF2B5EF4-FFF2-40B4-BE49-F238E27FC236}">
                  <a16:creationId xmlns="" xmlns:a16="http://schemas.microsoft.com/office/drawing/2014/main" id="{0235290B-3D3D-4090-96DF-39412B4B4585}"/>
                </a:ext>
              </a:extLst>
            </p:cNvPr>
            <p:cNvGrpSpPr/>
            <p:nvPr/>
          </p:nvGrpSpPr>
          <p:grpSpPr>
            <a:xfrm>
              <a:off x="412750" y="0"/>
              <a:ext cx="11366500" cy="6858000"/>
              <a:chOff x="383722" y="0"/>
              <a:chExt cx="11366500" cy="6858000"/>
            </a:xfrm>
          </p:grpSpPr>
          <p:cxnSp>
            <p:nvCxnSpPr>
              <p:cNvPr id="7" name="直接连接符 6">
                <a:extLst>
                  <a:ext uri="{FF2B5EF4-FFF2-40B4-BE49-F238E27FC236}">
                    <a16:creationId xmlns="" xmlns:a16="http://schemas.microsoft.com/office/drawing/2014/main" id="{6307F493-F98E-481B-B75E-076A8219B53B}"/>
                  </a:ext>
                </a:extLst>
              </p:cNvPr>
              <p:cNvCxnSpPr>
                <a:cxnSpLocks/>
              </p:cNvCxnSpPr>
              <p:nvPr/>
            </p:nvCxnSpPr>
            <p:spPr>
              <a:xfrm>
                <a:off x="383722" y="0"/>
                <a:ext cx="0" cy="6858000"/>
              </a:xfrm>
              <a:prstGeom prst="line">
                <a:avLst/>
              </a:prstGeom>
              <a:ln w="12700">
                <a:solidFill>
                  <a:srgbClr val="0000B4"/>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 xmlns:a16="http://schemas.microsoft.com/office/drawing/2014/main" id="{D5D63DF7-0455-4E14-888C-AFFD91A58C8D}"/>
                  </a:ext>
                </a:extLst>
              </p:cNvPr>
              <p:cNvCxnSpPr>
                <a:cxnSpLocks/>
              </p:cNvCxnSpPr>
              <p:nvPr/>
            </p:nvCxnSpPr>
            <p:spPr>
              <a:xfrm>
                <a:off x="775670" y="0"/>
                <a:ext cx="0" cy="6858000"/>
              </a:xfrm>
              <a:prstGeom prst="line">
                <a:avLst/>
              </a:prstGeom>
              <a:ln w="12700" cap="flat" cmpd="sng" algn="ctr">
                <a:solidFill>
                  <a:srgbClr val="0000B4"/>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 xmlns:a16="http://schemas.microsoft.com/office/drawing/2014/main" id="{A566AF0A-A538-4DA1-818B-9DF4897C63D2}"/>
                  </a:ext>
                </a:extLst>
              </p:cNvPr>
              <p:cNvCxnSpPr>
                <a:cxnSpLocks/>
              </p:cNvCxnSpPr>
              <p:nvPr/>
            </p:nvCxnSpPr>
            <p:spPr>
              <a:xfrm>
                <a:off x="1167618" y="0"/>
                <a:ext cx="0" cy="6858000"/>
              </a:xfrm>
              <a:prstGeom prst="line">
                <a:avLst/>
              </a:prstGeom>
              <a:ln w="12700" cap="flat" cmpd="sng" algn="ctr">
                <a:solidFill>
                  <a:srgbClr val="0000B4"/>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 xmlns:a16="http://schemas.microsoft.com/office/drawing/2014/main" id="{11C9B507-550C-43C2-983D-FF99BC333860}"/>
                  </a:ext>
                </a:extLst>
              </p:cNvPr>
              <p:cNvCxnSpPr>
                <a:cxnSpLocks/>
              </p:cNvCxnSpPr>
              <p:nvPr/>
            </p:nvCxnSpPr>
            <p:spPr>
              <a:xfrm>
                <a:off x="1559566" y="0"/>
                <a:ext cx="0" cy="6858000"/>
              </a:xfrm>
              <a:prstGeom prst="line">
                <a:avLst/>
              </a:prstGeom>
              <a:ln w="12700" cap="flat" cmpd="sng" algn="ctr">
                <a:solidFill>
                  <a:srgbClr val="0000B4"/>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 xmlns:a16="http://schemas.microsoft.com/office/drawing/2014/main" id="{590D118A-1E9D-4D29-A786-6600B401F279}"/>
                  </a:ext>
                </a:extLst>
              </p:cNvPr>
              <p:cNvCxnSpPr>
                <a:cxnSpLocks/>
              </p:cNvCxnSpPr>
              <p:nvPr/>
            </p:nvCxnSpPr>
            <p:spPr>
              <a:xfrm>
                <a:off x="1951514" y="0"/>
                <a:ext cx="0" cy="6858000"/>
              </a:xfrm>
              <a:prstGeom prst="line">
                <a:avLst/>
              </a:prstGeom>
              <a:ln w="12700" cap="flat" cmpd="sng" algn="ctr">
                <a:solidFill>
                  <a:srgbClr val="0000B4"/>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 xmlns:a16="http://schemas.microsoft.com/office/drawing/2014/main" id="{42FB279B-1860-4495-B8CE-890E53C1D8D3}"/>
                  </a:ext>
                </a:extLst>
              </p:cNvPr>
              <p:cNvCxnSpPr>
                <a:cxnSpLocks/>
              </p:cNvCxnSpPr>
              <p:nvPr/>
            </p:nvCxnSpPr>
            <p:spPr>
              <a:xfrm>
                <a:off x="2343462" y="0"/>
                <a:ext cx="0" cy="6858000"/>
              </a:xfrm>
              <a:prstGeom prst="line">
                <a:avLst/>
              </a:prstGeom>
              <a:ln w="12700" cap="flat" cmpd="sng" algn="ctr">
                <a:solidFill>
                  <a:srgbClr val="0000B4"/>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 xmlns:a16="http://schemas.microsoft.com/office/drawing/2014/main" id="{14854C85-10F0-4BB2-99F7-C3C78D695EB8}"/>
                  </a:ext>
                </a:extLst>
              </p:cNvPr>
              <p:cNvCxnSpPr>
                <a:cxnSpLocks/>
              </p:cNvCxnSpPr>
              <p:nvPr/>
            </p:nvCxnSpPr>
            <p:spPr>
              <a:xfrm>
                <a:off x="2735410" y="0"/>
                <a:ext cx="0" cy="6858000"/>
              </a:xfrm>
              <a:prstGeom prst="line">
                <a:avLst/>
              </a:prstGeom>
              <a:ln w="12700" cap="flat" cmpd="sng" algn="ctr">
                <a:solidFill>
                  <a:srgbClr val="0000B4"/>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 xmlns:a16="http://schemas.microsoft.com/office/drawing/2014/main" id="{F145DAF8-F9E8-4E1E-A32A-484748FDC401}"/>
                  </a:ext>
                </a:extLst>
              </p:cNvPr>
              <p:cNvCxnSpPr>
                <a:cxnSpLocks/>
              </p:cNvCxnSpPr>
              <p:nvPr/>
            </p:nvCxnSpPr>
            <p:spPr>
              <a:xfrm>
                <a:off x="3127358" y="0"/>
                <a:ext cx="0" cy="6858000"/>
              </a:xfrm>
              <a:prstGeom prst="line">
                <a:avLst/>
              </a:prstGeom>
              <a:ln w="12700" cap="flat" cmpd="sng" algn="ctr">
                <a:solidFill>
                  <a:srgbClr val="0000B4"/>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 xmlns:a16="http://schemas.microsoft.com/office/drawing/2014/main" id="{F62A3035-F2BB-4877-AF7E-61F10B168D48}"/>
                  </a:ext>
                </a:extLst>
              </p:cNvPr>
              <p:cNvCxnSpPr>
                <a:cxnSpLocks/>
              </p:cNvCxnSpPr>
              <p:nvPr/>
            </p:nvCxnSpPr>
            <p:spPr>
              <a:xfrm>
                <a:off x="3519306" y="0"/>
                <a:ext cx="0" cy="6858000"/>
              </a:xfrm>
              <a:prstGeom prst="line">
                <a:avLst/>
              </a:prstGeom>
              <a:ln w="12700" cap="flat" cmpd="sng" algn="ctr">
                <a:solidFill>
                  <a:srgbClr val="0000B4"/>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 xmlns:a16="http://schemas.microsoft.com/office/drawing/2014/main" id="{351567AE-D4FF-4A01-9B18-08D1D7E5A29C}"/>
                  </a:ext>
                </a:extLst>
              </p:cNvPr>
              <p:cNvCxnSpPr>
                <a:cxnSpLocks/>
              </p:cNvCxnSpPr>
              <p:nvPr/>
            </p:nvCxnSpPr>
            <p:spPr>
              <a:xfrm>
                <a:off x="3911254" y="0"/>
                <a:ext cx="0" cy="6858000"/>
              </a:xfrm>
              <a:prstGeom prst="line">
                <a:avLst/>
              </a:prstGeom>
              <a:ln w="12700" cap="flat" cmpd="sng" algn="ctr">
                <a:solidFill>
                  <a:srgbClr val="0000B4"/>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 xmlns:a16="http://schemas.microsoft.com/office/drawing/2014/main" id="{2BFCB32C-5136-4F21-816F-29B987B90891}"/>
                  </a:ext>
                </a:extLst>
              </p:cNvPr>
              <p:cNvCxnSpPr>
                <a:cxnSpLocks/>
              </p:cNvCxnSpPr>
              <p:nvPr/>
            </p:nvCxnSpPr>
            <p:spPr>
              <a:xfrm>
                <a:off x="4303202" y="0"/>
                <a:ext cx="0" cy="6858000"/>
              </a:xfrm>
              <a:prstGeom prst="line">
                <a:avLst/>
              </a:prstGeom>
              <a:ln w="12700" cap="flat" cmpd="sng" algn="ctr">
                <a:solidFill>
                  <a:srgbClr val="0000B4"/>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 xmlns:a16="http://schemas.microsoft.com/office/drawing/2014/main" id="{0DE5F735-7F8E-47FB-BDC5-2522EF2CE978}"/>
                  </a:ext>
                </a:extLst>
              </p:cNvPr>
              <p:cNvCxnSpPr>
                <a:cxnSpLocks/>
              </p:cNvCxnSpPr>
              <p:nvPr/>
            </p:nvCxnSpPr>
            <p:spPr>
              <a:xfrm>
                <a:off x="4695150" y="0"/>
                <a:ext cx="0" cy="6858000"/>
              </a:xfrm>
              <a:prstGeom prst="line">
                <a:avLst/>
              </a:prstGeom>
              <a:ln w="12700" cap="flat" cmpd="sng" algn="ctr">
                <a:solidFill>
                  <a:srgbClr val="0000B4"/>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 xmlns:a16="http://schemas.microsoft.com/office/drawing/2014/main" id="{2797FEC6-ED26-4C07-9B05-B4495BA60DF6}"/>
                  </a:ext>
                </a:extLst>
              </p:cNvPr>
              <p:cNvCxnSpPr>
                <a:cxnSpLocks/>
              </p:cNvCxnSpPr>
              <p:nvPr/>
            </p:nvCxnSpPr>
            <p:spPr>
              <a:xfrm>
                <a:off x="5087098" y="0"/>
                <a:ext cx="0" cy="6858000"/>
              </a:xfrm>
              <a:prstGeom prst="line">
                <a:avLst/>
              </a:prstGeom>
              <a:ln w="12700" cap="flat" cmpd="sng" algn="ctr">
                <a:solidFill>
                  <a:srgbClr val="0000B4"/>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 xmlns:a16="http://schemas.microsoft.com/office/drawing/2014/main" id="{B1450D22-DF5B-45E7-8152-8F6A700D14E9}"/>
                  </a:ext>
                </a:extLst>
              </p:cNvPr>
              <p:cNvCxnSpPr>
                <a:cxnSpLocks/>
              </p:cNvCxnSpPr>
              <p:nvPr/>
            </p:nvCxnSpPr>
            <p:spPr>
              <a:xfrm>
                <a:off x="5479046" y="0"/>
                <a:ext cx="0" cy="6858000"/>
              </a:xfrm>
              <a:prstGeom prst="line">
                <a:avLst/>
              </a:prstGeom>
              <a:ln w="12700" cap="flat" cmpd="sng" algn="ctr">
                <a:solidFill>
                  <a:srgbClr val="0000B4"/>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 xmlns:a16="http://schemas.microsoft.com/office/drawing/2014/main" id="{763943C8-5F19-457D-9ECD-1727DBFE566A}"/>
                  </a:ext>
                </a:extLst>
              </p:cNvPr>
              <p:cNvCxnSpPr>
                <a:cxnSpLocks/>
              </p:cNvCxnSpPr>
              <p:nvPr/>
            </p:nvCxnSpPr>
            <p:spPr>
              <a:xfrm>
                <a:off x="5870994" y="0"/>
                <a:ext cx="0" cy="6858000"/>
              </a:xfrm>
              <a:prstGeom prst="line">
                <a:avLst/>
              </a:prstGeom>
              <a:ln w="12700" cap="flat" cmpd="sng" algn="ctr">
                <a:solidFill>
                  <a:srgbClr val="0000B4"/>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 xmlns:a16="http://schemas.microsoft.com/office/drawing/2014/main" id="{EB297805-370C-457B-8FFD-E6E535989F38}"/>
                  </a:ext>
                </a:extLst>
              </p:cNvPr>
              <p:cNvCxnSpPr>
                <a:cxnSpLocks/>
              </p:cNvCxnSpPr>
              <p:nvPr/>
            </p:nvCxnSpPr>
            <p:spPr>
              <a:xfrm>
                <a:off x="6262942" y="0"/>
                <a:ext cx="0" cy="6858000"/>
              </a:xfrm>
              <a:prstGeom prst="line">
                <a:avLst/>
              </a:prstGeom>
              <a:ln w="12700" cap="flat" cmpd="sng" algn="ctr">
                <a:solidFill>
                  <a:srgbClr val="0000B4"/>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 xmlns:a16="http://schemas.microsoft.com/office/drawing/2014/main" id="{C6061783-70E0-465D-B9F7-221BCCFD4F1B}"/>
                  </a:ext>
                </a:extLst>
              </p:cNvPr>
              <p:cNvCxnSpPr>
                <a:cxnSpLocks/>
              </p:cNvCxnSpPr>
              <p:nvPr/>
            </p:nvCxnSpPr>
            <p:spPr>
              <a:xfrm>
                <a:off x="6654890" y="0"/>
                <a:ext cx="0" cy="6858000"/>
              </a:xfrm>
              <a:prstGeom prst="line">
                <a:avLst/>
              </a:prstGeom>
              <a:ln w="12700" cap="flat" cmpd="sng" algn="ctr">
                <a:solidFill>
                  <a:srgbClr val="0000B4"/>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 xmlns:a16="http://schemas.microsoft.com/office/drawing/2014/main" id="{ACA9B43B-E3E9-48F2-82D9-E794AE7A9EA7}"/>
                  </a:ext>
                </a:extLst>
              </p:cNvPr>
              <p:cNvCxnSpPr>
                <a:cxnSpLocks/>
              </p:cNvCxnSpPr>
              <p:nvPr/>
            </p:nvCxnSpPr>
            <p:spPr>
              <a:xfrm>
                <a:off x="7046838" y="0"/>
                <a:ext cx="0" cy="6858000"/>
              </a:xfrm>
              <a:prstGeom prst="line">
                <a:avLst/>
              </a:prstGeom>
              <a:ln w="12700" cap="flat" cmpd="sng" algn="ctr">
                <a:solidFill>
                  <a:srgbClr val="0000B4"/>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 xmlns:a16="http://schemas.microsoft.com/office/drawing/2014/main" id="{1F20F1AD-5418-4EAE-962C-14032DEAEEFB}"/>
                  </a:ext>
                </a:extLst>
              </p:cNvPr>
              <p:cNvCxnSpPr>
                <a:cxnSpLocks/>
              </p:cNvCxnSpPr>
              <p:nvPr/>
            </p:nvCxnSpPr>
            <p:spPr>
              <a:xfrm>
                <a:off x="7438786" y="0"/>
                <a:ext cx="0" cy="6858000"/>
              </a:xfrm>
              <a:prstGeom prst="line">
                <a:avLst/>
              </a:prstGeom>
              <a:ln w="12700" cap="flat" cmpd="sng" algn="ctr">
                <a:solidFill>
                  <a:srgbClr val="0000B4"/>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 xmlns:a16="http://schemas.microsoft.com/office/drawing/2014/main" id="{57CDC49B-4019-49B7-9256-5A776CF72749}"/>
                  </a:ext>
                </a:extLst>
              </p:cNvPr>
              <p:cNvCxnSpPr>
                <a:cxnSpLocks/>
              </p:cNvCxnSpPr>
              <p:nvPr/>
            </p:nvCxnSpPr>
            <p:spPr>
              <a:xfrm>
                <a:off x="7830734" y="0"/>
                <a:ext cx="0" cy="6858000"/>
              </a:xfrm>
              <a:prstGeom prst="line">
                <a:avLst/>
              </a:prstGeom>
              <a:ln w="12700" cap="flat" cmpd="sng" algn="ctr">
                <a:solidFill>
                  <a:srgbClr val="0000B4"/>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 xmlns:a16="http://schemas.microsoft.com/office/drawing/2014/main" id="{79D2684D-AE7B-4C10-B7F1-3FDCF15EEFB7}"/>
                  </a:ext>
                </a:extLst>
              </p:cNvPr>
              <p:cNvCxnSpPr>
                <a:cxnSpLocks/>
              </p:cNvCxnSpPr>
              <p:nvPr/>
            </p:nvCxnSpPr>
            <p:spPr>
              <a:xfrm>
                <a:off x="8222682" y="0"/>
                <a:ext cx="0" cy="6858000"/>
              </a:xfrm>
              <a:prstGeom prst="line">
                <a:avLst/>
              </a:prstGeom>
              <a:ln w="12700" cap="flat" cmpd="sng" algn="ctr">
                <a:solidFill>
                  <a:srgbClr val="0000B4"/>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 xmlns:a16="http://schemas.microsoft.com/office/drawing/2014/main" id="{C7EB73EB-3323-4D47-9600-E282BA9C2A29}"/>
                  </a:ext>
                </a:extLst>
              </p:cNvPr>
              <p:cNvCxnSpPr>
                <a:cxnSpLocks/>
              </p:cNvCxnSpPr>
              <p:nvPr/>
            </p:nvCxnSpPr>
            <p:spPr>
              <a:xfrm>
                <a:off x="8614630" y="0"/>
                <a:ext cx="0" cy="6858000"/>
              </a:xfrm>
              <a:prstGeom prst="line">
                <a:avLst/>
              </a:prstGeom>
              <a:ln w="12700" cap="flat" cmpd="sng" algn="ctr">
                <a:solidFill>
                  <a:srgbClr val="0000B4"/>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 xmlns:a16="http://schemas.microsoft.com/office/drawing/2014/main" id="{D09C5000-0340-4DC7-BFE2-E84B8AEF29F4}"/>
                  </a:ext>
                </a:extLst>
              </p:cNvPr>
              <p:cNvCxnSpPr>
                <a:cxnSpLocks/>
              </p:cNvCxnSpPr>
              <p:nvPr/>
            </p:nvCxnSpPr>
            <p:spPr>
              <a:xfrm>
                <a:off x="9006578" y="0"/>
                <a:ext cx="0" cy="6858000"/>
              </a:xfrm>
              <a:prstGeom prst="line">
                <a:avLst/>
              </a:prstGeom>
              <a:ln w="12700" cap="flat" cmpd="sng" algn="ctr">
                <a:solidFill>
                  <a:srgbClr val="0000B4"/>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 xmlns:a16="http://schemas.microsoft.com/office/drawing/2014/main" id="{6C4CB17F-A3B7-4082-BECC-16254DF6F319}"/>
                  </a:ext>
                </a:extLst>
              </p:cNvPr>
              <p:cNvCxnSpPr>
                <a:cxnSpLocks/>
              </p:cNvCxnSpPr>
              <p:nvPr/>
            </p:nvCxnSpPr>
            <p:spPr>
              <a:xfrm>
                <a:off x="9398526" y="0"/>
                <a:ext cx="0" cy="6858000"/>
              </a:xfrm>
              <a:prstGeom prst="line">
                <a:avLst/>
              </a:prstGeom>
              <a:ln w="12700" cap="flat" cmpd="sng" algn="ctr">
                <a:solidFill>
                  <a:srgbClr val="0000B4"/>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 xmlns:a16="http://schemas.microsoft.com/office/drawing/2014/main" id="{5DEAA94A-F209-48D6-B7C6-FDB3551CE639}"/>
                  </a:ext>
                </a:extLst>
              </p:cNvPr>
              <p:cNvCxnSpPr>
                <a:cxnSpLocks/>
              </p:cNvCxnSpPr>
              <p:nvPr/>
            </p:nvCxnSpPr>
            <p:spPr>
              <a:xfrm>
                <a:off x="9790474" y="0"/>
                <a:ext cx="0" cy="6858000"/>
              </a:xfrm>
              <a:prstGeom prst="line">
                <a:avLst/>
              </a:prstGeom>
              <a:ln w="12700" cap="flat" cmpd="sng" algn="ctr">
                <a:solidFill>
                  <a:srgbClr val="0000B4"/>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 xmlns:a16="http://schemas.microsoft.com/office/drawing/2014/main" id="{432ADA55-7ADC-4545-883F-7B445EB08F01}"/>
                  </a:ext>
                </a:extLst>
              </p:cNvPr>
              <p:cNvCxnSpPr>
                <a:cxnSpLocks/>
              </p:cNvCxnSpPr>
              <p:nvPr/>
            </p:nvCxnSpPr>
            <p:spPr>
              <a:xfrm>
                <a:off x="10182422" y="0"/>
                <a:ext cx="0" cy="6858000"/>
              </a:xfrm>
              <a:prstGeom prst="line">
                <a:avLst/>
              </a:prstGeom>
              <a:ln w="12700" cap="flat" cmpd="sng" algn="ctr">
                <a:solidFill>
                  <a:srgbClr val="0000B4"/>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 xmlns:a16="http://schemas.microsoft.com/office/drawing/2014/main" id="{8B136E5F-A61E-4844-A381-119BC3E8B082}"/>
                  </a:ext>
                </a:extLst>
              </p:cNvPr>
              <p:cNvCxnSpPr>
                <a:cxnSpLocks/>
              </p:cNvCxnSpPr>
              <p:nvPr/>
            </p:nvCxnSpPr>
            <p:spPr>
              <a:xfrm>
                <a:off x="10574370" y="0"/>
                <a:ext cx="0" cy="6858000"/>
              </a:xfrm>
              <a:prstGeom prst="line">
                <a:avLst/>
              </a:prstGeom>
              <a:ln w="12700" cap="flat" cmpd="sng" algn="ctr">
                <a:solidFill>
                  <a:srgbClr val="0000B4"/>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 xmlns:a16="http://schemas.microsoft.com/office/drawing/2014/main" id="{06FBEB9D-EB1A-4294-B3DA-155C9969E84F}"/>
                  </a:ext>
                </a:extLst>
              </p:cNvPr>
              <p:cNvCxnSpPr>
                <a:cxnSpLocks/>
              </p:cNvCxnSpPr>
              <p:nvPr/>
            </p:nvCxnSpPr>
            <p:spPr>
              <a:xfrm>
                <a:off x="10966318" y="0"/>
                <a:ext cx="0" cy="6858000"/>
              </a:xfrm>
              <a:prstGeom prst="line">
                <a:avLst/>
              </a:prstGeom>
              <a:ln w="12700" cap="flat" cmpd="sng" algn="ctr">
                <a:solidFill>
                  <a:srgbClr val="0000B4"/>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 xmlns:a16="http://schemas.microsoft.com/office/drawing/2014/main" id="{D15B7914-572D-4D18-B3E7-DD90223DD1F8}"/>
                  </a:ext>
                </a:extLst>
              </p:cNvPr>
              <p:cNvCxnSpPr>
                <a:cxnSpLocks/>
              </p:cNvCxnSpPr>
              <p:nvPr/>
            </p:nvCxnSpPr>
            <p:spPr>
              <a:xfrm>
                <a:off x="11358266" y="0"/>
                <a:ext cx="0" cy="6858000"/>
              </a:xfrm>
              <a:prstGeom prst="line">
                <a:avLst/>
              </a:prstGeom>
              <a:ln w="12700" cap="flat" cmpd="sng" algn="ctr">
                <a:solidFill>
                  <a:srgbClr val="0000B4"/>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 xmlns:a16="http://schemas.microsoft.com/office/drawing/2014/main" id="{EDF4970A-429F-4F44-8DD9-344EA589522F}"/>
                  </a:ext>
                </a:extLst>
              </p:cNvPr>
              <p:cNvCxnSpPr>
                <a:cxnSpLocks/>
              </p:cNvCxnSpPr>
              <p:nvPr/>
            </p:nvCxnSpPr>
            <p:spPr>
              <a:xfrm>
                <a:off x="11750222" y="0"/>
                <a:ext cx="0" cy="6858000"/>
              </a:xfrm>
              <a:prstGeom prst="line">
                <a:avLst/>
              </a:prstGeom>
              <a:ln w="12700">
                <a:solidFill>
                  <a:srgbClr val="0000B4"/>
                </a:solidFill>
              </a:ln>
            </p:spPr>
            <p:style>
              <a:lnRef idx="1">
                <a:schemeClr val="accent1"/>
              </a:lnRef>
              <a:fillRef idx="0">
                <a:schemeClr val="accent1"/>
              </a:fillRef>
              <a:effectRef idx="0">
                <a:schemeClr val="accent1"/>
              </a:effectRef>
              <a:fontRef idx="minor">
                <a:schemeClr val="tx1"/>
              </a:fontRef>
            </p:style>
          </p:cxnSp>
        </p:grpSp>
        <p:grpSp>
          <p:nvGrpSpPr>
            <p:cNvPr id="94" name="组合 93">
              <a:extLst>
                <a:ext uri="{FF2B5EF4-FFF2-40B4-BE49-F238E27FC236}">
                  <a16:creationId xmlns="" xmlns:a16="http://schemas.microsoft.com/office/drawing/2014/main" id="{E688D2B7-5A58-451B-AB99-E9A80EF4896B}"/>
                </a:ext>
              </a:extLst>
            </p:cNvPr>
            <p:cNvGrpSpPr/>
            <p:nvPr/>
          </p:nvGrpSpPr>
          <p:grpSpPr>
            <a:xfrm>
              <a:off x="0" y="762000"/>
              <a:ext cx="12192000" cy="5715000"/>
              <a:chOff x="0" y="762000"/>
              <a:chExt cx="12192000" cy="5715000"/>
            </a:xfrm>
          </p:grpSpPr>
          <p:cxnSp>
            <p:nvCxnSpPr>
              <p:cNvPr id="9" name="直接连接符 8">
                <a:extLst>
                  <a:ext uri="{FF2B5EF4-FFF2-40B4-BE49-F238E27FC236}">
                    <a16:creationId xmlns="" xmlns:a16="http://schemas.microsoft.com/office/drawing/2014/main" id="{055D1198-A983-4B31-B771-92E576425649}"/>
                  </a:ext>
                </a:extLst>
              </p:cNvPr>
              <p:cNvCxnSpPr/>
              <p:nvPr/>
            </p:nvCxnSpPr>
            <p:spPr>
              <a:xfrm>
                <a:off x="0" y="762000"/>
                <a:ext cx="12192000" cy="0"/>
              </a:xfrm>
              <a:prstGeom prst="line">
                <a:avLst/>
              </a:prstGeom>
              <a:ln w="12700">
                <a:solidFill>
                  <a:srgbClr val="0000B4"/>
                </a:solidFill>
              </a:ln>
            </p:spPr>
            <p:style>
              <a:lnRef idx="1">
                <a:schemeClr val="accent1"/>
              </a:lnRef>
              <a:fillRef idx="0">
                <a:schemeClr val="accent1"/>
              </a:fillRef>
              <a:effectRef idx="0">
                <a:schemeClr val="accent1"/>
              </a:effectRef>
              <a:fontRef idx="minor">
                <a:schemeClr val="tx1"/>
              </a:fontRef>
            </p:style>
          </p:cxnSp>
          <p:cxnSp>
            <p:nvCxnSpPr>
              <p:cNvPr id="75" name="直接连接符 74">
                <a:extLst>
                  <a:ext uri="{FF2B5EF4-FFF2-40B4-BE49-F238E27FC236}">
                    <a16:creationId xmlns="" xmlns:a16="http://schemas.microsoft.com/office/drawing/2014/main" id="{FA7BEE46-D32C-4A98-87A9-CD5954951820}"/>
                  </a:ext>
                </a:extLst>
              </p:cNvPr>
              <p:cNvCxnSpPr>
                <a:cxnSpLocks/>
              </p:cNvCxnSpPr>
              <p:nvPr/>
            </p:nvCxnSpPr>
            <p:spPr>
              <a:xfrm>
                <a:off x="0" y="1143000"/>
                <a:ext cx="12192000" cy="0"/>
              </a:xfrm>
              <a:prstGeom prst="line">
                <a:avLst/>
              </a:prstGeom>
              <a:ln w="12700" cap="flat" cmpd="sng" algn="ctr">
                <a:solidFill>
                  <a:srgbClr val="0000B4"/>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 xmlns:a16="http://schemas.microsoft.com/office/drawing/2014/main" id="{A25D5EC3-1E05-4193-9DD2-8CB3E3FA8868}"/>
                  </a:ext>
                </a:extLst>
              </p:cNvPr>
              <p:cNvCxnSpPr>
                <a:cxnSpLocks/>
              </p:cNvCxnSpPr>
              <p:nvPr/>
            </p:nvCxnSpPr>
            <p:spPr>
              <a:xfrm>
                <a:off x="0" y="1524000"/>
                <a:ext cx="12192000" cy="0"/>
              </a:xfrm>
              <a:prstGeom prst="line">
                <a:avLst/>
              </a:prstGeom>
              <a:ln w="12700" cap="flat" cmpd="sng" algn="ctr">
                <a:solidFill>
                  <a:srgbClr val="0000B4"/>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 xmlns:a16="http://schemas.microsoft.com/office/drawing/2014/main" id="{02DA9D33-FF93-44E5-AA29-DA12FCEF75EB}"/>
                  </a:ext>
                </a:extLst>
              </p:cNvPr>
              <p:cNvCxnSpPr>
                <a:cxnSpLocks/>
              </p:cNvCxnSpPr>
              <p:nvPr/>
            </p:nvCxnSpPr>
            <p:spPr>
              <a:xfrm>
                <a:off x="0" y="1905000"/>
                <a:ext cx="12192000" cy="0"/>
              </a:xfrm>
              <a:prstGeom prst="line">
                <a:avLst/>
              </a:prstGeom>
              <a:ln w="12700" cap="flat" cmpd="sng" algn="ctr">
                <a:solidFill>
                  <a:srgbClr val="0000B4"/>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8" name="直接连接符 77">
                <a:extLst>
                  <a:ext uri="{FF2B5EF4-FFF2-40B4-BE49-F238E27FC236}">
                    <a16:creationId xmlns="" xmlns:a16="http://schemas.microsoft.com/office/drawing/2014/main" id="{06599E69-12EF-4634-9FD7-35F013A9FCC9}"/>
                  </a:ext>
                </a:extLst>
              </p:cNvPr>
              <p:cNvCxnSpPr>
                <a:cxnSpLocks/>
              </p:cNvCxnSpPr>
              <p:nvPr/>
            </p:nvCxnSpPr>
            <p:spPr>
              <a:xfrm>
                <a:off x="0" y="2286000"/>
                <a:ext cx="12192000" cy="0"/>
              </a:xfrm>
              <a:prstGeom prst="line">
                <a:avLst/>
              </a:prstGeom>
              <a:ln w="12700" cap="flat" cmpd="sng" algn="ctr">
                <a:solidFill>
                  <a:srgbClr val="0000B4"/>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 xmlns:a16="http://schemas.microsoft.com/office/drawing/2014/main" id="{62DAA243-8DB3-4FF3-BCD1-E2CFB7870905}"/>
                  </a:ext>
                </a:extLst>
              </p:cNvPr>
              <p:cNvCxnSpPr>
                <a:cxnSpLocks/>
              </p:cNvCxnSpPr>
              <p:nvPr/>
            </p:nvCxnSpPr>
            <p:spPr>
              <a:xfrm>
                <a:off x="0" y="2667000"/>
                <a:ext cx="12192000" cy="0"/>
              </a:xfrm>
              <a:prstGeom prst="line">
                <a:avLst/>
              </a:prstGeom>
              <a:ln w="12700" cap="flat" cmpd="sng" algn="ctr">
                <a:solidFill>
                  <a:srgbClr val="0000B4"/>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0" name="直接连接符 79">
                <a:extLst>
                  <a:ext uri="{FF2B5EF4-FFF2-40B4-BE49-F238E27FC236}">
                    <a16:creationId xmlns="" xmlns:a16="http://schemas.microsoft.com/office/drawing/2014/main" id="{D7C2CC53-4B64-435C-BE5E-4DF774FED4A6}"/>
                  </a:ext>
                </a:extLst>
              </p:cNvPr>
              <p:cNvCxnSpPr>
                <a:cxnSpLocks/>
              </p:cNvCxnSpPr>
              <p:nvPr/>
            </p:nvCxnSpPr>
            <p:spPr>
              <a:xfrm>
                <a:off x="0" y="3048000"/>
                <a:ext cx="12192000" cy="0"/>
              </a:xfrm>
              <a:prstGeom prst="line">
                <a:avLst/>
              </a:prstGeom>
              <a:ln w="12700" cap="flat" cmpd="sng" algn="ctr">
                <a:solidFill>
                  <a:srgbClr val="0000B4"/>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1" name="直接连接符 80">
                <a:extLst>
                  <a:ext uri="{FF2B5EF4-FFF2-40B4-BE49-F238E27FC236}">
                    <a16:creationId xmlns="" xmlns:a16="http://schemas.microsoft.com/office/drawing/2014/main" id="{CC2814F7-F95C-4937-B89D-C70B8ACBD6AF}"/>
                  </a:ext>
                </a:extLst>
              </p:cNvPr>
              <p:cNvCxnSpPr>
                <a:cxnSpLocks/>
              </p:cNvCxnSpPr>
              <p:nvPr/>
            </p:nvCxnSpPr>
            <p:spPr>
              <a:xfrm>
                <a:off x="0" y="3429000"/>
                <a:ext cx="12192000" cy="0"/>
              </a:xfrm>
              <a:prstGeom prst="line">
                <a:avLst/>
              </a:prstGeom>
              <a:ln w="12700" cap="flat" cmpd="sng" algn="ctr">
                <a:solidFill>
                  <a:srgbClr val="0000B4"/>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 xmlns:a16="http://schemas.microsoft.com/office/drawing/2014/main" id="{15C1165F-8ED8-419E-9473-E814A86E2FCD}"/>
                  </a:ext>
                </a:extLst>
              </p:cNvPr>
              <p:cNvCxnSpPr>
                <a:cxnSpLocks/>
              </p:cNvCxnSpPr>
              <p:nvPr/>
            </p:nvCxnSpPr>
            <p:spPr>
              <a:xfrm>
                <a:off x="0" y="3810000"/>
                <a:ext cx="12192000" cy="0"/>
              </a:xfrm>
              <a:prstGeom prst="line">
                <a:avLst/>
              </a:prstGeom>
              <a:ln w="12700" cap="flat" cmpd="sng" algn="ctr">
                <a:solidFill>
                  <a:srgbClr val="0000B4"/>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 xmlns:a16="http://schemas.microsoft.com/office/drawing/2014/main" id="{C3AA0B7E-5016-4019-A191-6726B070E5ED}"/>
                  </a:ext>
                </a:extLst>
              </p:cNvPr>
              <p:cNvCxnSpPr>
                <a:cxnSpLocks/>
              </p:cNvCxnSpPr>
              <p:nvPr/>
            </p:nvCxnSpPr>
            <p:spPr>
              <a:xfrm>
                <a:off x="0" y="4191000"/>
                <a:ext cx="12192000" cy="0"/>
              </a:xfrm>
              <a:prstGeom prst="line">
                <a:avLst/>
              </a:prstGeom>
              <a:ln w="12700" cap="flat" cmpd="sng" algn="ctr">
                <a:solidFill>
                  <a:srgbClr val="0000B4"/>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4" name="直接连接符 83">
                <a:extLst>
                  <a:ext uri="{FF2B5EF4-FFF2-40B4-BE49-F238E27FC236}">
                    <a16:creationId xmlns="" xmlns:a16="http://schemas.microsoft.com/office/drawing/2014/main" id="{79E7C104-D944-4125-81A6-62BAB04D2A3E}"/>
                  </a:ext>
                </a:extLst>
              </p:cNvPr>
              <p:cNvCxnSpPr>
                <a:cxnSpLocks/>
              </p:cNvCxnSpPr>
              <p:nvPr/>
            </p:nvCxnSpPr>
            <p:spPr>
              <a:xfrm>
                <a:off x="0" y="4572000"/>
                <a:ext cx="12192000" cy="0"/>
              </a:xfrm>
              <a:prstGeom prst="line">
                <a:avLst/>
              </a:prstGeom>
              <a:ln w="12700" cap="flat" cmpd="sng" algn="ctr">
                <a:solidFill>
                  <a:srgbClr val="0000B4"/>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5" name="直接连接符 84">
                <a:extLst>
                  <a:ext uri="{FF2B5EF4-FFF2-40B4-BE49-F238E27FC236}">
                    <a16:creationId xmlns="" xmlns:a16="http://schemas.microsoft.com/office/drawing/2014/main" id="{397864F6-AF08-4853-92F8-6BFE90003A61}"/>
                  </a:ext>
                </a:extLst>
              </p:cNvPr>
              <p:cNvCxnSpPr>
                <a:cxnSpLocks/>
              </p:cNvCxnSpPr>
              <p:nvPr/>
            </p:nvCxnSpPr>
            <p:spPr>
              <a:xfrm>
                <a:off x="0" y="4953000"/>
                <a:ext cx="12192000" cy="0"/>
              </a:xfrm>
              <a:prstGeom prst="line">
                <a:avLst/>
              </a:prstGeom>
              <a:ln w="12700" cap="flat" cmpd="sng" algn="ctr">
                <a:solidFill>
                  <a:srgbClr val="0000B4"/>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6" name="直接连接符 85">
                <a:extLst>
                  <a:ext uri="{FF2B5EF4-FFF2-40B4-BE49-F238E27FC236}">
                    <a16:creationId xmlns="" xmlns:a16="http://schemas.microsoft.com/office/drawing/2014/main" id="{E3AF6132-A17F-4157-AE4F-623B075F46D6}"/>
                  </a:ext>
                </a:extLst>
              </p:cNvPr>
              <p:cNvCxnSpPr>
                <a:cxnSpLocks/>
              </p:cNvCxnSpPr>
              <p:nvPr/>
            </p:nvCxnSpPr>
            <p:spPr>
              <a:xfrm>
                <a:off x="0" y="5334000"/>
                <a:ext cx="12192000" cy="0"/>
              </a:xfrm>
              <a:prstGeom prst="line">
                <a:avLst/>
              </a:prstGeom>
              <a:ln w="12700" cap="flat" cmpd="sng" algn="ctr">
                <a:solidFill>
                  <a:srgbClr val="0000B4"/>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7" name="直接连接符 86">
                <a:extLst>
                  <a:ext uri="{FF2B5EF4-FFF2-40B4-BE49-F238E27FC236}">
                    <a16:creationId xmlns="" xmlns:a16="http://schemas.microsoft.com/office/drawing/2014/main" id="{99A062B1-9114-45B9-836E-D18459446B9D}"/>
                  </a:ext>
                </a:extLst>
              </p:cNvPr>
              <p:cNvCxnSpPr>
                <a:cxnSpLocks/>
              </p:cNvCxnSpPr>
              <p:nvPr/>
            </p:nvCxnSpPr>
            <p:spPr>
              <a:xfrm>
                <a:off x="0" y="5715000"/>
                <a:ext cx="12192000" cy="0"/>
              </a:xfrm>
              <a:prstGeom prst="line">
                <a:avLst/>
              </a:prstGeom>
              <a:ln w="12700" cap="flat" cmpd="sng" algn="ctr">
                <a:solidFill>
                  <a:srgbClr val="0000B4"/>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8" name="直接连接符 87">
                <a:extLst>
                  <a:ext uri="{FF2B5EF4-FFF2-40B4-BE49-F238E27FC236}">
                    <a16:creationId xmlns="" xmlns:a16="http://schemas.microsoft.com/office/drawing/2014/main" id="{FC0E8A6A-10DA-4C41-8886-D1BBF03D15DF}"/>
                  </a:ext>
                </a:extLst>
              </p:cNvPr>
              <p:cNvCxnSpPr>
                <a:cxnSpLocks/>
              </p:cNvCxnSpPr>
              <p:nvPr/>
            </p:nvCxnSpPr>
            <p:spPr>
              <a:xfrm>
                <a:off x="0" y="6096000"/>
                <a:ext cx="12192000" cy="0"/>
              </a:xfrm>
              <a:prstGeom prst="line">
                <a:avLst/>
              </a:prstGeom>
              <a:ln w="12700" cap="flat" cmpd="sng" algn="ctr">
                <a:solidFill>
                  <a:srgbClr val="0000B4"/>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 xmlns:a16="http://schemas.microsoft.com/office/drawing/2014/main" id="{DF99C39C-6994-4AA8-934D-E6F8449EBB92}"/>
                  </a:ext>
                </a:extLst>
              </p:cNvPr>
              <p:cNvCxnSpPr/>
              <p:nvPr/>
            </p:nvCxnSpPr>
            <p:spPr>
              <a:xfrm>
                <a:off x="0" y="6477000"/>
                <a:ext cx="12192000" cy="0"/>
              </a:xfrm>
              <a:prstGeom prst="line">
                <a:avLst/>
              </a:prstGeom>
              <a:ln w="12700">
                <a:solidFill>
                  <a:srgbClr val="0000B4"/>
                </a:solidFill>
              </a:ln>
            </p:spPr>
            <p:style>
              <a:lnRef idx="1">
                <a:schemeClr val="accent1"/>
              </a:lnRef>
              <a:fillRef idx="0">
                <a:schemeClr val="accent1"/>
              </a:fillRef>
              <a:effectRef idx="0">
                <a:schemeClr val="accent1"/>
              </a:effectRef>
              <a:fontRef idx="minor">
                <a:schemeClr val="tx1"/>
              </a:fontRef>
            </p:style>
          </p:cxnSp>
        </p:grpSp>
      </p:grpSp>
      <p:sp>
        <p:nvSpPr>
          <p:cNvPr id="5" name="矩形 4">
            <a:extLst>
              <a:ext uri="{FF2B5EF4-FFF2-40B4-BE49-F238E27FC236}">
                <a16:creationId xmlns="" xmlns:a16="http://schemas.microsoft.com/office/drawing/2014/main" id="{9D9D2E8C-9909-4BEB-8353-31CAE88D2F20}"/>
              </a:ext>
            </a:extLst>
          </p:cNvPr>
          <p:cNvSpPr/>
          <p:nvPr/>
        </p:nvSpPr>
        <p:spPr>
          <a:xfrm>
            <a:off x="0" y="0"/>
            <a:ext cx="12192000" cy="380996"/>
          </a:xfrm>
          <a:prstGeom prst="rect">
            <a:avLst/>
          </a:prstGeom>
          <a:solidFill>
            <a:srgbClr val="0000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矩形: 圆角 95">
            <a:extLst>
              <a:ext uri="{FF2B5EF4-FFF2-40B4-BE49-F238E27FC236}">
                <a16:creationId xmlns="" xmlns:a16="http://schemas.microsoft.com/office/drawing/2014/main" id="{3D204C73-34B9-409D-8962-A0BA027E9353}"/>
              </a:ext>
            </a:extLst>
          </p:cNvPr>
          <p:cNvSpPr/>
          <p:nvPr/>
        </p:nvSpPr>
        <p:spPr>
          <a:xfrm>
            <a:off x="1207052" y="1460502"/>
            <a:ext cx="9777896" cy="4317993"/>
          </a:xfrm>
          <a:prstGeom prst="roundRect">
            <a:avLst>
              <a:gd name="adj" fmla="val 343"/>
            </a:avLst>
          </a:prstGeom>
          <a:solidFill>
            <a:schemeClr val="bg1"/>
          </a:solidFill>
          <a:ln w="63500">
            <a:solidFill>
              <a:srgbClr val="0000B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a:extLst>
              <a:ext uri="{FF2B5EF4-FFF2-40B4-BE49-F238E27FC236}">
                <a16:creationId xmlns="" xmlns:a16="http://schemas.microsoft.com/office/drawing/2014/main" id="{7CF92EF8-D152-4324-B3C7-27610BDE3931}"/>
              </a:ext>
            </a:extLst>
          </p:cNvPr>
          <p:cNvSpPr/>
          <p:nvPr/>
        </p:nvSpPr>
        <p:spPr>
          <a:xfrm>
            <a:off x="757356" y="1016008"/>
            <a:ext cx="888988" cy="888988"/>
          </a:xfrm>
          <a:prstGeom prst="ellipse">
            <a:avLst/>
          </a:prstGeom>
          <a:solidFill>
            <a:srgbClr val="0000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文本框 100">
            <a:extLst>
              <a:ext uri="{FF2B5EF4-FFF2-40B4-BE49-F238E27FC236}">
                <a16:creationId xmlns="" xmlns:a16="http://schemas.microsoft.com/office/drawing/2014/main" id="{380F3C9E-7FFB-47A1-87D2-EED38B003852}"/>
              </a:ext>
            </a:extLst>
          </p:cNvPr>
          <p:cNvSpPr txBox="1"/>
          <p:nvPr/>
        </p:nvSpPr>
        <p:spPr>
          <a:xfrm>
            <a:off x="776454" y="1168115"/>
            <a:ext cx="850793" cy="584775"/>
          </a:xfrm>
          <a:prstGeom prst="rect">
            <a:avLst/>
          </a:prstGeom>
          <a:noFill/>
        </p:spPr>
        <p:txBody>
          <a:bodyPr wrap="square" rtlCol="0">
            <a:spAutoFit/>
          </a:bodyPr>
          <a:lstStyle/>
          <a:p>
            <a:pPr algn="ctr"/>
            <a:r>
              <a:rPr lang="en-US" altLang="zh-CN" sz="3200" b="1">
                <a:solidFill>
                  <a:schemeClr val="bg1"/>
                </a:solidFill>
                <a:latin typeface="..黑体UI-日本语" panose="02000000000000000000" pitchFamily="2" charset="-128"/>
                <a:ea typeface="..黑体UI-日本语" panose="02000000000000000000" pitchFamily="2" charset="-128"/>
                <a:cs typeface="..黑体UI-日本语" panose="02000000000000000000" pitchFamily="2" charset="-128"/>
              </a:rPr>
              <a:t>ME</a:t>
            </a:r>
            <a:endParaRPr lang="zh-CN" altLang="en-US" sz="3200" b="1">
              <a:solidFill>
                <a:schemeClr val="bg1"/>
              </a:solidFill>
              <a:latin typeface="..黑体UI-日本语" panose="02000000000000000000" pitchFamily="2" charset="-128"/>
              <a:ea typeface="..黑体UI-日本语" panose="02000000000000000000" pitchFamily="2" charset="-128"/>
              <a:cs typeface="..黑体UI-日本语" panose="02000000000000000000" pitchFamily="2" charset="-128"/>
            </a:endParaRPr>
          </a:p>
        </p:txBody>
      </p:sp>
      <p:sp>
        <p:nvSpPr>
          <p:cNvPr id="103" name="文本框 102">
            <a:extLst>
              <a:ext uri="{FF2B5EF4-FFF2-40B4-BE49-F238E27FC236}">
                <a16:creationId xmlns="" xmlns:a16="http://schemas.microsoft.com/office/drawing/2014/main" id="{E4EA180F-7275-40F4-9FF8-7179EE343D49}"/>
              </a:ext>
            </a:extLst>
          </p:cNvPr>
          <p:cNvSpPr txBox="1"/>
          <p:nvPr/>
        </p:nvSpPr>
        <p:spPr>
          <a:xfrm>
            <a:off x="1801602" y="1824335"/>
            <a:ext cx="1222263" cy="307777"/>
          </a:xfrm>
          <a:prstGeom prst="rect">
            <a:avLst/>
          </a:prstGeom>
          <a:noFill/>
        </p:spPr>
        <p:txBody>
          <a:bodyPr wrap="square" rtlCol="0">
            <a:spAutoFit/>
          </a:bodyPr>
          <a:lstStyle/>
          <a:p>
            <a:r>
              <a:rPr lang="en-US" altLang="zh-CN" sz="1400" b="1">
                <a:solidFill>
                  <a:schemeClr val="bg1">
                    <a:lumMod val="75000"/>
                  </a:schemeClr>
                </a:solidFill>
                <a:latin typeface="..黑体UI-日本语" panose="02000000000000000000" pitchFamily="2" charset="-128"/>
                <a:ea typeface="..黑体UI-日本语" panose="02000000000000000000" pitchFamily="2" charset="-128"/>
                <a:cs typeface="..黑体UI-日本语" panose="02000000000000000000" pitchFamily="2" charset="-128"/>
              </a:rPr>
              <a:t>ABOUT ME</a:t>
            </a:r>
          </a:p>
        </p:txBody>
      </p:sp>
      <p:sp>
        <p:nvSpPr>
          <p:cNvPr id="104" name="文本框 103">
            <a:extLst>
              <a:ext uri="{FF2B5EF4-FFF2-40B4-BE49-F238E27FC236}">
                <a16:creationId xmlns="" xmlns:a16="http://schemas.microsoft.com/office/drawing/2014/main" id="{7DA563C4-820B-4FED-8500-8B026FB65A44}"/>
              </a:ext>
            </a:extLst>
          </p:cNvPr>
          <p:cNvSpPr txBox="1"/>
          <p:nvPr/>
        </p:nvSpPr>
        <p:spPr>
          <a:xfrm>
            <a:off x="1801602" y="2309526"/>
            <a:ext cx="3872321" cy="2862322"/>
          </a:xfrm>
          <a:prstGeom prst="rect">
            <a:avLst/>
          </a:prstGeom>
          <a:noFill/>
        </p:spPr>
        <p:txBody>
          <a:bodyPr wrap="square" rtlCol="0">
            <a:spAutoFit/>
          </a:bodyPr>
          <a:lstStyle/>
          <a:p>
            <a:r>
              <a:rPr lang="en-US" altLang="zh-CN" sz="6000" b="1">
                <a:solidFill>
                  <a:srgbClr val="FF0000"/>
                </a:solidFill>
                <a:latin typeface="..黑体UI-日本语" panose="02000000000000000000" pitchFamily="2" charset="-128"/>
                <a:ea typeface="..黑体UI-日本语" panose="02000000000000000000" pitchFamily="2" charset="-128"/>
                <a:cs typeface="..黑体UI-日本语" panose="02000000000000000000" pitchFamily="2" charset="-128"/>
              </a:rPr>
              <a:t>Thanks For Watching</a:t>
            </a:r>
          </a:p>
        </p:txBody>
      </p:sp>
      <p:sp>
        <p:nvSpPr>
          <p:cNvPr id="110" name="文本框 109">
            <a:extLst>
              <a:ext uri="{FF2B5EF4-FFF2-40B4-BE49-F238E27FC236}">
                <a16:creationId xmlns="" xmlns:a16="http://schemas.microsoft.com/office/drawing/2014/main" id="{9AE5A212-5DD1-4D3B-A697-0B60037B8753}"/>
              </a:ext>
            </a:extLst>
          </p:cNvPr>
          <p:cNvSpPr txBox="1"/>
          <p:nvPr/>
        </p:nvSpPr>
        <p:spPr>
          <a:xfrm>
            <a:off x="6653845" y="1821061"/>
            <a:ext cx="1222263" cy="307777"/>
          </a:xfrm>
          <a:prstGeom prst="rect">
            <a:avLst/>
          </a:prstGeom>
          <a:noFill/>
        </p:spPr>
        <p:txBody>
          <a:bodyPr wrap="square" rtlCol="0">
            <a:spAutoFit/>
          </a:bodyPr>
          <a:lstStyle/>
          <a:p>
            <a:r>
              <a:rPr lang="en-US" altLang="zh-CN" sz="1400" b="1">
                <a:solidFill>
                  <a:schemeClr val="bg1">
                    <a:lumMod val="75000"/>
                  </a:schemeClr>
                </a:solidFill>
                <a:latin typeface="..黑体UI-日本语" panose="02000000000000000000" pitchFamily="2" charset="-128"/>
                <a:ea typeface="..黑体UI-日本语" panose="02000000000000000000" pitchFamily="2" charset="-128"/>
                <a:cs typeface="..黑体UI-日本语" panose="02000000000000000000" pitchFamily="2" charset="-128"/>
              </a:rPr>
              <a:t>ABOUT ME</a:t>
            </a:r>
          </a:p>
        </p:txBody>
      </p:sp>
      <p:sp>
        <p:nvSpPr>
          <p:cNvPr id="111" name="文本框 110">
            <a:extLst>
              <a:ext uri="{FF2B5EF4-FFF2-40B4-BE49-F238E27FC236}">
                <a16:creationId xmlns="" xmlns:a16="http://schemas.microsoft.com/office/drawing/2014/main" id="{450BF7B8-A9A5-4451-9978-9A03552164E8}"/>
              </a:ext>
            </a:extLst>
          </p:cNvPr>
          <p:cNvSpPr txBox="1"/>
          <p:nvPr/>
        </p:nvSpPr>
        <p:spPr>
          <a:xfrm>
            <a:off x="6653844" y="2629163"/>
            <a:ext cx="3736545" cy="1980670"/>
          </a:xfrm>
          <a:prstGeom prst="rect">
            <a:avLst/>
          </a:prstGeom>
          <a:noFill/>
        </p:spPr>
        <p:txBody>
          <a:bodyPr wrap="square" rtlCol="0">
            <a:spAutoFit/>
          </a:bodyPr>
          <a:lstStyle/>
          <a:p>
            <a:pPr>
              <a:lnSpc>
                <a:spcPct val="150000"/>
              </a:lnSpc>
            </a:pPr>
            <a:r>
              <a:rPr lang="en-US" altLang="zh-CN" sz="1400">
                <a:solidFill>
                  <a:srgbClr val="0000B4"/>
                </a:solidFill>
                <a:latin typeface="..黑体UI-日本语" panose="02000000000000000000" pitchFamily="2" charset="-128"/>
                <a:ea typeface="..黑体UI-日本语" panose="02000000000000000000" pitchFamily="2" charset="-128"/>
                <a:cs typeface="..黑体UI-日本语" panose="02000000000000000000" pitchFamily="2" charset="-128"/>
              </a:rPr>
              <a:t>Maecenas porttitor congue massa Fusce posuere magna sed pulvinar ultricies purus</a:t>
            </a:r>
          </a:p>
          <a:p>
            <a:pPr>
              <a:lnSpc>
                <a:spcPct val="150000"/>
              </a:lnSpc>
            </a:pPr>
            <a:endParaRPr lang="en-US" altLang="zh-CN" sz="1400">
              <a:solidFill>
                <a:srgbClr val="0000B4"/>
              </a:solidFill>
              <a:latin typeface="..黑体UI-日本语" panose="02000000000000000000" pitchFamily="2" charset="-128"/>
              <a:ea typeface="..黑体UI-日本语" panose="02000000000000000000" pitchFamily="2" charset="-128"/>
              <a:cs typeface="..黑体UI-日本语" panose="02000000000000000000" pitchFamily="2" charset="-128"/>
            </a:endParaRPr>
          </a:p>
          <a:p>
            <a:pPr>
              <a:lnSpc>
                <a:spcPct val="150000"/>
              </a:lnSpc>
            </a:pPr>
            <a:r>
              <a:rPr lang="en-US" altLang="zh-CN" sz="1400">
                <a:solidFill>
                  <a:srgbClr val="0000B4"/>
                </a:solidFill>
                <a:latin typeface="..黑体UI-日本语" panose="02000000000000000000" pitchFamily="2" charset="-128"/>
                <a:ea typeface="..黑体UI-日本语" panose="02000000000000000000" pitchFamily="2" charset="-128"/>
                <a:cs typeface="..黑体UI-日本语" panose="02000000000000000000" pitchFamily="2" charset="-128"/>
              </a:rPr>
              <a:t>Sit amet commodo magna eros quis urna Nunc viverra imperdiet enim</a:t>
            </a:r>
            <a:endParaRPr lang="zh-CN" altLang="en-US" sz="1400">
              <a:solidFill>
                <a:srgbClr val="0000B4"/>
              </a:solidFill>
              <a:latin typeface="..黑体UI-日本语" panose="02000000000000000000" pitchFamily="2" charset="-128"/>
              <a:ea typeface="..黑体UI-日本语" panose="02000000000000000000" pitchFamily="2" charset="-128"/>
              <a:cs typeface="..黑体UI-日本语" panose="02000000000000000000" pitchFamily="2" charset="-128"/>
            </a:endParaRPr>
          </a:p>
        </p:txBody>
      </p:sp>
      <p:cxnSp>
        <p:nvCxnSpPr>
          <p:cNvPr id="107" name="直接连接符 106">
            <a:extLst>
              <a:ext uri="{FF2B5EF4-FFF2-40B4-BE49-F238E27FC236}">
                <a16:creationId xmlns="" xmlns:a16="http://schemas.microsoft.com/office/drawing/2014/main" id="{C425D6EB-F3A4-44E6-9BF7-E3D5CAB9AAE8}"/>
              </a:ext>
            </a:extLst>
          </p:cNvPr>
          <p:cNvCxnSpPr>
            <a:cxnSpLocks/>
          </p:cNvCxnSpPr>
          <p:nvPr/>
        </p:nvCxnSpPr>
        <p:spPr>
          <a:xfrm>
            <a:off x="5341867" y="5411692"/>
            <a:ext cx="2727127" cy="0"/>
          </a:xfrm>
          <a:prstGeom prst="line">
            <a:avLst/>
          </a:prstGeom>
          <a:ln w="63500" cap="rnd">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2" name="直接连接符 111">
            <a:extLst>
              <a:ext uri="{FF2B5EF4-FFF2-40B4-BE49-F238E27FC236}">
                <a16:creationId xmlns="" xmlns:a16="http://schemas.microsoft.com/office/drawing/2014/main" id="{AB82EF81-FCFA-4D4C-A23B-5EC9F5F302A9}"/>
              </a:ext>
            </a:extLst>
          </p:cNvPr>
          <p:cNvCxnSpPr>
            <a:cxnSpLocks/>
          </p:cNvCxnSpPr>
          <p:nvPr/>
        </p:nvCxnSpPr>
        <p:spPr>
          <a:xfrm>
            <a:off x="7663262" y="5246437"/>
            <a:ext cx="2727127" cy="0"/>
          </a:xfrm>
          <a:prstGeom prst="line">
            <a:avLst/>
          </a:prstGeom>
          <a:ln w="63500" cap="rnd">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4233032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 xmlns:a16="http://schemas.microsoft.com/office/drawing/2014/main" id="{4DE51F31-6E11-4813-9991-AAA0911ABA43}"/>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 xmlns:a16="http://schemas.microsoft.com/office/drawing/2014/main" id="{A646A561-509E-4A46-9B64-96D432D4D739}"/>
              </a:ext>
            </a:extLst>
          </p:cNvPr>
          <p:cNvGrpSpPr/>
          <p:nvPr/>
        </p:nvGrpSpPr>
        <p:grpSpPr>
          <a:xfrm>
            <a:off x="3963044" y="2662212"/>
            <a:ext cx="4265911" cy="1533576"/>
            <a:chOff x="3963045" y="2551726"/>
            <a:chExt cx="4265911" cy="1533576"/>
          </a:xfrm>
        </p:grpSpPr>
        <p:sp>
          <p:nvSpPr>
            <p:cNvPr id="2" name="矩形 1"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p:cNvSpPr/>
            <p:nvPr/>
          </p:nvSpPr>
          <p:spPr>
            <a:xfrm>
              <a:off x="3963045" y="3562082"/>
              <a:ext cx="4265911" cy="52322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a:ln>
                    <a:noFill/>
                  </a:ln>
                  <a:solidFill>
                    <a:prstClr val="black"/>
                  </a:solidFill>
                  <a:effectLst/>
                  <a:uLnTx/>
                  <a:uFillTx/>
                  <a:latin typeface="等线" panose="020F0502020204030204"/>
                  <a:ea typeface="庞门正道标题体" panose="02010600030101010101" pitchFamily="2" charset="-122"/>
                  <a:cs typeface="+mn-ea"/>
                  <a:sym typeface="+mn-lt"/>
                </a:rPr>
                <a:t>DESIGN SPECIFICATIONS</a:t>
              </a:r>
            </a:p>
          </p:txBody>
        </p:sp>
        <p:sp>
          <p:nvSpPr>
            <p:cNvPr id="3" name="矩形 2"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p:cNvSpPr/>
            <p:nvPr/>
          </p:nvSpPr>
          <p:spPr>
            <a:xfrm>
              <a:off x="4740501" y="2551726"/>
              <a:ext cx="2710999" cy="830997"/>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ea"/>
                  <a:sym typeface="+mn-lt"/>
                </a:rPr>
                <a:t>设计规范</a:t>
              </a:r>
              <a:endParaRPr kumimoji="0" lang="en-US" altLang="zh-CN" sz="4800" b="1"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ea"/>
                <a:sym typeface="+mn-lt"/>
              </a:endParaRPr>
            </a:p>
          </p:txBody>
        </p:sp>
      </p:grpSp>
    </p:spTree>
    <p:extLst>
      <p:ext uri="{BB962C8B-B14F-4D97-AF65-F5344CB8AC3E}">
        <p14:creationId xmlns:p14="http://schemas.microsoft.com/office/powerpoint/2010/main" val="102382697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extLst>
              <a:ext uri="{FF2B5EF4-FFF2-40B4-BE49-F238E27FC236}">
                <a16:creationId xmlns="" xmlns:a16="http://schemas.microsoft.com/office/drawing/2014/main" id="{6CEC25ED-F610-43C7-B941-1011177779C6}"/>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633942" y="504825"/>
            <a:ext cx="1181100" cy="576055"/>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2800" b="1" i="0" u="none" strike="noStrike" kern="1200" cap="none" spc="600" normalizeH="0" baseline="0" noProof="0">
                <a:ln>
                  <a:noFill/>
                </a:ln>
                <a:solidFill>
                  <a:prstClr val="black"/>
                </a:solidFill>
                <a:effectLst/>
                <a:uLnTx/>
                <a:uFillTx/>
                <a:latin typeface="等线" panose="02010600030101010101" pitchFamily="2" charset="-122"/>
                <a:ea typeface="等线" panose="02010600030101010101" pitchFamily="2" charset="-122"/>
                <a:cs typeface="+mn-cs"/>
              </a:rPr>
              <a:t>配色</a:t>
            </a:r>
          </a:p>
        </p:txBody>
      </p:sp>
      <p:sp>
        <p:nvSpPr>
          <p:cNvPr id="7" name="文本框 6"/>
          <p:cNvSpPr txBox="1"/>
          <p:nvPr/>
        </p:nvSpPr>
        <p:spPr>
          <a:xfrm>
            <a:off x="633942" y="971550"/>
            <a:ext cx="2038350" cy="435889"/>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2000" b="1" i="0" u="none" strike="noStrike" kern="1200" cap="none" spc="600" normalizeH="0" baseline="0" noProof="0">
                <a:ln>
                  <a:noFill/>
                </a:ln>
                <a:solidFill>
                  <a:prstClr val="black"/>
                </a:solidFill>
                <a:effectLst/>
                <a:uLnTx/>
                <a:uFillTx/>
                <a:latin typeface="等线" panose="02010600030101010101" pitchFamily="2" charset="-122"/>
                <a:ea typeface="等线" panose="02010600030101010101" pitchFamily="2" charset="-122"/>
                <a:cs typeface="+mn-cs"/>
              </a:rPr>
              <a:t>Colours</a:t>
            </a:r>
            <a:endParaRPr kumimoji="0" lang="zh-CN" altLang="en-US" sz="2000" b="1" i="0" u="none" strike="noStrike" kern="1200" cap="none" spc="60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grpSp>
        <p:nvGrpSpPr>
          <p:cNvPr id="3" name="组合 2">
            <a:extLst>
              <a:ext uri="{FF2B5EF4-FFF2-40B4-BE49-F238E27FC236}">
                <a16:creationId xmlns="" xmlns:a16="http://schemas.microsoft.com/office/drawing/2014/main" id="{4CA4C7F0-77F5-48A0-8B17-AE4E9966C808}"/>
              </a:ext>
            </a:extLst>
          </p:cNvPr>
          <p:cNvGrpSpPr/>
          <p:nvPr/>
        </p:nvGrpSpPr>
        <p:grpSpPr>
          <a:xfrm>
            <a:off x="3016356" y="3295650"/>
            <a:ext cx="6159288" cy="1042458"/>
            <a:chOff x="443442" y="3295650"/>
            <a:chExt cx="6159288" cy="1042458"/>
          </a:xfrm>
          <a:effectLst>
            <a:outerShdw blurRad="63500" sx="102000" sy="102000" algn="ctr" rotWithShape="0">
              <a:prstClr val="black">
                <a:alpha val="40000"/>
              </a:prstClr>
            </a:outerShdw>
          </a:effectLst>
        </p:grpSpPr>
        <p:sp>
          <p:nvSpPr>
            <p:cNvPr id="2" name="椭圆 1"/>
            <p:cNvSpPr/>
            <p:nvPr/>
          </p:nvSpPr>
          <p:spPr>
            <a:xfrm>
              <a:off x="443442" y="3295650"/>
              <a:ext cx="1042458" cy="104245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9" name="椭圆 8"/>
            <p:cNvSpPr/>
            <p:nvPr/>
          </p:nvSpPr>
          <p:spPr>
            <a:xfrm>
              <a:off x="3001857" y="3295650"/>
              <a:ext cx="1042458" cy="104245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 name="椭圆 9"/>
            <p:cNvSpPr/>
            <p:nvPr/>
          </p:nvSpPr>
          <p:spPr>
            <a:xfrm>
              <a:off x="5560272" y="3295650"/>
              <a:ext cx="1042458" cy="1042458"/>
            </a:xfrm>
            <a:prstGeom prst="ellipse">
              <a:avLst/>
            </a:prstGeom>
            <a:solidFill>
              <a:srgbClr val="0000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cxnSp>
        <p:nvCxnSpPr>
          <p:cNvPr id="13" name="直接连接符 12">
            <a:extLst>
              <a:ext uri="{FF2B5EF4-FFF2-40B4-BE49-F238E27FC236}">
                <a16:creationId xmlns="" xmlns:a16="http://schemas.microsoft.com/office/drawing/2014/main" id="{37B92161-1B8A-4A1B-A4DE-9F0BCB899B4C}"/>
              </a:ext>
            </a:extLst>
          </p:cNvPr>
          <p:cNvCxnSpPr>
            <a:cxnSpLocks/>
          </p:cNvCxnSpPr>
          <p:nvPr/>
        </p:nvCxnSpPr>
        <p:spPr>
          <a:xfrm>
            <a:off x="581025" y="701675"/>
            <a:ext cx="0" cy="584200"/>
          </a:xfrm>
          <a:prstGeom prst="line">
            <a:avLst/>
          </a:prstGeom>
          <a:ln w="19050" cap="rnd">
            <a:solidFill>
              <a:schemeClr val="tx1"/>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835102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426685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2678026" y="2733472"/>
            <a:ext cx="7662476" cy="1477328"/>
          </a:xfrm>
          <a:prstGeom prst="rect">
            <a:avLst/>
          </a:prstGeom>
          <a:noFill/>
        </p:spPr>
        <p:txBody>
          <a:bodyPr wrap="square" rtlCol="0">
            <a:spAutoFit/>
          </a:bodyPr>
          <a:lstStyle/>
          <a:p>
            <a:r>
              <a:rPr lang="zh-CN" altLang="en-US" dirty="0" smtClean="0"/>
              <a:t>忘吃药的晓公子   作品</a:t>
            </a:r>
            <a:endParaRPr lang="en-US" altLang="zh-CN" dirty="0" smtClean="0"/>
          </a:p>
          <a:p>
            <a:endParaRPr lang="en-US"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39646953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41602477-AB38-4E67-88F7-02CC130B6056}"/>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5" name="组合 94">
            <a:extLst>
              <a:ext uri="{FF2B5EF4-FFF2-40B4-BE49-F238E27FC236}">
                <a16:creationId xmlns="" xmlns:a16="http://schemas.microsoft.com/office/drawing/2014/main" id="{7F146EB6-C756-4DDA-92E1-56212CAE5C17}"/>
              </a:ext>
            </a:extLst>
          </p:cNvPr>
          <p:cNvGrpSpPr/>
          <p:nvPr/>
        </p:nvGrpSpPr>
        <p:grpSpPr>
          <a:xfrm>
            <a:off x="0" y="0"/>
            <a:ext cx="12192000" cy="6858000"/>
            <a:chOff x="0" y="0"/>
            <a:chExt cx="12192000" cy="6858000"/>
          </a:xfrm>
        </p:grpSpPr>
        <p:grpSp>
          <p:nvGrpSpPr>
            <p:cNvPr id="73" name="组合 72">
              <a:extLst>
                <a:ext uri="{FF2B5EF4-FFF2-40B4-BE49-F238E27FC236}">
                  <a16:creationId xmlns="" xmlns:a16="http://schemas.microsoft.com/office/drawing/2014/main" id="{0235290B-3D3D-4090-96DF-39412B4B4585}"/>
                </a:ext>
              </a:extLst>
            </p:cNvPr>
            <p:cNvGrpSpPr/>
            <p:nvPr/>
          </p:nvGrpSpPr>
          <p:grpSpPr>
            <a:xfrm>
              <a:off x="412750" y="0"/>
              <a:ext cx="11366500" cy="6858000"/>
              <a:chOff x="383722" y="0"/>
              <a:chExt cx="11366500" cy="6858000"/>
            </a:xfrm>
          </p:grpSpPr>
          <p:cxnSp>
            <p:nvCxnSpPr>
              <p:cNvPr id="7" name="直接连接符 6">
                <a:extLst>
                  <a:ext uri="{FF2B5EF4-FFF2-40B4-BE49-F238E27FC236}">
                    <a16:creationId xmlns="" xmlns:a16="http://schemas.microsoft.com/office/drawing/2014/main" id="{6307F493-F98E-481B-B75E-076A8219B53B}"/>
                  </a:ext>
                </a:extLst>
              </p:cNvPr>
              <p:cNvCxnSpPr>
                <a:cxnSpLocks/>
              </p:cNvCxnSpPr>
              <p:nvPr/>
            </p:nvCxnSpPr>
            <p:spPr>
              <a:xfrm>
                <a:off x="383722" y="0"/>
                <a:ext cx="0" cy="6858000"/>
              </a:xfrm>
              <a:prstGeom prst="line">
                <a:avLst/>
              </a:prstGeom>
              <a:ln w="12700">
                <a:solidFill>
                  <a:srgbClr val="0000B4"/>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 xmlns:a16="http://schemas.microsoft.com/office/drawing/2014/main" id="{D5D63DF7-0455-4E14-888C-AFFD91A58C8D}"/>
                  </a:ext>
                </a:extLst>
              </p:cNvPr>
              <p:cNvCxnSpPr>
                <a:cxnSpLocks/>
              </p:cNvCxnSpPr>
              <p:nvPr/>
            </p:nvCxnSpPr>
            <p:spPr>
              <a:xfrm>
                <a:off x="775670" y="0"/>
                <a:ext cx="0" cy="6858000"/>
              </a:xfrm>
              <a:prstGeom prst="line">
                <a:avLst/>
              </a:prstGeom>
              <a:ln w="12700" cap="flat" cmpd="sng" algn="ctr">
                <a:solidFill>
                  <a:srgbClr val="0000B4"/>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 xmlns:a16="http://schemas.microsoft.com/office/drawing/2014/main" id="{A566AF0A-A538-4DA1-818B-9DF4897C63D2}"/>
                  </a:ext>
                </a:extLst>
              </p:cNvPr>
              <p:cNvCxnSpPr>
                <a:cxnSpLocks/>
              </p:cNvCxnSpPr>
              <p:nvPr/>
            </p:nvCxnSpPr>
            <p:spPr>
              <a:xfrm>
                <a:off x="1167618" y="0"/>
                <a:ext cx="0" cy="6858000"/>
              </a:xfrm>
              <a:prstGeom prst="line">
                <a:avLst/>
              </a:prstGeom>
              <a:ln w="12700" cap="flat" cmpd="sng" algn="ctr">
                <a:solidFill>
                  <a:srgbClr val="0000B4"/>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 xmlns:a16="http://schemas.microsoft.com/office/drawing/2014/main" id="{11C9B507-550C-43C2-983D-FF99BC333860}"/>
                  </a:ext>
                </a:extLst>
              </p:cNvPr>
              <p:cNvCxnSpPr>
                <a:cxnSpLocks/>
              </p:cNvCxnSpPr>
              <p:nvPr/>
            </p:nvCxnSpPr>
            <p:spPr>
              <a:xfrm>
                <a:off x="1559566" y="0"/>
                <a:ext cx="0" cy="6858000"/>
              </a:xfrm>
              <a:prstGeom prst="line">
                <a:avLst/>
              </a:prstGeom>
              <a:ln w="12700" cap="flat" cmpd="sng" algn="ctr">
                <a:solidFill>
                  <a:srgbClr val="0000B4"/>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 xmlns:a16="http://schemas.microsoft.com/office/drawing/2014/main" id="{590D118A-1E9D-4D29-A786-6600B401F279}"/>
                  </a:ext>
                </a:extLst>
              </p:cNvPr>
              <p:cNvCxnSpPr>
                <a:cxnSpLocks/>
              </p:cNvCxnSpPr>
              <p:nvPr/>
            </p:nvCxnSpPr>
            <p:spPr>
              <a:xfrm>
                <a:off x="1951514" y="0"/>
                <a:ext cx="0" cy="6858000"/>
              </a:xfrm>
              <a:prstGeom prst="line">
                <a:avLst/>
              </a:prstGeom>
              <a:ln w="12700" cap="flat" cmpd="sng" algn="ctr">
                <a:solidFill>
                  <a:srgbClr val="0000B4"/>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 xmlns:a16="http://schemas.microsoft.com/office/drawing/2014/main" id="{42FB279B-1860-4495-B8CE-890E53C1D8D3}"/>
                  </a:ext>
                </a:extLst>
              </p:cNvPr>
              <p:cNvCxnSpPr>
                <a:cxnSpLocks/>
              </p:cNvCxnSpPr>
              <p:nvPr/>
            </p:nvCxnSpPr>
            <p:spPr>
              <a:xfrm>
                <a:off x="2343462" y="0"/>
                <a:ext cx="0" cy="6858000"/>
              </a:xfrm>
              <a:prstGeom prst="line">
                <a:avLst/>
              </a:prstGeom>
              <a:ln w="12700" cap="flat" cmpd="sng" algn="ctr">
                <a:solidFill>
                  <a:srgbClr val="0000B4"/>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 xmlns:a16="http://schemas.microsoft.com/office/drawing/2014/main" id="{14854C85-10F0-4BB2-99F7-C3C78D695EB8}"/>
                  </a:ext>
                </a:extLst>
              </p:cNvPr>
              <p:cNvCxnSpPr>
                <a:cxnSpLocks/>
              </p:cNvCxnSpPr>
              <p:nvPr/>
            </p:nvCxnSpPr>
            <p:spPr>
              <a:xfrm>
                <a:off x="2735410" y="0"/>
                <a:ext cx="0" cy="6858000"/>
              </a:xfrm>
              <a:prstGeom prst="line">
                <a:avLst/>
              </a:prstGeom>
              <a:ln w="12700" cap="flat" cmpd="sng" algn="ctr">
                <a:solidFill>
                  <a:srgbClr val="0000B4"/>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 xmlns:a16="http://schemas.microsoft.com/office/drawing/2014/main" id="{F145DAF8-F9E8-4E1E-A32A-484748FDC401}"/>
                  </a:ext>
                </a:extLst>
              </p:cNvPr>
              <p:cNvCxnSpPr>
                <a:cxnSpLocks/>
              </p:cNvCxnSpPr>
              <p:nvPr/>
            </p:nvCxnSpPr>
            <p:spPr>
              <a:xfrm>
                <a:off x="3127358" y="0"/>
                <a:ext cx="0" cy="6858000"/>
              </a:xfrm>
              <a:prstGeom prst="line">
                <a:avLst/>
              </a:prstGeom>
              <a:ln w="12700" cap="flat" cmpd="sng" algn="ctr">
                <a:solidFill>
                  <a:srgbClr val="0000B4"/>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 xmlns:a16="http://schemas.microsoft.com/office/drawing/2014/main" id="{F62A3035-F2BB-4877-AF7E-61F10B168D48}"/>
                  </a:ext>
                </a:extLst>
              </p:cNvPr>
              <p:cNvCxnSpPr>
                <a:cxnSpLocks/>
              </p:cNvCxnSpPr>
              <p:nvPr/>
            </p:nvCxnSpPr>
            <p:spPr>
              <a:xfrm>
                <a:off x="3519306" y="0"/>
                <a:ext cx="0" cy="6858000"/>
              </a:xfrm>
              <a:prstGeom prst="line">
                <a:avLst/>
              </a:prstGeom>
              <a:ln w="12700" cap="flat" cmpd="sng" algn="ctr">
                <a:solidFill>
                  <a:srgbClr val="0000B4"/>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 xmlns:a16="http://schemas.microsoft.com/office/drawing/2014/main" id="{351567AE-D4FF-4A01-9B18-08D1D7E5A29C}"/>
                  </a:ext>
                </a:extLst>
              </p:cNvPr>
              <p:cNvCxnSpPr>
                <a:cxnSpLocks/>
              </p:cNvCxnSpPr>
              <p:nvPr/>
            </p:nvCxnSpPr>
            <p:spPr>
              <a:xfrm>
                <a:off x="3911254" y="0"/>
                <a:ext cx="0" cy="6858000"/>
              </a:xfrm>
              <a:prstGeom prst="line">
                <a:avLst/>
              </a:prstGeom>
              <a:ln w="12700" cap="flat" cmpd="sng" algn="ctr">
                <a:solidFill>
                  <a:srgbClr val="0000B4"/>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 xmlns:a16="http://schemas.microsoft.com/office/drawing/2014/main" id="{2BFCB32C-5136-4F21-816F-29B987B90891}"/>
                  </a:ext>
                </a:extLst>
              </p:cNvPr>
              <p:cNvCxnSpPr>
                <a:cxnSpLocks/>
              </p:cNvCxnSpPr>
              <p:nvPr/>
            </p:nvCxnSpPr>
            <p:spPr>
              <a:xfrm>
                <a:off x="4303202" y="0"/>
                <a:ext cx="0" cy="6858000"/>
              </a:xfrm>
              <a:prstGeom prst="line">
                <a:avLst/>
              </a:prstGeom>
              <a:ln w="12700" cap="flat" cmpd="sng" algn="ctr">
                <a:solidFill>
                  <a:srgbClr val="0000B4"/>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 xmlns:a16="http://schemas.microsoft.com/office/drawing/2014/main" id="{0DE5F735-7F8E-47FB-BDC5-2522EF2CE978}"/>
                  </a:ext>
                </a:extLst>
              </p:cNvPr>
              <p:cNvCxnSpPr>
                <a:cxnSpLocks/>
              </p:cNvCxnSpPr>
              <p:nvPr/>
            </p:nvCxnSpPr>
            <p:spPr>
              <a:xfrm>
                <a:off x="4695150" y="0"/>
                <a:ext cx="0" cy="6858000"/>
              </a:xfrm>
              <a:prstGeom prst="line">
                <a:avLst/>
              </a:prstGeom>
              <a:ln w="12700" cap="flat" cmpd="sng" algn="ctr">
                <a:solidFill>
                  <a:srgbClr val="0000B4"/>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 xmlns:a16="http://schemas.microsoft.com/office/drawing/2014/main" id="{2797FEC6-ED26-4C07-9B05-B4495BA60DF6}"/>
                  </a:ext>
                </a:extLst>
              </p:cNvPr>
              <p:cNvCxnSpPr>
                <a:cxnSpLocks/>
              </p:cNvCxnSpPr>
              <p:nvPr/>
            </p:nvCxnSpPr>
            <p:spPr>
              <a:xfrm>
                <a:off x="5087098" y="0"/>
                <a:ext cx="0" cy="6858000"/>
              </a:xfrm>
              <a:prstGeom prst="line">
                <a:avLst/>
              </a:prstGeom>
              <a:ln w="12700" cap="flat" cmpd="sng" algn="ctr">
                <a:solidFill>
                  <a:srgbClr val="0000B4"/>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 xmlns:a16="http://schemas.microsoft.com/office/drawing/2014/main" id="{B1450D22-DF5B-45E7-8152-8F6A700D14E9}"/>
                  </a:ext>
                </a:extLst>
              </p:cNvPr>
              <p:cNvCxnSpPr>
                <a:cxnSpLocks/>
              </p:cNvCxnSpPr>
              <p:nvPr/>
            </p:nvCxnSpPr>
            <p:spPr>
              <a:xfrm>
                <a:off x="5479046" y="0"/>
                <a:ext cx="0" cy="6858000"/>
              </a:xfrm>
              <a:prstGeom prst="line">
                <a:avLst/>
              </a:prstGeom>
              <a:ln w="12700" cap="flat" cmpd="sng" algn="ctr">
                <a:solidFill>
                  <a:srgbClr val="0000B4"/>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 xmlns:a16="http://schemas.microsoft.com/office/drawing/2014/main" id="{763943C8-5F19-457D-9ECD-1727DBFE566A}"/>
                  </a:ext>
                </a:extLst>
              </p:cNvPr>
              <p:cNvCxnSpPr>
                <a:cxnSpLocks/>
              </p:cNvCxnSpPr>
              <p:nvPr/>
            </p:nvCxnSpPr>
            <p:spPr>
              <a:xfrm>
                <a:off x="5870994" y="0"/>
                <a:ext cx="0" cy="6858000"/>
              </a:xfrm>
              <a:prstGeom prst="line">
                <a:avLst/>
              </a:prstGeom>
              <a:ln w="12700" cap="flat" cmpd="sng" algn="ctr">
                <a:solidFill>
                  <a:srgbClr val="0000B4"/>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 xmlns:a16="http://schemas.microsoft.com/office/drawing/2014/main" id="{EB297805-370C-457B-8FFD-E6E535989F38}"/>
                  </a:ext>
                </a:extLst>
              </p:cNvPr>
              <p:cNvCxnSpPr>
                <a:cxnSpLocks/>
              </p:cNvCxnSpPr>
              <p:nvPr/>
            </p:nvCxnSpPr>
            <p:spPr>
              <a:xfrm>
                <a:off x="6262942" y="0"/>
                <a:ext cx="0" cy="6858000"/>
              </a:xfrm>
              <a:prstGeom prst="line">
                <a:avLst/>
              </a:prstGeom>
              <a:ln w="12700" cap="flat" cmpd="sng" algn="ctr">
                <a:solidFill>
                  <a:srgbClr val="0000B4"/>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 xmlns:a16="http://schemas.microsoft.com/office/drawing/2014/main" id="{C6061783-70E0-465D-B9F7-221BCCFD4F1B}"/>
                  </a:ext>
                </a:extLst>
              </p:cNvPr>
              <p:cNvCxnSpPr>
                <a:cxnSpLocks/>
              </p:cNvCxnSpPr>
              <p:nvPr/>
            </p:nvCxnSpPr>
            <p:spPr>
              <a:xfrm>
                <a:off x="6654890" y="0"/>
                <a:ext cx="0" cy="6858000"/>
              </a:xfrm>
              <a:prstGeom prst="line">
                <a:avLst/>
              </a:prstGeom>
              <a:ln w="12700" cap="flat" cmpd="sng" algn="ctr">
                <a:solidFill>
                  <a:srgbClr val="0000B4"/>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 xmlns:a16="http://schemas.microsoft.com/office/drawing/2014/main" id="{ACA9B43B-E3E9-48F2-82D9-E794AE7A9EA7}"/>
                  </a:ext>
                </a:extLst>
              </p:cNvPr>
              <p:cNvCxnSpPr>
                <a:cxnSpLocks/>
              </p:cNvCxnSpPr>
              <p:nvPr/>
            </p:nvCxnSpPr>
            <p:spPr>
              <a:xfrm>
                <a:off x="7046838" y="0"/>
                <a:ext cx="0" cy="6858000"/>
              </a:xfrm>
              <a:prstGeom prst="line">
                <a:avLst/>
              </a:prstGeom>
              <a:ln w="12700" cap="flat" cmpd="sng" algn="ctr">
                <a:solidFill>
                  <a:srgbClr val="0000B4"/>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 xmlns:a16="http://schemas.microsoft.com/office/drawing/2014/main" id="{1F20F1AD-5418-4EAE-962C-14032DEAEEFB}"/>
                  </a:ext>
                </a:extLst>
              </p:cNvPr>
              <p:cNvCxnSpPr>
                <a:cxnSpLocks/>
              </p:cNvCxnSpPr>
              <p:nvPr/>
            </p:nvCxnSpPr>
            <p:spPr>
              <a:xfrm>
                <a:off x="7438786" y="0"/>
                <a:ext cx="0" cy="6858000"/>
              </a:xfrm>
              <a:prstGeom prst="line">
                <a:avLst/>
              </a:prstGeom>
              <a:ln w="12700" cap="flat" cmpd="sng" algn="ctr">
                <a:solidFill>
                  <a:srgbClr val="0000B4"/>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 xmlns:a16="http://schemas.microsoft.com/office/drawing/2014/main" id="{57CDC49B-4019-49B7-9256-5A776CF72749}"/>
                  </a:ext>
                </a:extLst>
              </p:cNvPr>
              <p:cNvCxnSpPr>
                <a:cxnSpLocks/>
              </p:cNvCxnSpPr>
              <p:nvPr/>
            </p:nvCxnSpPr>
            <p:spPr>
              <a:xfrm>
                <a:off x="7830734" y="0"/>
                <a:ext cx="0" cy="6858000"/>
              </a:xfrm>
              <a:prstGeom prst="line">
                <a:avLst/>
              </a:prstGeom>
              <a:ln w="12700" cap="flat" cmpd="sng" algn="ctr">
                <a:solidFill>
                  <a:srgbClr val="0000B4"/>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 xmlns:a16="http://schemas.microsoft.com/office/drawing/2014/main" id="{79D2684D-AE7B-4C10-B7F1-3FDCF15EEFB7}"/>
                  </a:ext>
                </a:extLst>
              </p:cNvPr>
              <p:cNvCxnSpPr>
                <a:cxnSpLocks/>
              </p:cNvCxnSpPr>
              <p:nvPr/>
            </p:nvCxnSpPr>
            <p:spPr>
              <a:xfrm>
                <a:off x="8222682" y="0"/>
                <a:ext cx="0" cy="6858000"/>
              </a:xfrm>
              <a:prstGeom prst="line">
                <a:avLst/>
              </a:prstGeom>
              <a:ln w="12700" cap="flat" cmpd="sng" algn="ctr">
                <a:solidFill>
                  <a:srgbClr val="0000B4"/>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 xmlns:a16="http://schemas.microsoft.com/office/drawing/2014/main" id="{C7EB73EB-3323-4D47-9600-E282BA9C2A29}"/>
                  </a:ext>
                </a:extLst>
              </p:cNvPr>
              <p:cNvCxnSpPr>
                <a:cxnSpLocks/>
              </p:cNvCxnSpPr>
              <p:nvPr/>
            </p:nvCxnSpPr>
            <p:spPr>
              <a:xfrm>
                <a:off x="8614630" y="0"/>
                <a:ext cx="0" cy="6858000"/>
              </a:xfrm>
              <a:prstGeom prst="line">
                <a:avLst/>
              </a:prstGeom>
              <a:ln w="12700" cap="flat" cmpd="sng" algn="ctr">
                <a:solidFill>
                  <a:srgbClr val="0000B4"/>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 xmlns:a16="http://schemas.microsoft.com/office/drawing/2014/main" id="{D09C5000-0340-4DC7-BFE2-E84B8AEF29F4}"/>
                  </a:ext>
                </a:extLst>
              </p:cNvPr>
              <p:cNvCxnSpPr>
                <a:cxnSpLocks/>
              </p:cNvCxnSpPr>
              <p:nvPr/>
            </p:nvCxnSpPr>
            <p:spPr>
              <a:xfrm>
                <a:off x="9006578" y="0"/>
                <a:ext cx="0" cy="6858000"/>
              </a:xfrm>
              <a:prstGeom prst="line">
                <a:avLst/>
              </a:prstGeom>
              <a:ln w="12700" cap="flat" cmpd="sng" algn="ctr">
                <a:solidFill>
                  <a:srgbClr val="0000B4"/>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 xmlns:a16="http://schemas.microsoft.com/office/drawing/2014/main" id="{6C4CB17F-A3B7-4082-BECC-16254DF6F319}"/>
                  </a:ext>
                </a:extLst>
              </p:cNvPr>
              <p:cNvCxnSpPr>
                <a:cxnSpLocks/>
              </p:cNvCxnSpPr>
              <p:nvPr/>
            </p:nvCxnSpPr>
            <p:spPr>
              <a:xfrm>
                <a:off x="9398526" y="0"/>
                <a:ext cx="0" cy="6858000"/>
              </a:xfrm>
              <a:prstGeom prst="line">
                <a:avLst/>
              </a:prstGeom>
              <a:ln w="12700" cap="flat" cmpd="sng" algn="ctr">
                <a:solidFill>
                  <a:srgbClr val="0000B4"/>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 xmlns:a16="http://schemas.microsoft.com/office/drawing/2014/main" id="{5DEAA94A-F209-48D6-B7C6-FDB3551CE639}"/>
                  </a:ext>
                </a:extLst>
              </p:cNvPr>
              <p:cNvCxnSpPr>
                <a:cxnSpLocks/>
              </p:cNvCxnSpPr>
              <p:nvPr/>
            </p:nvCxnSpPr>
            <p:spPr>
              <a:xfrm>
                <a:off x="9790474" y="0"/>
                <a:ext cx="0" cy="6858000"/>
              </a:xfrm>
              <a:prstGeom prst="line">
                <a:avLst/>
              </a:prstGeom>
              <a:ln w="12700" cap="flat" cmpd="sng" algn="ctr">
                <a:solidFill>
                  <a:srgbClr val="0000B4"/>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 xmlns:a16="http://schemas.microsoft.com/office/drawing/2014/main" id="{432ADA55-7ADC-4545-883F-7B445EB08F01}"/>
                  </a:ext>
                </a:extLst>
              </p:cNvPr>
              <p:cNvCxnSpPr>
                <a:cxnSpLocks/>
              </p:cNvCxnSpPr>
              <p:nvPr/>
            </p:nvCxnSpPr>
            <p:spPr>
              <a:xfrm>
                <a:off x="10182422" y="0"/>
                <a:ext cx="0" cy="6858000"/>
              </a:xfrm>
              <a:prstGeom prst="line">
                <a:avLst/>
              </a:prstGeom>
              <a:ln w="12700" cap="flat" cmpd="sng" algn="ctr">
                <a:solidFill>
                  <a:srgbClr val="0000B4"/>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 xmlns:a16="http://schemas.microsoft.com/office/drawing/2014/main" id="{8B136E5F-A61E-4844-A381-119BC3E8B082}"/>
                  </a:ext>
                </a:extLst>
              </p:cNvPr>
              <p:cNvCxnSpPr>
                <a:cxnSpLocks/>
              </p:cNvCxnSpPr>
              <p:nvPr/>
            </p:nvCxnSpPr>
            <p:spPr>
              <a:xfrm>
                <a:off x="10574370" y="0"/>
                <a:ext cx="0" cy="6858000"/>
              </a:xfrm>
              <a:prstGeom prst="line">
                <a:avLst/>
              </a:prstGeom>
              <a:ln w="12700" cap="flat" cmpd="sng" algn="ctr">
                <a:solidFill>
                  <a:srgbClr val="0000B4"/>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 xmlns:a16="http://schemas.microsoft.com/office/drawing/2014/main" id="{06FBEB9D-EB1A-4294-B3DA-155C9969E84F}"/>
                  </a:ext>
                </a:extLst>
              </p:cNvPr>
              <p:cNvCxnSpPr>
                <a:cxnSpLocks/>
              </p:cNvCxnSpPr>
              <p:nvPr/>
            </p:nvCxnSpPr>
            <p:spPr>
              <a:xfrm>
                <a:off x="10966318" y="0"/>
                <a:ext cx="0" cy="6858000"/>
              </a:xfrm>
              <a:prstGeom prst="line">
                <a:avLst/>
              </a:prstGeom>
              <a:ln w="12700" cap="flat" cmpd="sng" algn="ctr">
                <a:solidFill>
                  <a:srgbClr val="0000B4"/>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 xmlns:a16="http://schemas.microsoft.com/office/drawing/2014/main" id="{D15B7914-572D-4D18-B3E7-DD90223DD1F8}"/>
                  </a:ext>
                </a:extLst>
              </p:cNvPr>
              <p:cNvCxnSpPr>
                <a:cxnSpLocks/>
              </p:cNvCxnSpPr>
              <p:nvPr/>
            </p:nvCxnSpPr>
            <p:spPr>
              <a:xfrm>
                <a:off x="11358266" y="0"/>
                <a:ext cx="0" cy="6858000"/>
              </a:xfrm>
              <a:prstGeom prst="line">
                <a:avLst/>
              </a:prstGeom>
              <a:ln w="12700" cap="flat" cmpd="sng" algn="ctr">
                <a:solidFill>
                  <a:srgbClr val="0000B4"/>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 xmlns:a16="http://schemas.microsoft.com/office/drawing/2014/main" id="{EDF4970A-429F-4F44-8DD9-344EA589522F}"/>
                  </a:ext>
                </a:extLst>
              </p:cNvPr>
              <p:cNvCxnSpPr>
                <a:cxnSpLocks/>
              </p:cNvCxnSpPr>
              <p:nvPr/>
            </p:nvCxnSpPr>
            <p:spPr>
              <a:xfrm>
                <a:off x="11750222" y="0"/>
                <a:ext cx="0" cy="6858000"/>
              </a:xfrm>
              <a:prstGeom prst="line">
                <a:avLst/>
              </a:prstGeom>
              <a:ln w="12700">
                <a:solidFill>
                  <a:srgbClr val="0000B4"/>
                </a:solidFill>
              </a:ln>
            </p:spPr>
            <p:style>
              <a:lnRef idx="1">
                <a:schemeClr val="accent1"/>
              </a:lnRef>
              <a:fillRef idx="0">
                <a:schemeClr val="accent1"/>
              </a:fillRef>
              <a:effectRef idx="0">
                <a:schemeClr val="accent1"/>
              </a:effectRef>
              <a:fontRef idx="minor">
                <a:schemeClr val="tx1"/>
              </a:fontRef>
            </p:style>
          </p:cxnSp>
        </p:grpSp>
        <p:grpSp>
          <p:nvGrpSpPr>
            <p:cNvPr id="94" name="组合 93">
              <a:extLst>
                <a:ext uri="{FF2B5EF4-FFF2-40B4-BE49-F238E27FC236}">
                  <a16:creationId xmlns="" xmlns:a16="http://schemas.microsoft.com/office/drawing/2014/main" id="{E688D2B7-5A58-451B-AB99-E9A80EF4896B}"/>
                </a:ext>
              </a:extLst>
            </p:cNvPr>
            <p:cNvGrpSpPr/>
            <p:nvPr/>
          </p:nvGrpSpPr>
          <p:grpSpPr>
            <a:xfrm>
              <a:off x="0" y="762000"/>
              <a:ext cx="12192000" cy="5715000"/>
              <a:chOff x="0" y="762000"/>
              <a:chExt cx="12192000" cy="5715000"/>
            </a:xfrm>
          </p:grpSpPr>
          <p:cxnSp>
            <p:nvCxnSpPr>
              <p:cNvPr id="9" name="直接连接符 8">
                <a:extLst>
                  <a:ext uri="{FF2B5EF4-FFF2-40B4-BE49-F238E27FC236}">
                    <a16:creationId xmlns="" xmlns:a16="http://schemas.microsoft.com/office/drawing/2014/main" id="{055D1198-A983-4B31-B771-92E576425649}"/>
                  </a:ext>
                </a:extLst>
              </p:cNvPr>
              <p:cNvCxnSpPr/>
              <p:nvPr/>
            </p:nvCxnSpPr>
            <p:spPr>
              <a:xfrm>
                <a:off x="0" y="762000"/>
                <a:ext cx="12192000" cy="0"/>
              </a:xfrm>
              <a:prstGeom prst="line">
                <a:avLst/>
              </a:prstGeom>
              <a:ln w="12700">
                <a:solidFill>
                  <a:srgbClr val="0000B4"/>
                </a:solidFill>
              </a:ln>
            </p:spPr>
            <p:style>
              <a:lnRef idx="1">
                <a:schemeClr val="accent1"/>
              </a:lnRef>
              <a:fillRef idx="0">
                <a:schemeClr val="accent1"/>
              </a:fillRef>
              <a:effectRef idx="0">
                <a:schemeClr val="accent1"/>
              </a:effectRef>
              <a:fontRef idx="minor">
                <a:schemeClr val="tx1"/>
              </a:fontRef>
            </p:style>
          </p:cxnSp>
          <p:cxnSp>
            <p:nvCxnSpPr>
              <p:cNvPr id="75" name="直接连接符 74">
                <a:extLst>
                  <a:ext uri="{FF2B5EF4-FFF2-40B4-BE49-F238E27FC236}">
                    <a16:creationId xmlns="" xmlns:a16="http://schemas.microsoft.com/office/drawing/2014/main" id="{FA7BEE46-D32C-4A98-87A9-CD5954951820}"/>
                  </a:ext>
                </a:extLst>
              </p:cNvPr>
              <p:cNvCxnSpPr>
                <a:cxnSpLocks/>
              </p:cNvCxnSpPr>
              <p:nvPr/>
            </p:nvCxnSpPr>
            <p:spPr>
              <a:xfrm>
                <a:off x="0" y="1143000"/>
                <a:ext cx="12192000" cy="0"/>
              </a:xfrm>
              <a:prstGeom prst="line">
                <a:avLst/>
              </a:prstGeom>
              <a:ln w="12700" cap="flat" cmpd="sng" algn="ctr">
                <a:solidFill>
                  <a:srgbClr val="0000B4"/>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 xmlns:a16="http://schemas.microsoft.com/office/drawing/2014/main" id="{A25D5EC3-1E05-4193-9DD2-8CB3E3FA8868}"/>
                  </a:ext>
                </a:extLst>
              </p:cNvPr>
              <p:cNvCxnSpPr>
                <a:cxnSpLocks/>
              </p:cNvCxnSpPr>
              <p:nvPr/>
            </p:nvCxnSpPr>
            <p:spPr>
              <a:xfrm>
                <a:off x="0" y="1524000"/>
                <a:ext cx="12192000" cy="0"/>
              </a:xfrm>
              <a:prstGeom prst="line">
                <a:avLst/>
              </a:prstGeom>
              <a:ln w="12700" cap="flat" cmpd="sng" algn="ctr">
                <a:solidFill>
                  <a:srgbClr val="0000B4"/>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 xmlns:a16="http://schemas.microsoft.com/office/drawing/2014/main" id="{02DA9D33-FF93-44E5-AA29-DA12FCEF75EB}"/>
                  </a:ext>
                </a:extLst>
              </p:cNvPr>
              <p:cNvCxnSpPr>
                <a:cxnSpLocks/>
              </p:cNvCxnSpPr>
              <p:nvPr/>
            </p:nvCxnSpPr>
            <p:spPr>
              <a:xfrm>
                <a:off x="0" y="1905000"/>
                <a:ext cx="12192000" cy="0"/>
              </a:xfrm>
              <a:prstGeom prst="line">
                <a:avLst/>
              </a:prstGeom>
              <a:ln w="12700" cap="flat" cmpd="sng" algn="ctr">
                <a:solidFill>
                  <a:srgbClr val="0000B4"/>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8" name="直接连接符 77">
                <a:extLst>
                  <a:ext uri="{FF2B5EF4-FFF2-40B4-BE49-F238E27FC236}">
                    <a16:creationId xmlns="" xmlns:a16="http://schemas.microsoft.com/office/drawing/2014/main" id="{06599E69-12EF-4634-9FD7-35F013A9FCC9}"/>
                  </a:ext>
                </a:extLst>
              </p:cNvPr>
              <p:cNvCxnSpPr>
                <a:cxnSpLocks/>
              </p:cNvCxnSpPr>
              <p:nvPr/>
            </p:nvCxnSpPr>
            <p:spPr>
              <a:xfrm>
                <a:off x="0" y="2286000"/>
                <a:ext cx="12192000" cy="0"/>
              </a:xfrm>
              <a:prstGeom prst="line">
                <a:avLst/>
              </a:prstGeom>
              <a:ln w="12700" cap="flat" cmpd="sng" algn="ctr">
                <a:solidFill>
                  <a:srgbClr val="0000B4"/>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 xmlns:a16="http://schemas.microsoft.com/office/drawing/2014/main" id="{62DAA243-8DB3-4FF3-BCD1-E2CFB7870905}"/>
                  </a:ext>
                </a:extLst>
              </p:cNvPr>
              <p:cNvCxnSpPr>
                <a:cxnSpLocks/>
              </p:cNvCxnSpPr>
              <p:nvPr/>
            </p:nvCxnSpPr>
            <p:spPr>
              <a:xfrm>
                <a:off x="0" y="2667000"/>
                <a:ext cx="12192000" cy="0"/>
              </a:xfrm>
              <a:prstGeom prst="line">
                <a:avLst/>
              </a:prstGeom>
              <a:ln w="12700" cap="flat" cmpd="sng" algn="ctr">
                <a:solidFill>
                  <a:srgbClr val="0000B4"/>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0" name="直接连接符 79">
                <a:extLst>
                  <a:ext uri="{FF2B5EF4-FFF2-40B4-BE49-F238E27FC236}">
                    <a16:creationId xmlns="" xmlns:a16="http://schemas.microsoft.com/office/drawing/2014/main" id="{D7C2CC53-4B64-435C-BE5E-4DF774FED4A6}"/>
                  </a:ext>
                </a:extLst>
              </p:cNvPr>
              <p:cNvCxnSpPr>
                <a:cxnSpLocks/>
              </p:cNvCxnSpPr>
              <p:nvPr/>
            </p:nvCxnSpPr>
            <p:spPr>
              <a:xfrm>
                <a:off x="0" y="3048000"/>
                <a:ext cx="12192000" cy="0"/>
              </a:xfrm>
              <a:prstGeom prst="line">
                <a:avLst/>
              </a:prstGeom>
              <a:ln w="12700" cap="flat" cmpd="sng" algn="ctr">
                <a:solidFill>
                  <a:srgbClr val="0000B4"/>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1" name="直接连接符 80">
                <a:extLst>
                  <a:ext uri="{FF2B5EF4-FFF2-40B4-BE49-F238E27FC236}">
                    <a16:creationId xmlns="" xmlns:a16="http://schemas.microsoft.com/office/drawing/2014/main" id="{CC2814F7-F95C-4937-B89D-C70B8ACBD6AF}"/>
                  </a:ext>
                </a:extLst>
              </p:cNvPr>
              <p:cNvCxnSpPr>
                <a:cxnSpLocks/>
              </p:cNvCxnSpPr>
              <p:nvPr/>
            </p:nvCxnSpPr>
            <p:spPr>
              <a:xfrm>
                <a:off x="0" y="3429000"/>
                <a:ext cx="12192000" cy="0"/>
              </a:xfrm>
              <a:prstGeom prst="line">
                <a:avLst/>
              </a:prstGeom>
              <a:ln w="12700" cap="flat" cmpd="sng" algn="ctr">
                <a:solidFill>
                  <a:srgbClr val="0000B4"/>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 xmlns:a16="http://schemas.microsoft.com/office/drawing/2014/main" id="{15C1165F-8ED8-419E-9473-E814A86E2FCD}"/>
                  </a:ext>
                </a:extLst>
              </p:cNvPr>
              <p:cNvCxnSpPr>
                <a:cxnSpLocks/>
              </p:cNvCxnSpPr>
              <p:nvPr/>
            </p:nvCxnSpPr>
            <p:spPr>
              <a:xfrm>
                <a:off x="0" y="3810000"/>
                <a:ext cx="12192000" cy="0"/>
              </a:xfrm>
              <a:prstGeom prst="line">
                <a:avLst/>
              </a:prstGeom>
              <a:ln w="12700" cap="flat" cmpd="sng" algn="ctr">
                <a:solidFill>
                  <a:srgbClr val="0000B4"/>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 xmlns:a16="http://schemas.microsoft.com/office/drawing/2014/main" id="{C3AA0B7E-5016-4019-A191-6726B070E5ED}"/>
                  </a:ext>
                </a:extLst>
              </p:cNvPr>
              <p:cNvCxnSpPr>
                <a:cxnSpLocks/>
              </p:cNvCxnSpPr>
              <p:nvPr/>
            </p:nvCxnSpPr>
            <p:spPr>
              <a:xfrm>
                <a:off x="0" y="4191000"/>
                <a:ext cx="12192000" cy="0"/>
              </a:xfrm>
              <a:prstGeom prst="line">
                <a:avLst/>
              </a:prstGeom>
              <a:ln w="12700" cap="flat" cmpd="sng" algn="ctr">
                <a:solidFill>
                  <a:srgbClr val="0000B4"/>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4" name="直接连接符 83">
                <a:extLst>
                  <a:ext uri="{FF2B5EF4-FFF2-40B4-BE49-F238E27FC236}">
                    <a16:creationId xmlns="" xmlns:a16="http://schemas.microsoft.com/office/drawing/2014/main" id="{79E7C104-D944-4125-81A6-62BAB04D2A3E}"/>
                  </a:ext>
                </a:extLst>
              </p:cNvPr>
              <p:cNvCxnSpPr>
                <a:cxnSpLocks/>
              </p:cNvCxnSpPr>
              <p:nvPr/>
            </p:nvCxnSpPr>
            <p:spPr>
              <a:xfrm>
                <a:off x="0" y="4572000"/>
                <a:ext cx="12192000" cy="0"/>
              </a:xfrm>
              <a:prstGeom prst="line">
                <a:avLst/>
              </a:prstGeom>
              <a:ln w="12700" cap="flat" cmpd="sng" algn="ctr">
                <a:solidFill>
                  <a:srgbClr val="0000B4"/>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5" name="直接连接符 84">
                <a:extLst>
                  <a:ext uri="{FF2B5EF4-FFF2-40B4-BE49-F238E27FC236}">
                    <a16:creationId xmlns="" xmlns:a16="http://schemas.microsoft.com/office/drawing/2014/main" id="{397864F6-AF08-4853-92F8-6BFE90003A61}"/>
                  </a:ext>
                </a:extLst>
              </p:cNvPr>
              <p:cNvCxnSpPr>
                <a:cxnSpLocks/>
              </p:cNvCxnSpPr>
              <p:nvPr/>
            </p:nvCxnSpPr>
            <p:spPr>
              <a:xfrm>
                <a:off x="0" y="4953000"/>
                <a:ext cx="12192000" cy="0"/>
              </a:xfrm>
              <a:prstGeom prst="line">
                <a:avLst/>
              </a:prstGeom>
              <a:ln w="12700" cap="flat" cmpd="sng" algn="ctr">
                <a:solidFill>
                  <a:srgbClr val="0000B4"/>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6" name="直接连接符 85">
                <a:extLst>
                  <a:ext uri="{FF2B5EF4-FFF2-40B4-BE49-F238E27FC236}">
                    <a16:creationId xmlns="" xmlns:a16="http://schemas.microsoft.com/office/drawing/2014/main" id="{E3AF6132-A17F-4157-AE4F-623B075F46D6}"/>
                  </a:ext>
                </a:extLst>
              </p:cNvPr>
              <p:cNvCxnSpPr>
                <a:cxnSpLocks/>
              </p:cNvCxnSpPr>
              <p:nvPr/>
            </p:nvCxnSpPr>
            <p:spPr>
              <a:xfrm>
                <a:off x="0" y="5334000"/>
                <a:ext cx="12192000" cy="0"/>
              </a:xfrm>
              <a:prstGeom prst="line">
                <a:avLst/>
              </a:prstGeom>
              <a:ln w="12700" cap="flat" cmpd="sng" algn="ctr">
                <a:solidFill>
                  <a:srgbClr val="0000B4"/>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7" name="直接连接符 86">
                <a:extLst>
                  <a:ext uri="{FF2B5EF4-FFF2-40B4-BE49-F238E27FC236}">
                    <a16:creationId xmlns="" xmlns:a16="http://schemas.microsoft.com/office/drawing/2014/main" id="{99A062B1-9114-45B9-836E-D18459446B9D}"/>
                  </a:ext>
                </a:extLst>
              </p:cNvPr>
              <p:cNvCxnSpPr>
                <a:cxnSpLocks/>
              </p:cNvCxnSpPr>
              <p:nvPr/>
            </p:nvCxnSpPr>
            <p:spPr>
              <a:xfrm>
                <a:off x="0" y="5715000"/>
                <a:ext cx="12192000" cy="0"/>
              </a:xfrm>
              <a:prstGeom prst="line">
                <a:avLst/>
              </a:prstGeom>
              <a:ln w="12700" cap="flat" cmpd="sng" algn="ctr">
                <a:solidFill>
                  <a:srgbClr val="0000B4"/>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8" name="直接连接符 87">
                <a:extLst>
                  <a:ext uri="{FF2B5EF4-FFF2-40B4-BE49-F238E27FC236}">
                    <a16:creationId xmlns="" xmlns:a16="http://schemas.microsoft.com/office/drawing/2014/main" id="{FC0E8A6A-10DA-4C41-8886-D1BBF03D15DF}"/>
                  </a:ext>
                </a:extLst>
              </p:cNvPr>
              <p:cNvCxnSpPr>
                <a:cxnSpLocks/>
              </p:cNvCxnSpPr>
              <p:nvPr/>
            </p:nvCxnSpPr>
            <p:spPr>
              <a:xfrm>
                <a:off x="0" y="6096000"/>
                <a:ext cx="12192000" cy="0"/>
              </a:xfrm>
              <a:prstGeom prst="line">
                <a:avLst/>
              </a:prstGeom>
              <a:ln w="12700" cap="flat" cmpd="sng" algn="ctr">
                <a:solidFill>
                  <a:srgbClr val="0000B4"/>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 xmlns:a16="http://schemas.microsoft.com/office/drawing/2014/main" id="{DF99C39C-6994-4AA8-934D-E6F8449EBB92}"/>
                  </a:ext>
                </a:extLst>
              </p:cNvPr>
              <p:cNvCxnSpPr/>
              <p:nvPr/>
            </p:nvCxnSpPr>
            <p:spPr>
              <a:xfrm>
                <a:off x="0" y="6477000"/>
                <a:ext cx="12192000" cy="0"/>
              </a:xfrm>
              <a:prstGeom prst="line">
                <a:avLst/>
              </a:prstGeom>
              <a:ln w="12700">
                <a:solidFill>
                  <a:srgbClr val="0000B4"/>
                </a:solidFill>
              </a:ln>
            </p:spPr>
            <p:style>
              <a:lnRef idx="1">
                <a:schemeClr val="accent1"/>
              </a:lnRef>
              <a:fillRef idx="0">
                <a:schemeClr val="accent1"/>
              </a:fillRef>
              <a:effectRef idx="0">
                <a:schemeClr val="accent1"/>
              </a:effectRef>
              <a:fontRef idx="minor">
                <a:schemeClr val="tx1"/>
              </a:fontRef>
            </p:style>
          </p:cxnSp>
        </p:grpSp>
      </p:grpSp>
      <p:sp>
        <p:nvSpPr>
          <p:cNvPr id="5" name="矩形 4">
            <a:extLst>
              <a:ext uri="{FF2B5EF4-FFF2-40B4-BE49-F238E27FC236}">
                <a16:creationId xmlns="" xmlns:a16="http://schemas.microsoft.com/office/drawing/2014/main" id="{9D9D2E8C-9909-4BEB-8353-31CAE88D2F20}"/>
              </a:ext>
            </a:extLst>
          </p:cNvPr>
          <p:cNvSpPr/>
          <p:nvPr/>
        </p:nvSpPr>
        <p:spPr>
          <a:xfrm>
            <a:off x="0" y="0"/>
            <a:ext cx="12192000" cy="380996"/>
          </a:xfrm>
          <a:prstGeom prst="rect">
            <a:avLst/>
          </a:prstGeom>
          <a:solidFill>
            <a:srgbClr val="0000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矩形: 圆角 95">
            <a:extLst>
              <a:ext uri="{FF2B5EF4-FFF2-40B4-BE49-F238E27FC236}">
                <a16:creationId xmlns="" xmlns:a16="http://schemas.microsoft.com/office/drawing/2014/main" id="{3D204C73-34B9-409D-8962-A0BA027E9353}"/>
              </a:ext>
            </a:extLst>
          </p:cNvPr>
          <p:cNvSpPr/>
          <p:nvPr/>
        </p:nvSpPr>
        <p:spPr>
          <a:xfrm>
            <a:off x="1207052" y="1460502"/>
            <a:ext cx="9777896" cy="4317993"/>
          </a:xfrm>
          <a:prstGeom prst="roundRect">
            <a:avLst>
              <a:gd name="adj" fmla="val 343"/>
            </a:avLst>
          </a:prstGeom>
          <a:solidFill>
            <a:schemeClr val="bg1"/>
          </a:solidFill>
          <a:ln w="63500">
            <a:solidFill>
              <a:srgbClr val="0000B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a:extLst>
              <a:ext uri="{FF2B5EF4-FFF2-40B4-BE49-F238E27FC236}">
                <a16:creationId xmlns="" xmlns:a16="http://schemas.microsoft.com/office/drawing/2014/main" id="{7CF92EF8-D152-4324-B3C7-27610BDE3931}"/>
              </a:ext>
            </a:extLst>
          </p:cNvPr>
          <p:cNvSpPr/>
          <p:nvPr/>
        </p:nvSpPr>
        <p:spPr>
          <a:xfrm>
            <a:off x="757356" y="1016008"/>
            <a:ext cx="888988" cy="888988"/>
          </a:xfrm>
          <a:prstGeom prst="ellipse">
            <a:avLst/>
          </a:prstGeom>
          <a:solidFill>
            <a:srgbClr val="0000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文本框 100">
            <a:extLst>
              <a:ext uri="{FF2B5EF4-FFF2-40B4-BE49-F238E27FC236}">
                <a16:creationId xmlns="" xmlns:a16="http://schemas.microsoft.com/office/drawing/2014/main" id="{380F3C9E-7FFB-47A1-87D2-EED38B003852}"/>
              </a:ext>
            </a:extLst>
          </p:cNvPr>
          <p:cNvSpPr txBox="1"/>
          <p:nvPr/>
        </p:nvSpPr>
        <p:spPr>
          <a:xfrm>
            <a:off x="776454" y="1168115"/>
            <a:ext cx="850793" cy="584775"/>
          </a:xfrm>
          <a:prstGeom prst="rect">
            <a:avLst/>
          </a:prstGeom>
          <a:noFill/>
        </p:spPr>
        <p:txBody>
          <a:bodyPr wrap="square" rtlCol="0">
            <a:spAutoFit/>
          </a:bodyPr>
          <a:lstStyle/>
          <a:p>
            <a:pPr algn="ctr"/>
            <a:r>
              <a:rPr lang="en-US" altLang="zh-CN" sz="3200" b="1">
                <a:solidFill>
                  <a:schemeClr val="bg1"/>
                </a:solidFill>
                <a:latin typeface="..黑体UI-日本语" panose="02000000000000000000" pitchFamily="2" charset="-128"/>
                <a:ea typeface="..黑体UI-日本语" panose="02000000000000000000" pitchFamily="2" charset="-128"/>
                <a:cs typeface="..黑体UI-日本语" panose="02000000000000000000" pitchFamily="2" charset="-128"/>
              </a:rPr>
              <a:t>ME</a:t>
            </a:r>
            <a:endParaRPr lang="zh-CN" altLang="en-US" sz="3200" b="1">
              <a:solidFill>
                <a:schemeClr val="bg1"/>
              </a:solidFill>
              <a:latin typeface="..黑体UI-日本语" panose="02000000000000000000" pitchFamily="2" charset="-128"/>
              <a:ea typeface="..黑体UI-日本语" panose="02000000000000000000" pitchFamily="2" charset="-128"/>
              <a:cs typeface="..黑体UI-日本语" panose="02000000000000000000" pitchFamily="2" charset="-128"/>
            </a:endParaRPr>
          </a:p>
        </p:txBody>
      </p:sp>
      <p:sp>
        <p:nvSpPr>
          <p:cNvPr id="103" name="文本框 102">
            <a:extLst>
              <a:ext uri="{FF2B5EF4-FFF2-40B4-BE49-F238E27FC236}">
                <a16:creationId xmlns="" xmlns:a16="http://schemas.microsoft.com/office/drawing/2014/main" id="{E4EA180F-7275-40F4-9FF8-7179EE343D49}"/>
              </a:ext>
            </a:extLst>
          </p:cNvPr>
          <p:cNvSpPr txBox="1"/>
          <p:nvPr/>
        </p:nvSpPr>
        <p:spPr>
          <a:xfrm>
            <a:off x="1801602" y="1824335"/>
            <a:ext cx="1222263" cy="307777"/>
          </a:xfrm>
          <a:prstGeom prst="rect">
            <a:avLst/>
          </a:prstGeom>
          <a:noFill/>
        </p:spPr>
        <p:txBody>
          <a:bodyPr wrap="square" rtlCol="0">
            <a:spAutoFit/>
          </a:bodyPr>
          <a:lstStyle/>
          <a:p>
            <a:r>
              <a:rPr lang="en-US" altLang="zh-CN" sz="1400" b="1">
                <a:solidFill>
                  <a:schemeClr val="bg1">
                    <a:lumMod val="75000"/>
                  </a:schemeClr>
                </a:solidFill>
                <a:latin typeface="..黑体UI-日本语" panose="02000000000000000000" pitchFamily="2" charset="-128"/>
                <a:ea typeface="..黑体UI-日本语" panose="02000000000000000000" pitchFamily="2" charset="-128"/>
                <a:cs typeface="..黑体UI-日本语" panose="02000000000000000000" pitchFamily="2" charset="-128"/>
              </a:rPr>
              <a:t>ABOUT ME</a:t>
            </a:r>
          </a:p>
        </p:txBody>
      </p:sp>
      <p:sp>
        <p:nvSpPr>
          <p:cNvPr id="104" name="文本框 103">
            <a:extLst>
              <a:ext uri="{FF2B5EF4-FFF2-40B4-BE49-F238E27FC236}">
                <a16:creationId xmlns="" xmlns:a16="http://schemas.microsoft.com/office/drawing/2014/main" id="{7DA563C4-820B-4FED-8500-8B026FB65A44}"/>
              </a:ext>
            </a:extLst>
          </p:cNvPr>
          <p:cNvSpPr txBox="1"/>
          <p:nvPr/>
        </p:nvSpPr>
        <p:spPr>
          <a:xfrm>
            <a:off x="1801602" y="2309526"/>
            <a:ext cx="3872321" cy="2862322"/>
          </a:xfrm>
          <a:prstGeom prst="rect">
            <a:avLst/>
          </a:prstGeom>
          <a:noFill/>
        </p:spPr>
        <p:txBody>
          <a:bodyPr wrap="square" rtlCol="0">
            <a:spAutoFit/>
          </a:bodyPr>
          <a:lstStyle/>
          <a:p>
            <a:r>
              <a:rPr lang="en-US" altLang="zh-CN" sz="6000" b="1" dirty="0">
                <a:solidFill>
                  <a:srgbClr val="FF0000"/>
                </a:solidFill>
                <a:latin typeface="..黑体UI-日本语" panose="02000000000000000000" pitchFamily="2" charset="-128"/>
                <a:ea typeface="..黑体UI-日本语" panose="02000000000000000000" pitchFamily="2" charset="-128"/>
                <a:cs typeface="..黑体UI-日本语" panose="02000000000000000000" pitchFamily="2" charset="-128"/>
              </a:rPr>
              <a:t>This is XIAO’s RESUME </a:t>
            </a:r>
          </a:p>
        </p:txBody>
      </p:sp>
      <p:sp>
        <p:nvSpPr>
          <p:cNvPr id="110" name="文本框 109">
            <a:extLst>
              <a:ext uri="{FF2B5EF4-FFF2-40B4-BE49-F238E27FC236}">
                <a16:creationId xmlns="" xmlns:a16="http://schemas.microsoft.com/office/drawing/2014/main" id="{9AE5A212-5DD1-4D3B-A697-0B60037B8753}"/>
              </a:ext>
            </a:extLst>
          </p:cNvPr>
          <p:cNvSpPr txBox="1"/>
          <p:nvPr/>
        </p:nvSpPr>
        <p:spPr>
          <a:xfrm>
            <a:off x="6653845" y="1821061"/>
            <a:ext cx="1222263" cy="307777"/>
          </a:xfrm>
          <a:prstGeom prst="rect">
            <a:avLst/>
          </a:prstGeom>
          <a:noFill/>
        </p:spPr>
        <p:txBody>
          <a:bodyPr wrap="square" rtlCol="0">
            <a:spAutoFit/>
          </a:bodyPr>
          <a:lstStyle/>
          <a:p>
            <a:r>
              <a:rPr lang="en-US" altLang="zh-CN" sz="1400" b="1">
                <a:solidFill>
                  <a:schemeClr val="bg1">
                    <a:lumMod val="75000"/>
                  </a:schemeClr>
                </a:solidFill>
                <a:latin typeface="..黑体UI-日本语" panose="02000000000000000000" pitchFamily="2" charset="-128"/>
                <a:ea typeface="..黑体UI-日本语" panose="02000000000000000000" pitchFamily="2" charset="-128"/>
                <a:cs typeface="..黑体UI-日本语" panose="02000000000000000000" pitchFamily="2" charset="-128"/>
              </a:rPr>
              <a:t>ABOUT ME</a:t>
            </a:r>
          </a:p>
        </p:txBody>
      </p:sp>
      <p:sp>
        <p:nvSpPr>
          <p:cNvPr id="111" name="文本框 110">
            <a:extLst>
              <a:ext uri="{FF2B5EF4-FFF2-40B4-BE49-F238E27FC236}">
                <a16:creationId xmlns="" xmlns:a16="http://schemas.microsoft.com/office/drawing/2014/main" id="{450BF7B8-A9A5-4451-9978-9A03552164E8}"/>
              </a:ext>
            </a:extLst>
          </p:cNvPr>
          <p:cNvSpPr txBox="1"/>
          <p:nvPr/>
        </p:nvSpPr>
        <p:spPr>
          <a:xfrm>
            <a:off x="6653844" y="2629163"/>
            <a:ext cx="3736545" cy="1980670"/>
          </a:xfrm>
          <a:prstGeom prst="rect">
            <a:avLst/>
          </a:prstGeom>
          <a:noFill/>
        </p:spPr>
        <p:txBody>
          <a:bodyPr wrap="square" rtlCol="0">
            <a:spAutoFit/>
          </a:bodyPr>
          <a:lstStyle/>
          <a:p>
            <a:pPr>
              <a:lnSpc>
                <a:spcPct val="150000"/>
              </a:lnSpc>
            </a:pPr>
            <a:r>
              <a:rPr lang="en-US" altLang="zh-CN" sz="1400">
                <a:solidFill>
                  <a:srgbClr val="0000B4"/>
                </a:solidFill>
                <a:latin typeface="..黑体UI-日本语" panose="02000000000000000000" pitchFamily="2" charset="-128"/>
                <a:ea typeface="..黑体UI-日本语" panose="02000000000000000000" pitchFamily="2" charset="-128"/>
                <a:cs typeface="..黑体UI-日本语" panose="02000000000000000000" pitchFamily="2" charset="-128"/>
              </a:rPr>
              <a:t>Maecenas porttitor congue massa Fusce posuere magna sed pulvinar ultricies purus</a:t>
            </a:r>
          </a:p>
          <a:p>
            <a:pPr>
              <a:lnSpc>
                <a:spcPct val="150000"/>
              </a:lnSpc>
            </a:pPr>
            <a:endParaRPr lang="en-US" altLang="zh-CN" sz="1400">
              <a:solidFill>
                <a:srgbClr val="0000B4"/>
              </a:solidFill>
              <a:latin typeface="..黑体UI-日本语" panose="02000000000000000000" pitchFamily="2" charset="-128"/>
              <a:ea typeface="..黑体UI-日本语" panose="02000000000000000000" pitchFamily="2" charset="-128"/>
              <a:cs typeface="..黑体UI-日本语" panose="02000000000000000000" pitchFamily="2" charset="-128"/>
            </a:endParaRPr>
          </a:p>
          <a:p>
            <a:pPr>
              <a:lnSpc>
                <a:spcPct val="150000"/>
              </a:lnSpc>
            </a:pPr>
            <a:r>
              <a:rPr lang="en-US" altLang="zh-CN" sz="1400">
                <a:solidFill>
                  <a:srgbClr val="0000B4"/>
                </a:solidFill>
                <a:latin typeface="..黑体UI-日本语" panose="02000000000000000000" pitchFamily="2" charset="-128"/>
                <a:ea typeface="..黑体UI-日本语" panose="02000000000000000000" pitchFamily="2" charset="-128"/>
                <a:cs typeface="..黑体UI-日本语" panose="02000000000000000000" pitchFamily="2" charset="-128"/>
              </a:rPr>
              <a:t>Sit amet commodo magna eros quis urna Nunc viverra imperdiet enim</a:t>
            </a:r>
            <a:endParaRPr lang="zh-CN" altLang="en-US" sz="1400">
              <a:solidFill>
                <a:srgbClr val="0000B4"/>
              </a:solidFill>
              <a:latin typeface="..黑体UI-日本语" panose="02000000000000000000" pitchFamily="2" charset="-128"/>
              <a:ea typeface="..黑体UI-日本语" panose="02000000000000000000" pitchFamily="2" charset="-128"/>
              <a:cs typeface="..黑体UI-日本语" panose="02000000000000000000" pitchFamily="2" charset="-128"/>
            </a:endParaRPr>
          </a:p>
        </p:txBody>
      </p:sp>
      <p:cxnSp>
        <p:nvCxnSpPr>
          <p:cNvPr id="107" name="直接连接符 106">
            <a:extLst>
              <a:ext uri="{FF2B5EF4-FFF2-40B4-BE49-F238E27FC236}">
                <a16:creationId xmlns="" xmlns:a16="http://schemas.microsoft.com/office/drawing/2014/main" id="{C425D6EB-F3A4-44E6-9BF7-E3D5CAB9AAE8}"/>
              </a:ext>
            </a:extLst>
          </p:cNvPr>
          <p:cNvCxnSpPr>
            <a:cxnSpLocks/>
          </p:cNvCxnSpPr>
          <p:nvPr/>
        </p:nvCxnSpPr>
        <p:spPr>
          <a:xfrm>
            <a:off x="5341867" y="5411692"/>
            <a:ext cx="2727127" cy="0"/>
          </a:xfrm>
          <a:prstGeom prst="line">
            <a:avLst/>
          </a:prstGeom>
          <a:ln w="63500" cap="rnd">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2" name="直接连接符 111">
            <a:extLst>
              <a:ext uri="{FF2B5EF4-FFF2-40B4-BE49-F238E27FC236}">
                <a16:creationId xmlns="" xmlns:a16="http://schemas.microsoft.com/office/drawing/2014/main" id="{AB82EF81-FCFA-4D4C-A23B-5EC9F5F302A9}"/>
              </a:ext>
            </a:extLst>
          </p:cNvPr>
          <p:cNvCxnSpPr>
            <a:cxnSpLocks/>
          </p:cNvCxnSpPr>
          <p:nvPr/>
        </p:nvCxnSpPr>
        <p:spPr>
          <a:xfrm>
            <a:off x="7663262" y="5246437"/>
            <a:ext cx="2727127" cy="0"/>
          </a:xfrm>
          <a:prstGeom prst="line">
            <a:avLst/>
          </a:prstGeom>
          <a:ln w="63500" cap="rnd">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0712116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D1632D03-5E1B-47AA-A437-1764B0BD6D58}"/>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a:extLst>
              <a:ext uri="{FF2B5EF4-FFF2-40B4-BE49-F238E27FC236}">
                <a16:creationId xmlns="" xmlns:a16="http://schemas.microsoft.com/office/drawing/2014/main" id="{E4B144E1-BB51-43CD-8DDF-03800FCFEFBB}"/>
              </a:ext>
            </a:extLst>
          </p:cNvPr>
          <p:cNvSpPr/>
          <p:nvPr/>
        </p:nvSpPr>
        <p:spPr>
          <a:xfrm>
            <a:off x="757356" y="1016008"/>
            <a:ext cx="888988" cy="88898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 xmlns:a16="http://schemas.microsoft.com/office/drawing/2014/main" id="{EB4A5E91-A3BB-437D-866E-7B80608EA7BD}"/>
              </a:ext>
            </a:extLst>
          </p:cNvPr>
          <p:cNvSpPr txBox="1"/>
          <p:nvPr/>
        </p:nvSpPr>
        <p:spPr>
          <a:xfrm>
            <a:off x="776454" y="1168115"/>
            <a:ext cx="850793" cy="584775"/>
          </a:xfrm>
          <a:prstGeom prst="rect">
            <a:avLst/>
          </a:prstGeom>
          <a:noFill/>
        </p:spPr>
        <p:txBody>
          <a:bodyPr wrap="square" rtlCol="0">
            <a:spAutoFit/>
          </a:bodyPr>
          <a:lstStyle/>
          <a:p>
            <a:pPr algn="ctr"/>
            <a:r>
              <a:rPr lang="en-US" altLang="zh-CN" sz="3200" b="1">
                <a:solidFill>
                  <a:schemeClr val="bg1"/>
                </a:solidFill>
                <a:latin typeface="..黑体UI-日本语" panose="02000000000000000000" pitchFamily="2" charset="-128"/>
                <a:ea typeface="..黑体UI-日本语" panose="02000000000000000000" pitchFamily="2" charset="-128"/>
                <a:cs typeface="..黑体UI-日本语" panose="02000000000000000000" pitchFamily="2" charset="-128"/>
              </a:rPr>
              <a:t>ME</a:t>
            </a:r>
            <a:endParaRPr lang="zh-CN" altLang="en-US" sz="3200" b="1">
              <a:solidFill>
                <a:schemeClr val="bg1"/>
              </a:solidFill>
              <a:latin typeface="..黑体UI-日本语" panose="02000000000000000000" pitchFamily="2" charset="-128"/>
              <a:ea typeface="..黑体UI-日本语" panose="02000000000000000000" pitchFamily="2" charset="-128"/>
              <a:cs typeface="..黑体UI-日本语" panose="02000000000000000000" pitchFamily="2" charset="-128"/>
            </a:endParaRPr>
          </a:p>
        </p:txBody>
      </p:sp>
      <p:sp>
        <p:nvSpPr>
          <p:cNvPr id="8" name="文本框 7">
            <a:extLst>
              <a:ext uri="{FF2B5EF4-FFF2-40B4-BE49-F238E27FC236}">
                <a16:creationId xmlns="" xmlns:a16="http://schemas.microsoft.com/office/drawing/2014/main" id="{07711068-0A99-4C1F-9F82-C424FC0F083C}"/>
              </a:ext>
            </a:extLst>
          </p:cNvPr>
          <p:cNvSpPr txBox="1"/>
          <p:nvPr/>
        </p:nvSpPr>
        <p:spPr>
          <a:xfrm>
            <a:off x="1791879" y="1075782"/>
            <a:ext cx="3592921" cy="769441"/>
          </a:xfrm>
          <a:prstGeom prst="rect">
            <a:avLst/>
          </a:prstGeom>
          <a:noFill/>
        </p:spPr>
        <p:txBody>
          <a:bodyPr wrap="square" rtlCol="0">
            <a:spAutoFit/>
          </a:bodyPr>
          <a:lstStyle/>
          <a:p>
            <a:r>
              <a:rPr lang="en-US" altLang="zh-CN" sz="4400" b="1">
                <a:solidFill>
                  <a:srgbClr val="FF0000"/>
                </a:solidFill>
                <a:latin typeface="..黑体UI-日本语" panose="02000000000000000000" pitchFamily="2" charset="-128"/>
                <a:ea typeface="..黑体UI-日本语" panose="02000000000000000000" pitchFamily="2" charset="-128"/>
                <a:cs typeface="..黑体UI-日本语" panose="02000000000000000000" pitchFamily="2" charset="-128"/>
              </a:rPr>
              <a:t>This is XIAO.</a:t>
            </a:r>
          </a:p>
        </p:txBody>
      </p:sp>
      <p:cxnSp>
        <p:nvCxnSpPr>
          <p:cNvPr id="13" name="直接连接符 12">
            <a:extLst>
              <a:ext uri="{FF2B5EF4-FFF2-40B4-BE49-F238E27FC236}">
                <a16:creationId xmlns="" xmlns:a16="http://schemas.microsoft.com/office/drawing/2014/main" id="{3852313D-38BC-4B30-AD2B-FEC1769E993B}"/>
              </a:ext>
            </a:extLst>
          </p:cNvPr>
          <p:cNvCxnSpPr>
            <a:cxnSpLocks/>
          </p:cNvCxnSpPr>
          <p:nvPr/>
        </p:nvCxnSpPr>
        <p:spPr>
          <a:xfrm>
            <a:off x="794225" y="3202597"/>
            <a:ext cx="3057050" cy="0"/>
          </a:xfrm>
          <a:prstGeom prst="line">
            <a:avLst/>
          </a:prstGeom>
          <a:ln w="63500" cap="rnd">
            <a:solidFill>
              <a:srgbClr val="0000B4"/>
            </a:solidFill>
          </a:ln>
        </p:spPr>
        <p:style>
          <a:lnRef idx="1">
            <a:schemeClr val="accent1"/>
          </a:lnRef>
          <a:fillRef idx="0">
            <a:schemeClr val="accent1"/>
          </a:fillRef>
          <a:effectRef idx="0">
            <a:schemeClr val="accent1"/>
          </a:effectRef>
          <a:fontRef idx="minor">
            <a:schemeClr val="tx1"/>
          </a:fontRef>
        </p:style>
      </p:cxnSp>
      <p:sp>
        <p:nvSpPr>
          <p:cNvPr id="16" name="文本框 15">
            <a:extLst>
              <a:ext uri="{FF2B5EF4-FFF2-40B4-BE49-F238E27FC236}">
                <a16:creationId xmlns="" xmlns:a16="http://schemas.microsoft.com/office/drawing/2014/main" id="{39536E46-3E05-42CE-942F-98B15F04BB12}"/>
              </a:ext>
            </a:extLst>
          </p:cNvPr>
          <p:cNvSpPr txBox="1"/>
          <p:nvPr/>
        </p:nvSpPr>
        <p:spPr>
          <a:xfrm>
            <a:off x="670270" y="3340831"/>
            <a:ext cx="3592921" cy="461665"/>
          </a:xfrm>
          <a:prstGeom prst="rect">
            <a:avLst/>
          </a:prstGeom>
          <a:noFill/>
        </p:spPr>
        <p:txBody>
          <a:bodyPr wrap="square" rtlCol="0">
            <a:spAutoFit/>
          </a:bodyPr>
          <a:lstStyle/>
          <a:p>
            <a:r>
              <a:rPr lang="en-US" altLang="zh-CN" sz="2400" b="1">
                <a:solidFill>
                  <a:srgbClr val="FF0000"/>
                </a:solidFill>
                <a:latin typeface="..黑体UI-日本语" panose="02000000000000000000" pitchFamily="2" charset="-128"/>
                <a:ea typeface="..黑体UI-日本语" panose="02000000000000000000" pitchFamily="2" charset="-128"/>
                <a:cs typeface="..黑体UI-日本语" panose="02000000000000000000" pitchFamily="2" charset="-128"/>
              </a:rPr>
              <a:t>Contact information</a:t>
            </a:r>
          </a:p>
        </p:txBody>
      </p:sp>
      <p:cxnSp>
        <p:nvCxnSpPr>
          <p:cNvPr id="17" name="直接连接符 16">
            <a:extLst>
              <a:ext uri="{FF2B5EF4-FFF2-40B4-BE49-F238E27FC236}">
                <a16:creationId xmlns="" xmlns:a16="http://schemas.microsoft.com/office/drawing/2014/main" id="{1DA2464F-50E7-4D38-A8DF-F2B53C47232A}"/>
              </a:ext>
            </a:extLst>
          </p:cNvPr>
          <p:cNvCxnSpPr>
            <a:cxnSpLocks/>
          </p:cNvCxnSpPr>
          <p:nvPr/>
        </p:nvCxnSpPr>
        <p:spPr>
          <a:xfrm>
            <a:off x="794225" y="3940730"/>
            <a:ext cx="5301775" cy="0"/>
          </a:xfrm>
          <a:prstGeom prst="line">
            <a:avLst/>
          </a:prstGeom>
          <a:ln w="63500" cap="rnd">
            <a:solidFill>
              <a:srgbClr val="0000B4"/>
            </a:solidFill>
          </a:ln>
        </p:spPr>
        <p:style>
          <a:lnRef idx="1">
            <a:schemeClr val="accent1"/>
          </a:lnRef>
          <a:fillRef idx="0">
            <a:schemeClr val="accent1"/>
          </a:fillRef>
          <a:effectRef idx="0">
            <a:schemeClr val="accent1"/>
          </a:effectRef>
          <a:fontRef idx="minor">
            <a:schemeClr val="tx1"/>
          </a:fontRef>
        </p:style>
      </p:cxnSp>
      <p:sp>
        <p:nvSpPr>
          <p:cNvPr id="21" name="Freeform 13">
            <a:extLst>
              <a:ext uri="{FF2B5EF4-FFF2-40B4-BE49-F238E27FC236}">
                <a16:creationId xmlns="" xmlns:a16="http://schemas.microsoft.com/office/drawing/2014/main" id="{BA72E9A7-97BF-47D7-8E1D-574E4921AC4D}"/>
              </a:ext>
            </a:extLst>
          </p:cNvPr>
          <p:cNvSpPr>
            <a:spLocks noEditPoints="1"/>
          </p:cNvSpPr>
          <p:nvPr/>
        </p:nvSpPr>
        <p:spPr bwMode="auto">
          <a:xfrm>
            <a:off x="766762" y="4670076"/>
            <a:ext cx="384471" cy="384471"/>
          </a:xfrm>
          <a:custGeom>
            <a:avLst/>
            <a:gdLst/>
            <a:ahLst/>
            <a:cxnLst>
              <a:cxn ang="0">
                <a:pos x="144" y="2"/>
              </a:cxn>
              <a:cxn ang="0">
                <a:pos x="98" y="14"/>
              </a:cxn>
              <a:cxn ang="0">
                <a:pos x="58" y="38"/>
              </a:cxn>
              <a:cxn ang="0">
                <a:pos x="28" y="70"/>
              </a:cxn>
              <a:cxn ang="0">
                <a:pos x="8" y="112"/>
              </a:cxn>
              <a:cxn ang="0">
                <a:pos x="0" y="160"/>
              </a:cxn>
              <a:cxn ang="0">
                <a:pos x="4" y="192"/>
              </a:cxn>
              <a:cxn ang="0">
                <a:pos x="20" y="236"/>
              </a:cxn>
              <a:cxn ang="0">
                <a:pos x="48" y="272"/>
              </a:cxn>
              <a:cxn ang="0">
                <a:pos x="84" y="300"/>
              </a:cxn>
              <a:cxn ang="0">
                <a:pos x="128" y="316"/>
              </a:cxn>
              <a:cxn ang="0">
                <a:pos x="160" y="318"/>
              </a:cxn>
              <a:cxn ang="0">
                <a:pos x="206" y="312"/>
              </a:cxn>
              <a:cxn ang="0">
                <a:pos x="248" y="292"/>
              </a:cxn>
              <a:cxn ang="0">
                <a:pos x="282" y="260"/>
              </a:cxn>
              <a:cxn ang="0">
                <a:pos x="306" y="222"/>
              </a:cxn>
              <a:cxn ang="0">
                <a:pos x="318" y="176"/>
              </a:cxn>
              <a:cxn ang="0">
                <a:pos x="318" y="144"/>
              </a:cxn>
              <a:cxn ang="0">
                <a:pos x="306" y="98"/>
              </a:cxn>
              <a:cxn ang="0">
                <a:pos x="282" y="58"/>
              </a:cxn>
              <a:cxn ang="0">
                <a:pos x="248" y="28"/>
              </a:cxn>
              <a:cxn ang="0">
                <a:pos x="206" y="8"/>
              </a:cxn>
              <a:cxn ang="0">
                <a:pos x="160" y="0"/>
              </a:cxn>
              <a:cxn ang="0">
                <a:pos x="234" y="210"/>
              </a:cxn>
              <a:cxn ang="0">
                <a:pos x="226" y="204"/>
              </a:cxn>
              <a:cxn ang="0">
                <a:pos x="218" y="206"/>
              </a:cxn>
              <a:cxn ang="0">
                <a:pos x="208" y="218"/>
              </a:cxn>
              <a:cxn ang="0">
                <a:pos x="226" y="234"/>
              </a:cxn>
              <a:cxn ang="0">
                <a:pos x="222" y="242"/>
              </a:cxn>
              <a:cxn ang="0">
                <a:pos x="212" y="248"/>
              </a:cxn>
              <a:cxn ang="0">
                <a:pos x="176" y="248"/>
              </a:cxn>
              <a:cxn ang="0">
                <a:pos x="160" y="240"/>
              </a:cxn>
              <a:cxn ang="0">
                <a:pos x="142" y="248"/>
              </a:cxn>
              <a:cxn ang="0">
                <a:pos x="116" y="250"/>
              </a:cxn>
              <a:cxn ang="0">
                <a:pos x="102" y="246"/>
              </a:cxn>
              <a:cxn ang="0">
                <a:pos x="94" y="234"/>
              </a:cxn>
              <a:cxn ang="0">
                <a:pos x="98" y="226"/>
              </a:cxn>
              <a:cxn ang="0">
                <a:pos x="104" y="212"/>
              </a:cxn>
              <a:cxn ang="0">
                <a:pos x="98" y="196"/>
              </a:cxn>
              <a:cxn ang="0">
                <a:pos x="88" y="208"/>
              </a:cxn>
              <a:cxn ang="0">
                <a:pos x="82" y="208"/>
              </a:cxn>
              <a:cxn ang="0">
                <a:pos x="78" y="188"/>
              </a:cxn>
              <a:cxn ang="0">
                <a:pos x="86" y="162"/>
              </a:cxn>
              <a:cxn ang="0">
                <a:pos x="94" y="152"/>
              </a:cxn>
              <a:cxn ang="0">
                <a:pos x="96" y="136"/>
              </a:cxn>
              <a:cxn ang="0">
                <a:pos x="100" y="120"/>
              </a:cxn>
              <a:cxn ang="0">
                <a:pos x="104" y="104"/>
              </a:cxn>
              <a:cxn ang="0">
                <a:pos x="128" y="78"/>
              </a:cxn>
              <a:cxn ang="0">
                <a:pos x="160" y="70"/>
              </a:cxn>
              <a:cxn ang="0">
                <a:pos x="168" y="70"/>
              </a:cxn>
              <a:cxn ang="0">
                <a:pos x="200" y="84"/>
              </a:cxn>
              <a:cxn ang="0">
                <a:pos x="214" y="104"/>
              </a:cxn>
              <a:cxn ang="0">
                <a:pos x="220" y="132"/>
              </a:cxn>
              <a:cxn ang="0">
                <a:pos x="224" y="144"/>
              </a:cxn>
              <a:cxn ang="0">
                <a:pos x="224" y="152"/>
              </a:cxn>
              <a:cxn ang="0">
                <a:pos x="238" y="174"/>
              </a:cxn>
              <a:cxn ang="0">
                <a:pos x="242" y="188"/>
              </a:cxn>
              <a:cxn ang="0">
                <a:pos x="234" y="210"/>
              </a:cxn>
            </a:cxnLst>
            <a:rect l="0" t="0" r="r" b="b"/>
            <a:pathLst>
              <a:path w="318" h="318">
                <a:moveTo>
                  <a:pt x="160" y="0"/>
                </a:moveTo>
                <a:lnTo>
                  <a:pt x="160" y="0"/>
                </a:lnTo>
                <a:lnTo>
                  <a:pt x="144" y="2"/>
                </a:lnTo>
                <a:lnTo>
                  <a:pt x="128" y="4"/>
                </a:lnTo>
                <a:lnTo>
                  <a:pt x="112" y="8"/>
                </a:lnTo>
                <a:lnTo>
                  <a:pt x="98" y="14"/>
                </a:lnTo>
                <a:lnTo>
                  <a:pt x="84" y="20"/>
                </a:lnTo>
                <a:lnTo>
                  <a:pt x="70" y="28"/>
                </a:lnTo>
                <a:lnTo>
                  <a:pt x="58" y="38"/>
                </a:lnTo>
                <a:lnTo>
                  <a:pt x="48" y="48"/>
                </a:lnTo>
                <a:lnTo>
                  <a:pt x="36" y="58"/>
                </a:lnTo>
                <a:lnTo>
                  <a:pt x="28" y="70"/>
                </a:lnTo>
                <a:lnTo>
                  <a:pt x="20" y="84"/>
                </a:lnTo>
                <a:lnTo>
                  <a:pt x="12" y="98"/>
                </a:lnTo>
                <a:lnTo>
                  <a:pt x="8" y="112"/>
                </a:lnTo>
                <a:lnTo>
                  <a:pt x="4" y="128"/>
                </a:lnTo>
                <a:lnTo>
                  <a:pt x="2" y="144"/>
                </a:lnTo>
                <a:lnTo>
                  <a:pt x="0" y="160"/>
                </a:lnTo>
                <a:lnTo>
                  <a:pt x="0" y="160"/>
                </a:lnTo>
                <a:lnTo>
                  <a:pt x="2" y="176"/>
                </a:lnTo>
                <a:lnTo>
                  <a:pt x="4" y="192"/>
                </a:lnTo>
                <a:lnTo>
                  <a:pt x="8" y="206"/>
                </a:lnTo>
                <a:lnTo>
                  <a:pt x="12" y="222"/>
                </a:lnTo>
                <a:lnTo>
                  <a:pt x="20" y="236"/>
                </a:lnTo>
                <a:lnTo>
                  <a:pt x="28" y="248"/>
                </a:lnTo>
                <a:lnTo>
                  <a:pt x="36" y="260"/>
                </a:lnTo>
                <a:lnTo>
                  <a:pt x="48" y="272"/>
                </a:lnTo>
                <a:lnTo>
                  <a:pt x="58" y="282"/>
                </a:lnTo>
                <a:lnTo>
                  <a:pt x="70" y="292"/>
                </a:lnTo>
                <a:lnTo>
                  <a:pt x="84" y="300"/>
                </a:lnTo>
                <a:lnTo>
                  <a:pt x="98" y="306"/>
                </a:lnTo>
                <a:lnTo>
                  <a:pt x="112" y="312"/>
                </a:lnTo>
                <a:lnTo>
                  <a:pt x="128" y="316"/>
                </a:lnTo>
                <a:lnTo>
                  <a:pt x="144" y="318"/>
                </a:lnTo>
                <a:lnTo>
                  <a:pt x="160" y="318"/>
                </a:lnTo>
                <a:lnTo>
                  <a:pt x="160" y="318"/>
                </a:lnTo>
                <a:lnTo>
                  <a:pt x="176" y="318"/>
                </a:lnTo>
                <a:lnTo>
                  <a:pt x="192" y="316"/>
                </a:lnTo>
                <a:lnTo>
                  <a:pt x="206" y="312"/>
                </a:lnTo>
                <a:lnTo>
                  <a:pt x="222" y="306"/>
                </a:lnTo>
                <a:lnTo>
                  <a:pt x="236" y="300"/>
                </a:lnTo>
                <a:lnTo>
                  <a:pt x="248" y="292"/>
                </a:lnTo>
                <a:lnTo>
                  <a:pt x="260" y="282"/>
                </a:lnTo>
                <a:lnTo>
                  <a:pt x="272" y="272"/>
                </a:lnTo>
                <a:lnTo>
                  <a:pt x="282" y="260"/>
                </a:lnTo>
                <a:lnTo>
                  <a:pt x="292" y="248"/>
                </a:lnTo>
                <a:lnTo>
                  <a:pt x="300" y="236"/>
                </a:lnTo>
                <a:lnTo>
                  <a:pt x="306" y="222"/>
                </a:lnTo>
                <a:lnTo>
                  <a:pt x="312" y="206"/>
                </a:lnTo>
                <a:lnTo>
                  <a:pt x="316" y="192"/>
                </a:lnTo>
                <a:lnTo>
                  <a:pt x="318" y="176"/>
                </a:lnTo>
                <a:lnTo>
                  <a:pt x="318" y="160"/>
                </a:lnTo>
                <a:lnTo>
                  <a:pt x="318" y="160"/>
                </a:lnTo>
                <a:lnTo>
                  <a:pt x="318" y="144"/>
                </a:lnTo>
                <a:lnTo>
                  <a:pt x="316" y="128"/>
                </a:lnTo>
                <a:lnTo>
                  <a:pt x="312" y="112"/>
                </a:lnTo>
                <a:lnTo>
                  <a:pt x="306" y="98"/>
                </a:lnTo>
                <a:lnTo>
                  <a:pt x="300" y="84"/>
                </a:lnTo>
                <a:lnTo>
                  <a:pt x="292" y="70"/>
                </a:lnTo>
                <a:lnTo>
                  <a:pt x="282" y="58"/>
                </a:lnTo>
                <a:lnTo>
                  <a:pt x="272" y="48"/>
                </a:lnTo>
                <a:lnTo>
                  <a:pt x="260" y="38"/>
                </a:lnTo>
                <a:lnTo>
                  <a:pt x="248" y="28"/>
                </a:lnTo>
                <a:lnTo>
                  <a:pt x="236" y="20"/>
                </a:lnTo>
                <a:lnTo>
                  <a:pt x="222" y="14"/>
                </a:lnTo>
                <a:lnTo>
                  <a:pt x="206" y="8"/>
                </a:lnTo>
                <a:lnTo>
                  <a:pt x="192" y="4"/>
                </a:lnTo>
                <a:lnTo>
                  <a:pt x="176" y="2"/>
                </a:lnTo>
                <a:lnTo>
                  <a:pt x="160" y="0"/>
                </a:lnTo>
                <a:lnTo>
                  <a:pt x="160" y="0"/>
                </a:lnTo>
                <a:close/>
                <a:moveTo>
                  <a:pt x="234" y="210"/>
                </a:moveTo>
                <a:lnTo>
                  <a:pt x="234" y="210"/>
                </a:lnTo>
                <a:lnTo>
                  <a:pt x="230" y="208"/>
                </a:lnTo>
                <a:lnTo>
                  <a:pt x="226" y="204"/>
                </a:lnTo>
                <a:lnTo>
                  <a:pt x="226" y="204"/>
                </a:lnTo>
                <a:lnTo>
                  <a:pt x="222" y="196"/>
                </a:lnTo>
                <a:lnTo>
                  <a:pt x="222" y="196"/>
                </a:lnTo>
                <a:lnTo>
                  <a:pt x="218" y="206"/>
                </a:lnTo>
                <a:lnTo>
                  <a:pt x="216" y="212"/>
                </a:lnTo>
                <a:lnTo>
                  <a:pt x="208" y="218"/>
                </a:lnTo>
                <a:lnTo>
                  <a:pt x="208" y="218"/>
                </a:lnTo>
                <a:lnTo>
                  <a:pt x="222" y="226"/>
                </a:lnTo>
                <a:lnTo>
                  <a:pt x="224" y="230"/>
                </a:lnTo>
                <a:lnTo>
                  <a:pt x="226" y="234"/>
                </a:lnTo>
                <a:lnTo>
                  <a:pt x="226" y="234"/>
                </a:lnTo>
                <a:lnTo>
                  <a:pt x="224" y="238"/>
                </a:lnTo>
                <a:lnTo>
                  <a:pt x="222" y="242"/>
                </a:lnTo>
                <a:lnTo>
                  <a:pt x="218" y="246"/>
                </a:lnTo>
                <a:lnTo>
                  <a:pt x="212" y="248"/>
                </a:lnTo>
                <a:lnTo>
                  <a:pt x="212" y="248"/>
                </a:lnTo>
                <a:lnTo>
                  <a:pt x="202" y="250"/>
                </a:lnTo>
                <a:lnTo>
                  <a:pt x="194" y="250"/>
                </a:lnTo>
                <a:lnTo>
                  <a:pt x="176" y="248"/>
                </a:lnTo>
                <a:lnTo>
                  <a:pt x="176" y="248"/>
                </a:lnTo>
                <a:lnTo>
                  <a:pt x="168" y="246"/>
                </a:lnTo>
                <a:lnTo>
                  <a:pt x="160" y="240"/>
                </a:lnTo>
                <a:lnTo>
                  <a:pt x="160" y="240"/>
                </a:lnTo>
                <a:lnTo>
                  <a:pt x="150" y="246"/>
                </a:lnTo>
                <a:lnTo>
                  <a:pt x="142" y="248"/>
                </a:lnTo>
                <a:lnTo>
                  <a:pt x="142" y="248"/>
                </a:lnTo>
                <a:lnTo>
                  <a:pt x="126" y="250"/>
                </a:lnTo>
                <a:lnTo>
                  <a:pt x="116" y="250"/>
                </a:lnTo>
                <a:lnTo>
                  <a:pt x="108" y="248"/>
                </a:lnTo>
                <a:lnTo>
                  <a:pt x="108" y="248"/>
                </a:lnTo>
                <a:lnTo>
                  <a:pt x="102" y="246"/>
                </a:lnTo>
                <a:lnTo>
                  <a:pt x="98" y="242"/>
                </a:lnTo>
                <a:lnTo>
                  <a:pt x="94" y="238"/>
                </a:lnTo>
                <a:lnTo>
                  <a:pt x="94" y="234"/>
                </a:lnTo>
                <a:lnTo>
                  <a:pt x="94" y="234"/>
                </a:lnTo>
                <a:lnTo>
                  <a:pt x="94" y="230"/>
                </a:lnTo>
                <a:lnTo>
                  <a:pt x="98" y="226"/>
                </a:lnTo>
                <a:lnTo>
                  <a:pt x="110" y="218"/>
                </a:lnTo>
                <a:lnTo>
                  <a:pt x="110" y="218"/>
                </a:lnTo>
                <a:lnTo>
                  <a:pt x="104" y="212"/>
                </a:lnTo>
                <a:lnTo>
                  <a:pt x="100" y="206"/>
                </a:lnTo>
                <a:lnTo>
                  <a:pt x="98" y="196"/>
                </a:lnTo>
                <a:lnTo>
                  <a:pt x="98" y="196"/>
                </a:lnTo>
                <a:lnTo>
                  <a:pt x="92" y="204"/>
                </a:lnTo>
                <a:lnTo>
                  <a:pt x="92" y="204"/>
                </a:lnTo>
                <a:lnTo>
                  <a:pt x="88" y="208"/>
                </a:lnTo>
                <a:lnTo>
                  <a:pt x="86" y="210"/>
                </a:lnTo>
                <a:lnTo>
                  <a:pt x="86" y="210"/>
                </a:lnTo>
                <a:lnTo>
                  <a:pt x="82" y="208"/>
                </a:lnTo>
                <a:lnTo>
                  <a:pt x="78" y="202"/>
                </a:lnTo>
                <a:lnTo>
                  <a:pt x="78" y="188"/>
                </a:lnTo>
                <a:lnTo>
                  <a:pt x="78" y="188"/>
                </a:lnTo>
                <a:lnTo>
                  <a:pt x="78" y="180"/>
                </a:lnTo>
                <a:lnTo>
                  <a:pt x="80" y="174"/>
                </a:lnTo>
                <a:lnTo>
                  <a:pt x="86" y="162"/>
                </a:lnTo>
                <a:lnTo>
                  <a:pt x="86" y="162"/>
                </a:lnTo>
                <a:lnTo>
                  <a:pt x="94" y="152"/>
                </a:lnTo>
                <a:lnTo>
                  <a:pt x="94" y="152"/>
                </a:lnTo>
                <a:lnTo>
                  <a:pt x="94" y="144"/>
                </a:lnTo>
                <a:lnTo>
                  <a:pt x="94" y="144"/>
                </a:lnTo>
                <a:lnTo>
                  <a:pt x="96" y="136"/>
                </a:lnTo>
                <a:lnTo>
                  <a:pt x="98" y="132"/>
                </a:lnTo>
                <a:lnTo>
                  <a:pt x="98" y="132"/>
                </a:lnTo>
                <a:lnTo>
                  <a:pt x="100" y="120"/>
                </a:lnTo>
                <a:lnTo>
                  <a:pt x="100" y="112"/>
                </a:lnTo>
                <a:lnTo>
                  <a:pt x="104" y="104"/>
                </a:lnTo>
                <a:lnTo>
                  <a:pt x="104" y="104"/>
                </a:lnTo>
                <a:lnTo>
                  <a:pt x="112" y="92"/>
                </a:lnTo>
                <a:lnTo>
                  <a:pt x="120" y="84"/>
                </a:lnTo>
                <a:lnTo>
                  <a:pt x="128" y="78"/>
                </a:lnTo>
                <a:lnTo>
                  <a:pt x="138" y="74"/>
                </a:lnTo>
                <a:lnTo>
                  <a:pt x="152" y="70"/>
                </a:lnTo>
                <a:lnTo>
                  <a:pt x="160" y="70"/>
                </a:lnTo>
                <a:lnTo>
                  <a:pt x="160" y="70"/>
                </a:lnTo>
                <a:lnTo>
                  <a:pt x="160" y="70"/>
                </a:lnTo>
                <a:lnTo>
                  <a:pt x="168" y="70"/>
                </a:lnTo>
                <a:lnTo>
                  <a:pt x="182" y="74"/>
                </a:lnTo>
                <a:lnTo>
                  <a:pt x="190" y="78"/>
                </a:lnTo>
                <a:lnTo>
                  <a:pt x="200" y="84"/>
                </a:lnTo>
                <a:lnTo>
                  <a:pt x="208" y="92"/>
                </a:lnTo>
                <a:lnTo>
                  <a:pt x="214" y="104"/>
                </a:lnTo>
                <a:lnTo>
                  <a:pt x="214" y="104"/>
                </a:lnTo>
                <a:lnTo>
                  <a:pt x="218" y="112"/>
                </a:lnTo>
                <a:lnTo>
                  <a:pt x="220" y="120"/>
                </a:lnTo>
                <a:lnTo>
                  <a:pt x="220" y="132"/>
                </a:lnTo>
                <a:lnTo>
                  <a:pt x="220" y="132"/>
                </a:lnTo>
                <a:lnTo>
                  <a:pt x="222" y="136"/>
                </a:lnTo>
                <a:lnTo>
                  <a:pt x="224" y="144"/>
                </a:lnTo>
                <a:lnTo>
                  <a:pt x="224" y="144"/>
                </a:lnTo>
                <a:lnTo>
                  <a:pt x="224" y="152"/>
                </a:lnTo>
                <a:lnTo>
                  <a:pt x="224" y="152"/>
                </a:lnTo>
                <a:lnTo>
                  <a:pt x="232" y="162"/>
                </a:lnTo>
                <a:lnTo>
                  <a:pt x="232" y="162"/>
                </a:lnTo>
                <a:lnTo>
                  <a:pt x="238" y="174"/>
                </a:lnTo>
                <a:lnTo>
                  <a:pt x="240" y="180"/>
                </a:lnTo>
                <a:lnTo>
                  <a:pt x="242" y="188"/>
                </a:lnTo>
                <a:lnTo>
                  <a:pt x="242" y="188"/>
                </a:lnTo>
                <a:lnTo>
                  <a:pt x="240" y="202"/>
                </a:lnTo>
                <a:lnTo>
                  <a:pt x="238" y="208"/>
                </a:lnTo>
                <a:lnTo>
                  <a:pt x="234" y="210"/>
                </a:lnTo>
                <a:lnTo>
                  <a:pt x="234" y="210"/>
                </a:lnTo>
                <a:close/>
              </a:path>
            </a:pathLst>
          </a:custGeom>
          <a:solidFill>
            <a:srgbClr val="FF0000"/>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3200"/>
          </a:p>
        </p:txBody>
      </p:sp>
      <p:grpSp>
        <p:nvGrpSpPr>
          <p:cNvPr id="22" name="组 24">
            <a:extLst>
              <a:ext uri="{FF2B5EF4-FFF2-40B4-BE49-F238E27FC236}">
                <a16:creationId xmlns="" xmlns:a16="http://schemas.microsoft.com/office/drawing/2014/main" id="{D8F4AA60-C5A6-4FAB-9613-2BDD92080375}"/>
              </a:ext>
            </a:extLst>
          </p:cNvPr>
          <p:cNvGrpSpPr/>
          <p:nvPr/>
        </p:nvGrpSpPr>
        <p:grpSpPr>
          <a:xfrm>
            <a:off x="3654468" y="5391144"/>
            <a:ext cx="385157" cy="385157"/>
            <a:chOff x="1452563" y="203200"/>
            <a:chExt cx="504825" cy="504825"/>
          </a:xfrm>
          <a:solidFill>
            <a:srgbClr val="FF0000"/>
          </a:solidFill>
        </p:grpSpPr>
        <p:sp>
          <p:nvSpPr>
            <p:cNvPr id="23" name="Freeform 7">
              <a:extLst>
                <a:ext uri="{FF2B5EF4-FFF2-40B4-BE49-F238E27FC236}">
                  <a16:creationId xmlns="" xmlns:a16="http://schemas.microsoft.com/office/drawing/2014/main" id="{4A67E40F-FAEC-4963-BA75-4E65C1613627}"/>
                </a:ext>
              </a:extLst>
            </p:cNvPr>
            <p:cNvSpPr>
              <a:spLocks/>
            </p:cNvSpPr>
            <p:nvPr/>
          </p:nvSpPr>
          <p:spPr bwMode="auto">
            <a:xfrm>
              <a:off x="1633538" y="339725"/>
              <a:ext cx="142875" cy="142875"/>
            </a:xfrm>
            <a:custGeom>
              <a:avLst/>
              <a:gdLst/>
              <a:ahLst/>
              <a:cxnLst>
                <a:cxn ang="0">
                  <a:pos x="46" y="0"/>
                </a:cxn>
                <a:cxn ang="0">
                  <a:pos x="46" y="0"/>
                </a:cxn>
                <a:cxn ang="0">
                  <a:pos x="36" y="2"/>
                </a:cxn>
                <a:cxn ang="0">
                  <a:pos x="28" y="4"/>
                </a:cxn>
                <a:cxn ang="0">
                  <a:pos x="20" y="8"/>
                </a:cxn>
                <a:cxn ang="0">
                  <a:pos x="14" y="14"/>
                </a:cxn>
                <a:cxn ang="0">
                  <a:pos x="8" y="20"/>
                </a:cxn>
                <a:cxn ang="0">
                  <a:pos x="4" y="28"/>
                </a:cxn>
                <a:cxn ang="0">
                  <a:pos x="2" y="36"/>
                </a:cxn>
                <a:cxn ang="0">
                  <a:pos x="0" y="46"/>
                </a:cxn>
                <a:cxn ang="0">
                  <a:pos x="0" y="46"/>
                </a:cxn>
                <a:cxn ang="0">
                  <a:pos x="2" y="54"/>
                </a:cxn>
                <a:cxn ang="0">
                  <a:pos x="4" y="62"/>
                </a:cxn>
                <a:cxn ang="0">
                  <a:pos x="8" y="70"/>
                </a:cxn>
                <a:cxn ang="0">
                  <a:pos x="14" y="76"/>
                </a:cxn>
                <a:cxn ang="0">
                  <a:pos x="20" y="82"/>
                </a:cxn>
                <a:cxn ang="0">
                  <a:pos x="28" y="86"/>
                </a:cxn>
                <a:cxn ang="0">
                  <a:pos x="36" y="88"/>
                </a:cxn>
                <a:cxn ang="0">
                  <a:pos x="46" y="90"/>
                </a:cxn>
                <a:cxn ang="0">
                  <a:pos x="46" y="90"/>
                </a:cxn>
                <a:cxn ang="0">
                  <a:pos x="54" y="88"/>
                </a:cxn>
                <a:cxn ang="0">
                  <a:pos x="62" y="86"/>
                </a:cxn>
                <a:cxn ang="0">
                  <a:pos x="70" y="82"/>
                </a:cxn>
                <a:cxn ang="0">
                  <a:pos x="78" y="76"/>
                </a:cxn>
                <a:cxn ang="0">
                  <a:pos x="82" y="70"/>
                </a:cxn>
                <a:cxn ang="0">
                  <a:pos x="86" y="62"/>
                </a:cxn>
                <a:cxn ang="0">
                  <a:pos x="90" y="54"/>
                </a:cxn>
                <a:cxn ang="0">
                  <a:pos x="90" y="46"/>
                </a:cxn>
                <a:cxn ang="0">
                  <a:pos x="90" y="46"/>
                </a:cxn>
                <a:cxn ang="0">
                  <a:pos x="90" y="36"/>
                </a:cxn>
                <a:cxn ang="0">
                  <a:pos x="86" y="28"/>
                </a:cxn>
                <a:cxn ang="0">
                  <a:pos x="82" y="20"/>
                </a:cxn>
                <a:cxn ang="0">
                  <a:pos x="78" y="14"/>
                </a:cxn>
                <a:cxn ang="0">
                  <a:pos x="70" y="8"/>
                </a:cxn>
                <a:cxn ang="0">
                  <a:pos x="62" y="4"/>
                </a:cxn>
                <a:cxn ang="0">
                  <a:pos x="54" y="2"/>
                </a:cxn>
                <a:cxn ang="0">
                  <a:pos x="46" y="0"/>
                </a:cxn>
                <a:cxn ang="0">
                  <a:pos x="46" y="0"/>
                </a:cxn>
              </a:cxnLst>
              <a:rect l="0" t="0" r="r" b="b"/>
              <a:pathLst>
                <a:path w="90" h="90">
                  <a:moveTo>
                    <a:pt x="46" y="0"/>
                  </a:moveTo>
                  <a:lnTo>
                    <a:pt x="46" y="0"/>
                  </a:lnTo>
                  <a:lnTo>
                    <a:pt x="36" y="2"/>
                  </a:lnTo>
                  <a:lnTo>
                    <a:pt x="28" y="4"/>
                  </a:lnTo>
                  <a:lnTo>
                    <a:pt x="20" y="8"/>
                  </a:lnTo>
                  <a:lnTo>
                    <a:pt x="14" y="14"/>
                  </a:lnTo>
                  <a:lnTo>
                    <a:pt x="8" y="20"/>
                  </a:lnTo>
                  <a:lnTo>
                    <a:pt x="4" y="28"/>
                  </a:lnTo>
                  <a:lnTo>
                    <a:pt x="2" y="36"/>
                  </a:lnTo>
                  <a:lnTo>
                    <a:pt x="0" y="46"/>
                  </a:lnTo>
                  <a:lnTo>
                    <a:pt x="0" y="46"/>
                  </a:lnTo>
                  <a:lnTo>
                    <a:pt x="2" y="54"/>
                  </a:lnTo>
                  <a:lnTo>
                    <a:pt x="4" y="62"/>
                  </a:lnTo>
                  <a:lnTo>
                    <a:pt x="8" y="70"/>
                  </a:lnTo>
                  <a:lnTo>
                    <a:pt x="14" y="76"/>
                  </a:lnTo>
                  <a:lnTo>
                    <a:pt x="20" y="82"/>
                  </a:lnTo>
                  <a:lnTo>
                    <a:pt x="28" y="86"/>
                  </a:lnTo>
                  <a:lnTo>
                    <a:pt x="36" y="88"/>
                  </a:lnTo>
                  <a:lnTo>
                    <a:pt x="46" y="90"/>
                  </a:lnTo>
                  <a:lnTo>
                    <a:pt x="46" y="90"/>
                  </a:lnTo>
                  <a:lnTo>
                    <a:pt x="54" y="88"/>
                  </a:lnTo>
                  <a:lnTo>
                    <a:pt x="62" y="86"/>
                  </a:lnTo>
                  <a:lnTo>
                    <a:pt x="70" y="82"/>
                  </a:lnTo>
                  <a:lnTo>
                    <a:pt x="78" y="76"/>
                  </a:lnTo>
                  <a:lnTo>
                    <a:pt x="82" y="70"/>
                  </a:lnTo>
                  <a:lnTo>
                    <a:pt x="86" y="62"/>
                  </a:lnTo>
                  <a:lnTo>
                    <a:pt x="90" y="54"/>
                  </a:lnTo>
                  <a:lnTo>
                    <a:pt x="90" y="46"/>
                  </a:lnTo>
                  <a:lnTo>
                    <a:pt x="90" y="46"/>
                  </a:lnTo>
                  <a:lnTo>
                    <a:pt x="90" y="36"/>
                  </a:lnTo>
                  <a:lnTo>
                    <a:pt x="86" y="28"/>
                  </a:lnTo>
                  <a:lnTo>
                    <a:pt x="82" y="20"/>
                  </a:lnTo>
                  <a:lnTo>
                    <a:pt x="78" y="14"/>
                  </a:lnTo>
                  <a:lnTo>
                    <a:pt x="70" y="8"/>
                  </a:lnTo>
                  <a:lnTo>
                    <a:pt x="62" y="4"/>
                  </a:lnTo>
                  <a:lnTo>
                    <a:pt x="54" y="2"/>
                  </a:lnTo>
                  <a:lnTo>
                    <a:pt x="46" y="0"/>
                  </a:lnTo>
                  <a:lnTo>
                    <a:pt x="46"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3200"/>
            </a:p>
          </p:txBody>
        </p:sp>
        <p:sp>
          <p:nvSpPr>
            <p:cNvPr id="24" name="Freeform 8">
              <a:extLst>
                <a:ext uri="{FF2B5EF4-FFF2-40B4-BE49-F238E27FC236}">
                  <a16:creationId xmlns="" xmlns:a16="http://schemas.microsoft.com/office/drawing/2014/main" id="{F4984CE4-40BF-47E3-A324-657EDDA24EEF}"/>
                </a:ext>
              </a:extLst>
            </p:cNvPr>
            <p:cNvSpPr>
              <a:spLocks noEditPoints="1"/>
            </p:cNvSpPr>
            <p:nvPr/>
          </p:nvSpPr>
          <p:spPr bwMode="auto">
            <a:xfrm>
              <a:off x="1452563" y="203200"/>
              <a:ext cx="504825" cy="504825"/>
            </a:xfrm>
            <a:custGeom>
              <a:avLst/>
              <a:gdLst/>
              <a:ahLst/>
              <a:cxnLst>
                <a:cxn ang="0">
                  <a:pos x="160" y="0"/>
                </a:cxn>
                <a:cxn ang="0">
                  <a:pos x="128" y="4"/>
                </a:cxn>
                <a:cxn ang="0">
                  <a:pos x="98" y="14"/>
                </a:cxn>
                <a:cxn ang="0">
                  <a:pos x="70" y="28"/>
                </a:cxn>
                <a:cxn ang="0">
                  <a:pos x="46" y="48"/>
                </a:cxn>
                <a:cxn ang="0">
                  <a:pos x="28" y="70"/>
                </a:cxn>
                <a:cxn ang="0">
                  <a:pos x="12" y="98"/>
                </a:cxn>
                <a:cxn ang="0">
                  <a:pos x="4" y="128"/>
                </a:cxn>
                <a:cxn ang="0">
                  <a:pos x="0" y="160"/>
                </a:cxn>
                <a:cxn ang="0">
                  <a:pos x="2" y="176"/>
                </a:cxn>
                <a:cxn ang="0">
                  <a:pos x="8" y="206"/>
                </a:cxn>
                <a:cxn ang="0">
                  <a:pos x="20" y="236"/>
                </a:cxn>
                <a:cxn ang="0">
                  <a:pos x="36" y="260"/>
                </a:cxn>
                <a:cxn ang="0">
                  <a:pos x="58" y="282"/>
                </a:cxn>
                <a:cxn ang="0">
                  <a:pos x="84" y="300"/>
                </a:cxn>
                <a:cxn ang="0">
                  <a:pos x="112" y="312"/>
                </a:cxn>
                <a:cxn ang="0">
                  <a:pos x="144" y="318"/>
                </a:cxn>
                <a:cxn ang="0">
                  <a:pos x="160" y="318"/>
                </a:cxn>
                <a:cxn ang="0">
                  <a:pos x="192" y="316"/>
                </a:cxn>
                <a:cxn ang="0">
                  <a:pos x="222" y="306"/>
                </a:cxn>
                <a:cxn ang="0">
                  <a:pos x="248" y="292"/>
                </a:cxn>
                <a:cxn ang="0">
                  <a:pos x="272" y="272"/>
                </a:cxn>
                <a:cxn ang="0">
                  <a:pos x="292" y="248"/>
                </a:cxn>
                <a:cxn ang="0">
                  <a:pos x="306" y="222"/>
                </a:cxn>
                <a:cxn ang="0">
                  <a:pos x="316" y="192"/>
                </a:cxn>
                <a:cxn ang="0">
                  <a:pos x="318" y="160"/>
                </a:cxn>
                <a:cxn ang="0">
                  <a:pos x="318" y="144"/>
                </a:cxn>
                <a:cxn ang="0">
                  <a:pos x="312" y="112"/>
                </a:cxn>
                <a:cxn ang="0">
                  <a:pos x="300" y="84"/>
                </a:cxn>
                <a:cxn ang="0">
                  <a:pos x="282" y="58"/>
                </a:cxn>
                <a:cxn ang="0">
                  <a:pos x="260" y="38"/>
                </a:cxn>
                <a:cxn ang="0">
                  <a:pos x="236" y="20"/>
                </a:cxn>
                <a:cxn ang="0">
                  <a:pos x="206" y="8"/>
                </a:cxn>
                <a:cxn ang="0">
                  <a:pos x="176" y="2"/>
                </a:cxn>
                <a:cxn ang="0">
                  <a:pos x="160" y="0"/>
                </a:cxn>
                <a:cxn ang="0">
                  <a:pos x="160" y="264"/>
                </a:cxn>
                <a:cxn ang="0">
                  <a:pos x="122" y="214"/>
                </a:cxn>
                <a:cxn ang="0">
                  <a:pos x="96" y="170"/>
                </a:cxn>
                <a:cxn ang="0">
                  <a:pos x="84" y="140"/>
                </a:cxn>
                <a:cxn ang="0">
                  <a:pos x="84" y="132"/>
                </a:cxn>
                <a:cxn ang="0">
                  <a:pos x="90" y="102"/>
                </a:cxn>
                <a:cxn ang="0">
                  <a:pos x="106" y="78"/>
                </a:cxn>
                <a:cxn ang="0">
                  <a:pos x="130" y="60"/>
                </a:cxn>
                <a:cxn ang="0">
                  <a:pos x="160" y="54"/>
                </a:cxn>
                <a:cxn ang="0">
                  <a:pos x="174" y="56"/>
                </a:cxn>
                <a:cxn ang="0">
                  <a:pos x="202" y="68"/>
                </a:cxn>
                <a:cxn ang="0">
                  <a:pos x="222" y="88"/>
                </a:cxn>
                <a:cxn ang="0">
                  <a:pos x="234" y="116"/>
                </a:cxn>
                <a:cxn ang="0">
                  <a:pos x="236" y="132"/>
                </a:cxn>
                <a:cxn ang="0">
                  <a:pos x="232" y="148"/>
                </a:cxn>
                <a:cxn ang="0">
                  <a:pos x="212" y="192"/>
                </a:cxn>
                <a:cxn ang="0">
                  <a:pos x="172" y="250"/>
                </a:cxn>
                <a:cxn ang="0">
                  <a:pos x="160" y="264"/>
                </a:cxn>
              </a:cxnLst>
              <a:rect l="0" t="0" r="r" b="b"/>
              <a:pathLst>
                <a:path w="318" h="318">
                  <a:moveTo>
                    <a:pt x="160" y="0"/>
                  </a:moveTo>
                  <a:lnTo>
                    <a:pt x="160" y="0"/>
                  </a:lnTo>
                  <a:lnTo>
                    <a:pt x="144" y="2"/>
                  </a:lnTo>
                  <a:lnTo>
                    <a:pt x="128" y="4"/>
                  </a:lnTo>
                  <a:lnTo>
                    <a:pt x="112" y="8"/>
                  </a:lnTo>
                  <a:lnTo>
                    <a:pt x="98" y="14"/>
                  </a:lnTo>
                  <a:lnTo>
                    <a:pt x="84" y="20"/>
                  </a:lnTo>
                  <a:lnTo>
                    <a:pt x="70" y="28"/>
                  </a:lnTo>
                  <a:lnTo>
                    <a:pt x="58" y="38"/>
                  </a:lnTo>
                  <a:lnTo>
                    <a:pt x="46" y="48"/>
                  </a:lnTo>
                  <a:lnTo>
                    <a:pt x="36" y="58"/>
                  </a:lnTo>
                  <a:lnTo>
                    <a:pt x="28" y="70"/>
                  </a:lnTo>
                  <a:lnTo>
                    <a:pt x="20" y="84"/>
                  </a:lnTo>
                  <a:lnTo>
                    <a:pt x="12" y="98"/>
                  </a:lnTo>
                  <a:lnTo>
                    <a:pt x="8" y="112"/>
                  </a:lnTo>
                  <a:lnTo>
                    <a:pt x="4" y="128"/>
                  </a:lnTo>
                  <a:lnTo>
                    <a:pt x="2" y="144"/>
                  </a:lnTo>
                  <a:lnTo>
                    <a:pt x="0" y="160"/>
                  </a:lnTo>
                  <a:lnTo>
                    <a:pt x="0" y="160"/>
                  </a:lnTo>
                  <a:lnTo>
                    <a:pt x="2" y="176"/>
                  </a:lnTo>
                  <a:lnTo>
                    <a:pt x="4" y="192"/>
                  </a:lnTo>
                  <a:lnTo>
                    <a:pt x="8" y="206"/>
                  </a:lnTo>
                  <a:lnTo>
                    <a:pt x="12" y="222"/>
                  </a:lnTo>
                  <a:lnTo>
                    <a:pt x="20" y="236"/>
                  </a:lnTo>
                  <a:lnTo>
                    <a:pt x="28" y="248"/>
                  </a:lnTo>
                  <a:lnTo>
                    <a:pt x="36" y="260"/>
                  </a:lnTo>
                  <a:lnTo>
                    <a:pt x="46" y="272"/>
                  </a:lnTo>
                  <a:lnTo>
                    <a:pt x="58" y="282"/>
                  </a:lnTo>
                  <a:lnTo>
                    <a:pt x="70" y="292"/>
                  </a:lnTo>
                  <a:lnTo>
                    <a:pt x="84" y="300"/>
                  </a:lnTo>
                  <a:lnTo>
                    <a:pt x="98" y="306"/>
                  </a:lnTo>
                  <a:lnTo>
                    <a:pt x="112" y="312"/>
                  </a:lnTo>
                  <a:lnTo>
                    <a:pt x="128" y="316"/>
                  </a:lnTo>
                  <a:lnTo>
                    <a:pt x="144" y="318"/>
                  </a:lnTo>
                  <a:lnTo>
                    <a:pt x="160" y="318"/>
                  </a:lnTo>
                  <a:lnTo>
                    <a:pt x="160" y="318"/>
                  </a:lnTo>
                  <a:lnTo>
                    <a:pt x="176" y="318"/>
                  </a:lnTo>
                  <a:lnTo>
                    <a:pt x="192" y="316"/>
                  </a:lnTo>
                  <a:lnTo>
                    <a:pt x="206" y="312"/>
                  </a:lnTo>
                  <a:lnTo>
                    <a:pt x="222" y="306"/>
                  </a:lnTo>
                  <a:lnTo>
                    <a:pt x="236" y="300"/>
                  </a:lnTo>
                  <a:lnTo>
                    <a:pt x="248" y="292"/>
                  </a:lnTo>
                  <a:lnTo>
                    <a:pt x="260" y="282"/>
                  </a:lnTo>
                  <a:lnTo>
                    <a:pt x="272" y="272"/>
                  </a:lnTo>
                  <a:lnTo>
                    <a:pt x="282" y="260"/>
                  </a:lnTo>
                  <a:lnTo>
                    <a:pt x="292" y="248"/>
                  </a:lnTo>
                  <a:lnTo>
                    <a:pt x="300" y="236"/>
                  </a:lnTo>
                  <a:lnTo>
                    <a:pt x="306" y="222"/>
                  </a:lnTo>
                  <a:lnTo>
                    <a:pt x="312" y="206"/>
                  </a:lnTo>
                  <a:lnTo>
                    <a:pt x="316" y="192"/>
                  </a:lnTo>
                  <a:lnTo>
                    <a:pt x="318" y="176"/>
                  </a:lnTo>
                  <a:lnTo>
                    <a:pt x="318" y="160"/>
                  </a:lnTo>
                  <a:lnTo>
                    <a:pt x="318" y="160"/>
                  </a:lnTo>
                  <a:lnTo>
                    <a:pt x="318" y="144"/>
                  </a:lnTo>
                  <a:lnTo>
                    <a:pt x="316" y="128"/>
                  </a:lnTo>
                  <a:lnTo>
                    <a:pt x="312" y="112"/>
                  </a:lnTo>
                  <a:lnTo>
                    <a:pt x="306" y="98"/>
                  </a:lnTo>
                  <a:lnTo>
                    <a:pt x="300" y="84"/>
                  </a:lnTo>
                  <a:lnTo>
                    <a:pt x="292" y="70"/>
                  </a:lnTo>
                  <a:lnTo>
                    <a:pt x="282" y="58"/>
                  </a:lnTo>
                  <a:lnTo>
                    <a:pt x="272" y="48"/>
                  </a:lnTo>
                  <a:lnTo>
                    <a:pt x="260" y="38"/>
                  </a:lnTo>
                  <a:lnTo>
                    <a:pt x="248" y="28"/>
                  </a:lnTo>
                  <a:lnTo>
                    <a:pt x="236" y="20"/>
                  </a:lnTo>
                  <a:lnTo>
                    <a:pt x="222" y="14"/>
                  </a:lnTo>
                  <a:lnTo>
                    <a:pt x="206" y="8"/>
                  </a:lnTo>
                  <a:lnTo>
                    <a:pt x="192" y="4"/>
                  </a:lnTo>
                  <a:lnTo>
                    <a:pt x="176" y="2"/>
                  </a:lnTo>
                  <a:lnTo>
                    <a:pt x="160" y="0"/>
                  </a:lnTo>
                  <a:lnTo>
                    <a:pt x="160" y="0"/>
                  </a:lnTo>
                  <a:close/>
                  <a:moveTo>
                    <a:pt x="160" y="264"/>
                  </a:moveTo>
                  <a:lnTo>
                    <a:pt x="160" y="264"/>
                  </a:lnTo>
                  <a:lnTo>
                    <a:pt x="148" y="250"/>
                  </a:lnTo>
                  <a:lnTo>
                    <a:pt x="122" y="214"/>
                  </a:lnTo>
                  <a:lnTo>
                    <a:pt x="108" y="192"/>
                  </a:lnTo>
                  <a:lnTo>
                    <a:pt x="96" y="170"/>
                  </a:lnTo>
                  <a:lnTo>
                    <a:pt x="86" y="148"/>
                  </a:lnTo>
                  <a:lnTo>
                    <a:pt x="84" y="140"/>
                  </a:lnTo>
                  <a:lnTo>
                    <a:pt x="84" y="132"/>
                  </a:lnTo>
                  <a:lnTo>
                    <a:pt x="84" y="132"/>
                  </a:lnTo>
                  <a:lnTo>
                    <a:pt x="84" y="116"/>
                  </a:lnTo>
                  <a:lnTo>
                    <a:pt x="90" y="102"/>
                  </a:lnTo>
                  <a:lnTo>
                    <a:pt x="96" y="88"/>
                  </a:lnTo>
                  <a:lnTo>
                    <a:pt x="106" y="78"/>
                  </a:lnTo>
                  <a:lnTo>
                    <a:pt x="116" y="68"/>
                  </a:lnTo>
                  <a:lnTo>
                    <a:pt x="130" y="60"/>
                  </a:lnTo>
                  <a:lnTo>
                    <a:pt x="144" y="56"/>
                  </a:lnTo>
                  <a:lnTo>
                    <a:pt x="160" y="54"/>
                  </a:lnTo>
                  <a:lnTo>
                    <a:pt x="160" y="54"/>
                  </a:lnTo>
                  <a:lnTo>
                    <a:pt x="174" y="56"/>
                  </a:lnTo>
                  <a:lnTo>
                    <a:pt x="190" y="60"/>
                  </a:lnTo>
                  <a:lnTo>
                    <a:pt x="202" y="68"/>
                  </a:lnTo>
                  <a:lnTo>
                    <a:pt x="214" y="78"/>
                  </a:lnTo>
                  <a:lnTo>
                    <a:pt x="222" y="88"/>
                  </a:lnTo>
                  <a:lnTo>
                    <a:pt x="230" y="102"/>
                  </a:lnTo>
                  <a:lnTo>
                    <a:pt x="234" y="116"/>
                  </a:lnTo>
                  <a:lnTo>
                    <a:pt x="236" y="132"/>
                  </a:lnTo>
                  <a:lnTo>
                    <a:pt x="236" y="132"/>
                  </a:lnTo>
                  <a:lnTo>
                    <a:pt x="234" y="140"/>
                  </a:lnTo>
                  <a:lnTo>
                    <a:pt x="232" y="148"/>
                  </a:lnTo>
                  <a:lnTo>
                    <a:pt x="224" y="170"/>
                  </a:lnTo>
                  <a:lnTo>
                    <a:pt x="212" y="192"/>
                  </a:lnTo>
                  <a:lnTo>
                    <a:pt x="198" y="214"/>
                  </a:lnTo>
                  <a:lnTo>
                    <a:pt x="172" y="250"/>
                  </a:lnTo>
                  <a:lnTo>
                    <a:pt x="160" y="264"/>
                  </a:lnTo>
                  <a:lnTo>
                    <a:pt x="160" y="26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3200"/>
            </a:p>
          </p:txBody>
        </p:sp>
      </p:grpSp>
      <p:grpSp>
        <p:nvGrpSpPr>
          <p:cNvPr id="31" name="组合 30">
            <a:extLst>
              <a:ext uri="{FF2B5EF4-FFF2-40B4-BE49-F238E27FC236}">
                <a16:creationId xmlns="" xmlns:a16="http://schemas.microsoft.com/office/drawing/2014/main" id="{D69C1924-84E2-408E-93C3-DCE98F41D464}"/>
              </a:ext>
            </a:extLst>
          </p:cNvPr>
          <p:cNvGrpSpPr/>
          <p:nvPr/>
        </p:nvGrpSpPr>
        <p:grpSpPr>
          <a:xfrm>
            <a:off x="3654425" y="4674668"/>
            <a:ext cx="385200" cy="385200"/>
            <a:chOff x="8017813" y="4433975"/>
            <a:chExt cx="385200" cy="385200"/>
          </a:xfrm>
        </p:grpSpPr>
        <p:sp>
          <p:nvSpPr>
            <p:cNvPr id="26" name="Freeform 9">
              <a:extLst>
                <a:ext uri="{FF2B5EF4-FFF2-40B4-BE49-F238E27FC236}">
                  <a16:creationId xmlns="" xmlns:a16="http://schemas.microsoft.com/office/drawing/2014/main" id="{E5974AB6-5804-45AB-B376-FD10E0D4D239}"/>
                </a:ext>
              </a:extLst>
            </p:cNvPr>
            <p:cNvSpPr>
              <a:spLocks/>
            </p:cNvSpPr>
            <p:nvPr/>
          </p:nvSpPr>
          <p:spPr bwMode="auto">
            <a:xfrm>
              <a:off x="8198677" y="4712462"/>
              <a:ext cx="23472" cy="23472"/>
            </a:xfrm>
            <a:custGeom>
              <a:avLst/>
              <a:gdLst/>
              <a:ahLst/>
              <a:cxnLst>
                <a:cxn ang="0">
                  <a:pos x="8" y="0"/>
                </a:cxn>
                <a:cxn ang="0">
                  <a:pos x="8" y="0"/>
                </a:cxn>
                <a:cxn ang="0">
                  <a:pos x="6" y="2"/>
                </a:cxn>
                <a:cxn ang="0">
                  <a:pos x="2" y="4"/>
                </a:cxn>
                <a:cxn ang="0">
                  <a:pos x="0" y="6"/>
                </a:cxn>
                <a:cxn ang="0">
                  <a:pos x="0" y="10"/>
                </a:cxn>
                <a:cxn ang="0">
                  <a:pos x="0" y="10"/>
                </a:cxn>
                <a:cxn ang="0">
                  <a:pos x="0" y="14"/>
                </a:cxn>
                <a:cxn ang="0">
                  <a:pos x="2" y="16"/>
                </a:cxn>
                <a:cxn ang="0">
                  <a:pos x="6" y="18"/>
                </a:cxn>
                <a:cxn ang="0">
                  <a:pos x="8" y="18"/>
                </a:cxn>
                <a:cxn ang="0">
                  <a:pos x="8" y="18"/>
                </a:cxn>
                <a:cxn ang="0">
                  <a:pos x="12" y="18"/>
                </a:cxn>
                <a:cxn ang="0">
                  <a:pos x="16" y="16"/>
                </a:cxn>
                <a:cxn ang="0">
                  <a:pos x="18" y="14"/>
                </a:cxn>
                <a:cxn ang="0">
                  <a:pos x="18" y="10"/>
                </a:cxn>
                <a:cxn ang="0">
                  <a:pos x="18" y="10"/>
                </a:cxn>
                <a:cxn ang="0">
                  <a:pos x="18" y="6"/>
                </a:cxn>
                <a:cxn ang="0">
                  <a:pos x="16" y="4"/>
                </a:cxn>
                <a:cxn ang="0">
                  <a:pos x="12" y="2"/>
                </a:cxn>
                <a:cxn ang="0">
                  <a:pos x="8" y="0"/>
                </a:cxn>
                <a:cxn ang="0">
                  <a:pos x="8" y="0"/>
                </a:cxn>
              </a:cxnLst>
              <a:rect l="0" t="0" r="r" b="b"/>
              <a:pathLst>
                <a:path w="18" h="18">
                  <a:moveTo>
                    <a:pt x="8" y="0"/>
                  </a:moveTo>
                  <a:lnTo>
                    <a:pt x="8" y="0"/>
                  </a:lnTo>
                  <a:lnTo>
                    <a:pt x="6" y="2"/>
                  </a:lnTo>
                  <a:lnTo>
                    <a:pt x="2" y="4"/>
                  </a:lnTo>
                  <a:lnTo>
                    <a:pt x="0" y="6"/>
                  </a:lnTo>
                  <a:lnTo>
                    <a:pt x="0" y="10"/>
                  </a:lnTo>
                  <a:lnTo>
                    <a:pt x="0" y="10"/>
                  </a:lnTo>
                  <a:lnTo>
                    <a:pt x="0" y="14"/>
                  </a:lnTo>
                  <a:lnTo>
                    <a:pt x="2" y="16"/>
                  </a:lnTo>
                  <a:lnTo>
                    <a:pt x="6" y="18"/>
                  </a:lnTo>
                  <a:lnTo>
                    <a:pt x="8" y="18"/>
                  </a:lnTo>
                  <a:lnTo>
                    <a:pt x="8" y="18"/>
                  </a:lnTo>
                  <a:lnTo>
                    <a:pt x="12" y="18"/>
                  </a:lnTo>
                  <a:lnTo>
                    <a:pt x="16" y="16"/>
                  </a:lnTo>
                  <a:lnTo>
                    <a:pt x="18" y="14"/>
                  </a:lnTo>
                  <a:lnTo>
                    <a:pt x="18" y="10"/>
                  </a:lnTo>
                  <a:lnTo>
                    <a:pt x="18" y="10"/>
                  </a:lnTo>
                  <a:lnTo>
                    <a:pt x="18" y="6"/>
                  </a:lnTo>
                  <a:lnTo>
                    <a:pt x="16" y="4"/>
                  </a:lnTo>
                  <a:lnTo>
                    <a:pt x="12" y="2"/>
                  </a:lnTo>
                  <a:lnTo>
                    <a:pt x="8" y="0"/>
                  </a:lnTo>
                  <a:lnTo>
                    <a:pt x="8" y="0"/>
                  </a:lnTo>
                  <a:close/>
                </a:path>
              </a:pathLst>
            </a:custGeom>
            <a:solidFill>
              <a:srgbClr val="FF0000"/>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3200"/>
            </a:p>
          </p:txBody>
        </p:sp>
        <p:sp>
          <p:nvSpPr>
            <p:cNvPr id="27" name="Rectangle 10">
              <a:extLst>
                <a:ext uri="{FF2B5EF4-FFF2-40B4-BE49-F238E27FC236}">
                  <a16:creationId xmlns="" xmlns:a16="http://schemas.microsoft.com/office/drawing/2014/main" id="{18A9B8BC-46A9-419B-BE94-33799B375733}"/>
                </a:ext>
              </a:extLst>
            </p:cNvPr>
            <p:cNvSpPr>
              <a:spLocks noChangeArrowheads="1"/>
            </p:cNvSpPr>
            <p:nvPr/>
          </p:nvSpPr>
          <p:spPr bwMode="auto">
            <a:xfrm>
              <a:off x="8159558" y="4539202"/>
              <a:ext cx="101711" cy="159086"/>
            </a:xfrm>
            <a:prstGeom prst="rect">
              <a:avLst/>
            </a:prstGeom>
            <a:solidFill>
              <a:srgbClr val="FF0000"/>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3200"/>
            </a:p>
          </p:txBody>
        </p:sp>
        <p:sp>
          <p:nvSpPr>
            <p:cNvPr id="28" name="Freeform 11">
              <a:extLst>
                <a:ext uri="{FF2B5EF4-FFF2-40B4-BE49-F238E27FC236}">
                  <a16:creationId xmlns="" xmlns:a16="http://schemas.microsoft.com/office/drawing/2014/main" id="{4BAD7C53-A12A-460A-B6A3-76D9AA677FF9}"/>
                </a:ext>
              </a:extLst>
            </p:cNvPr>
            <p:cNvSpPr>
              <a:spLocks noChangeAspect="1" noEditPoints="1"/>
            </p:cNvSpPr>
            <p:nvPr/>
          </p:nvSpPr>
          <p:spPr bwMode="auto">
            <a:xfrm>
              <a:off x="8017813" y="4433975"/>
              <a:ext cx="385200" cy="385200"/>
            </a:xfrm>
            <a:custGeom>
              <a:avLst/>
              <a:gdLst/>
              <a:ahLst/>
              <a:cxnLst>
                <a:cxn ang="0">
                  <a:pos x="158" y="0"/>
                </a:cxn>
                <a:cxn ang="0">
                  <a:pos x="126" y="4"/>
                </a:cxn>
                <a:cxn ang="0">
                  <a:pos x="98" y="12"/>
                </a:cxn>
                <a:cxn ang="0">
                  <a:pos x="70" y="28"/>
                </a:cxn>
                <a:cxn ang="0">
                  <a:pos x="46" y="48"/>
                </a:cxn>
                <a:cxn ang="0">
                  <a:pos x="28" y="70"/>
                </a:cxn>
                <a:cxn ang="0">
                  <a:pos x="12" y="98"/>
                </a:cxn>
                <a:cxn ang="0">
                  <a:pos x="4" y="128"/>
                </a:cxn>
                <a:cxn ang="0">
                  <a:pos x="0" y="160"/>
                </a:cxn>
                <a:cxn ang="0">
                  <a:pos x="0" y="176"/>
                </a:cxn>
                <a:cxn ang="0">
                  <a:pos x="8" y="206"/>
                </a:cxn>
                <a:cxn ang="0">
                  <a:pos x="20" y="236"/>
                </a:cxn>
                <a:cxn ang="0">
                  <a:pos x="36" y="260"/>
                </a:cxn>
                <a:cxn ang="0">
                  <a:pos x="58" y="282"/>
                </a:cxn>
                <a:cxn ang="0">
                  <a:pos x="84" y="300"/>
                </a:cxn>
                <a:cxn ang="0">
                  <a:pos x="112" y="312"/>
                </a:cxn>
                <a:cxn ang="0">
                  <a:pos x="142" y="318"/>
                </a:cxn>
                <a:cxn ang="0">
                  <a:pos x="158" y="318"/>
                </a:cxn>
                <a:cxn ang="0">
                  <a:pos x="190" y="316"/>
                </a:cxn>
                <a:cxn ang="0">
                  <a:pos x="220" y="306"/>
                </a:cxn>
                <a:cxn ang="0">
                  <a:pos x="248" y="292"/>
                </a:cxn>
                <a:cxn ang="0">
                  <a:pos x="272" y="272"/>
                </a:cxn>
                <a:cxn ang="0">
                  <a:pos x="290" y="248"/>
                </a:cxn>
                <a:cxn ang="0">
                  <a:pos x="306" y="222"/>
                </a:cxn>
                <a:cxn ang="0">
                  <a:pos x="314" y="192"/>
                </a:cxn>
                <a:cxn ang="0">
                  <a:pos x="318" y="160"/>
                </a:cxn>
                <a:cxn ang="0">
                  <a:pos x="318" y="144"/>
                </a:cxn>
                <a:cxn ang="0">
                  <a:pos x="310" y="112"/>
                </a:cxn>
                <a:cxn ang="0">
                  <a:pos x="298" y="84"/>
                </a:cxn>
                <a:cxn ang="0">
                  <a:pos x="282" y="58"/>
                </a:cxn>
                <a:cxn ang="0">
                  <a:pos x="260" y="36"/>
                </a:cxn>
                <a:cxn ang="0">
                  <a:pos x="234" y="20"/>
                </a:cxn>
                <a:cxn ang="0">
                  <a:pos x="206" y="8"/>
                </a:cxn>
                <a:cxn ang="0">
                  <a:pos x="176" y="2"/>
                </a:cxn>
                <a:cxn ang="0">
                  <a:pos x="158" y="0"/>
                </a:cxn>
                <a:cxn ang="0">
                  <a:pos x="218" y="250"/>
                </a:cxn>
                <a:cxn ang="0">
                  <a:pos x="214" y="254"/>
                </a:cxn>
                <a:cxn ang="0">
                  <a:pos x="210" y="256"/>
                </a:cxn>
                <a:cxn ang="0">
                  <a:pos x="108" y="256"/>
                </a:cxn>
                <a:cxn ang="0">
                  <a:pos x="104" y="254"/>
                </a:cxn>
                <a:cxn ang="0">
                  <a:pos x="100" y="250"/>
                </a:cxn>
                <a:cxn ang="0">
                  <a:pos x="100" y="70"/>
                </a:cxn>
                <a:cxn ang="0">
                  <a:pos x="104" y="64"/>
                </a:cxn>
                <a:cxn ang="0">
                  <a:pos x="108" y="62"/>
                </a:cxn>
                <a:cxn ang="0">
                  <a:pos x="210" y="62"/>
                </a:cxn>
                <a:cxn ang="0">
                  <a:pos x="214" y="64"/>
                </a:cxn>
                <a:cxn ang="0">
                  <a:pos x="218" y="70"/>
                </a:cxn>
              </a:cxnLst>
              <a:rect l="0" t="0" r="r" b="b"/>
              <a:pathLst>
                <a:path w="318" h="318">
                  <a:moveTo>
                    <a:pt x="158" y="0"/>
                  </a:moveTo>
                  <a:lnTo>
                    <a:pt x="158" y="0"/>
                  </a:lnTo>
                  <a:lnTo>
                    <a:pt x="142" y="2"/>
                  </a:lnTo>
                  <a:lnTo>
                    <a:pt x="126" y="4"/>
                  </a:lnTo>
                  <a:lnTo>
                    <a:pt x="112" y="8"/>
                  </a:lnTo>
                  <a:lnTo>
                    <a:pt x="98" y="12"/>
                  </a:lnTo>
                  <a:lnTo>
                    <a:pt x="84" y="20"/>
                  </a:lnTo>
                  <a:lnTo>
                    <a:pt x="70" y="28"/>
                  </a:lnTo>
                  <a:lnTo>
                    <a:pt x="58" y="36"/>
                  </a:lnTo>
                  <a:lnTo>
                    <a:pt x="46" y="48"/>
                  </a:lnTo>
                  <a:lnTo>
                    <a:pt x="36" y="58"/>
                  </a:lnTo>
                  <a:lnTo>
                    <a:pt x="28" y="70"/>
                  </a:lnTo>
                  <a:lnTo>
                    <a:pt x="20" y="84"/>
                  </a:lnTo>
                  <a:lnTo>
                    <a:pt x="12" y="98"/>
                  </a:lnTo>
                  <a:lnTo>
                    <a:pt x="8" y="112"/>
                  </a:lnTo>
                  <a:lnTo>
                    <a:pt x="4" y="128"/>
                  </a:lnTo>
                  <a:lnTo>
                    <a:pt x="0" y="144"/>
                  </a:lnTo>
                  <a:lnTo>
                    <a:pt x="0" y="160"/>
                  </a:lnTo>
                  <a:lnTo>
                    <a:pt x="0" y="160"/>
                  </a:lnTo>
                  <a:lnTo>
                    <a:pt x="0" y="176"/>
                  </a:lnTo>
                  <a:lnTo>
                    <a:pt x="4" y="192"/>
                  </a:lnTo>
                  <a:lnTo>
                    <a:pt x="8" y="206"/>
                  </a:lnTo>
                  <a:lnTo>
                    <a:pt x="12" y="222"/>
                  </a:lnTo>
                  <a:lnTo>
                    <a:pt x="20" y="236"/>
                  </a:lnTo>
                  <a:lnTo>
                    <a:pt x="28" y="248"/>
                  </a:lnTo>
                  <a:lnTo>
                    <a:pt x="36" y="260"/>
                  </a:lnTo>
                  <a:lnTo>
                    <a:pt x="46" y="272"/>
                  </a:lnTo>
                  <a:lnTo>
                    <a:pt x="58" y="282"/>
                  </a:lnTo>
                  <a:lnTo>
                    <a:pt x="70" y="292"/>
                  </a:lnTo>
                  <a:lnTo>
                    <a:pt x="84" y="300"/>
                  </a:lnTo>
                  <a:lnTo>
                    <a:pt x="98" y="306"/>
                  </a:lnTo>
                  <a:lnTo>
                    <a:pt x="112" y="312"/>
                  </a:lnTo>
                  <a:lnTo>
                    <a:pt x="126" y="316"/>
                  </a:lnTo>
                  <a:lnTo>
                    <a:pt x="142" y="318"/>
                  </a:lnTo>
                  <a:lnTo>
                    <a:pt x="158" y="318"/>
                  </a:lnTo>
                  <a:lnTo>
                    <a:pt x="158" y="318"/>
                  </a:lnTo>
                  <a:lnTo>
                    <a:pt x="176" y="318"/>
                  </a:lnTo>
                  <a:lnTo>
                    <a:pt x="190" y="316"/>
                  </a:lnTo>
                  <a:lnTo>
                    <a:pt x="206" y="312"/>
                  </a:lnTo>
                  <a:lnTo>
                    <a:pt x="220" y="306"/>
                  </a:lnTo>
                  <a:lnTo>
                    <a:pt x="234" y="300"/>
                  </a:lnTo>
                  <a:lnTo>
                    <a:pt x="248" y="292"/>
                  </a:lnTo>
                  <a:lnTo>
                    <a:pt x="260" y="282"/>
                  </a:lnTo>
                  <a:lnTo>
                    <a:pt x="272" y="272"/>
                  </a:lnTo>
                  <a:lnTo>
                    <a:pt x="282" y="260"/>
                  </a:lnTo>
                  <a:lnTo>
                    <a:pt x="290" y="248"/>
                  </a:lnTo>
                  <a:lnTo>
                    <a:pt x="298" y="236"/>
                  </a:lnTo>
                  <a:lnTo>
                    <a:pt x="306" y="222"/>
                  </a:lnTo>
                  <a:lnTo>
                    <a:pt x="310" y="206"/>
                  </a:lnTo>
                  <a:lnTo>
                    <a:pt x="314" y="192"/>
                  </a:lnTo>
                  <a:lnTo>
                    <a:pt x="318" y="176"/>
                  </a:lnTo>
                  <a:lnTo>
                    <a:pt x="318" y="160"/>
                  </a:lnTo>
                  <a:lnTo>
                    <a:pt x="318" y="160"/>
                  </a:lnTo>
                  <a:lnTo>
                    <a:pt x="318" y="144"/>
                  </a:lnTo>
                  <a:lnTo>
                    <a:pt x="314" y="128"/>
                  </a:lnTo>
                  <a:lnTo>
                    <a:pt x="310" y="112"/>
                  </a:lnTo>
                  <a:lnTo>
                    <a:pt x="306" y="98"/>
                  </a:lnTo>
                  <a:lnTo>
                    <a:pt x="298" y="84"/>
                  </a:lnTo>
                  <a:lnTo>
                    <a:pt x="290" y="70"/>
                  </a:lnTo>
                  <a:lnTo>
                    <a:pt x="282" y="58"/>
                  </a:lnTo>
                  <a:lnTo>
                    <a:pt x="272" y="48"/>
                  </a:lnTo>
                  <a:lnTo>
                    <a:pt x="260" y="36"/>
                  </a:lnTo>
                  <a:lnTo>
                    <a:pt x="248" y="28"/>
                  </a:lnTo>
                  <a:lnTo>
                    <a:pt x="234" y="20"/>
                  </a:lnTo>
                  <a:lnTo>
                    <a:pt x="220" y="12"/>
                  </a:lnTo>
                  <a:lnTo>
                    <a:pt x="206" y="8"/>
                  </a:lnTo>
                  <a:lnTo>
                    <a:pt x="190" y="4"/>
                  </a:lnTo>
                  <a:lnTo>
                    <a:pt x="176" y="2"/>
                  </a:lnTo>
                  <a:lnTo>
                    <a:pt x="158" y="0"/>
                  </a:lnTo>
                  <a:lnTo>
                    <a:pt x="158" y="0"/>
                  </a:lnTo>
                  <a:close/>
                  <a:moveTo>
                    <a:pt x="218" y="250"/>
                  </a:moveTo>
                  <a:lnTo>
                    <a:pt x="218" y="250"/>
                  </a:lnTo>
                  <a:lnTo>
                    <a:pt x="216" y="252"/>
                  </a:lnTo>
                  <a:lnTo>
                    <a:pt x="214" y="254"/>
                  </a:lnTo>
                  <a:lnTo>
                    <a:pt x="212" y="256"/>
                  </a:lnTo>
                  <a:lnTo>
                    <a:pt x="210" y="256"/>
                  </a:lnTo>
                  <a:lnTo>
                    <a:pt x="108" y="256"/>
                  </a:lnTo>
                  <a:lnTo>
                    <a:pt x="108" y="256"/>
                  </a:lnTo>
                  <a:lnTo>
                    <a:pt x="106" y="256"/>
                  </a:lnTo>
                  <a:lnTo>
                    <a:pt x="104" y="254"/>
                  </a:lnTo>
                  <a:lnTo>
                    <a:pt x="102" y="252"/>
                  </a:lnTo>
                  <a:lnTo>
                    <a:pt x="100" y="250"/>
                  </a:lnTo>
                  <a:lnTo>
                    <a:pt x="100" y="70"/>
                  </a:lnTo>
                  <a:lnTo>
                    <a:pt x="100" y="70"/>
                  </a:lnTo>
                  <a:lnTo>
                    <a:pt x="102" y="66"/>
                  </a:lnTo>
                  <a:lnTo>
                    <a:pt x="104" y="64"/>
                  </a:lnTo>
                  <a:lnTo>
                    <a:pt x="106" y="62"/>
                  </a:lnTo>
                  <a:lnTo>
                    <a:pt x="108" y="62"/>
                  </a:lnTo>
                  <a:lnTo>
                    <a:pt x="210" y="62"/>
                  </a:lnTo>
                  <a:lnTo>
                    <a:pt x="210" y="62"/>
                  </a:lnTo>
                  <a:lnTo>
                    <a:pt x="212" y="62"/>
                  </a:lnTo>
                  <a:lnTo>
                    <a:pt x="214" y="64"/>
                  </a:lnTo>
                  <a:lnTo>
                    <a:pt x="216" y="66"/>
                  </a:lnTo>
                  <a:lnTo>
                    <a:pt x="218" y="70"/>
                  </a:lnTo>
                  <a:lnTo>
                    <a:pt x="218" y="250"/>
                  </a:lnTo>
                  <a:close/>
                </a:path>
              </a:pathLst>
            </a:custGeom>
            <a:solidFill>
              <a:srgbClr val="FF0000"/>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3200"/>
            </a:p>
          </p:txBody>
        </p:sp>
      </p:grpSp>
      <p:sp>
        <p:nvSpPr>
          <p:cNvPr id="29" name="Freeform 12">
            <a:extLst>
              <a:ext uri="{FF2B5EF4-FFF2-40B4-BE49-F238E27FC236}">
                <a16:creationId xmlns="" xmlns:a16="http://schemas.microsoft.com/office/drawing/2014/main" id="{AB0610B8-25B5-4B09-B842-6A8C4A02CCFE}"/>
              </a:ext>
            </a:extLst>
          </p:cNvPr>
          <p:cNvSpPr>
            <a:spLocks noEditPoints="1"/>
          </p:cNvSpPr>
          <p:nvPr/>
        </p:nvSpPr>
        <p:spPr bwMode="auto">
          <a:xfrm>
            <a:off x="766762" y="5391829"/>
            <a:ext cx="384472" cy="384472"/>
          </a:xfrm>
          <a:custGeom>
            <a:avLst/>
            <a:gdLst/>
            <a:ahLst/>
            <a:cxnLst>
              <a:cxn ang="0">
                <a:pos x="160" y="0"/>
              </a:cxn>
              <a:cxn ang="0">
                <a:pos x="126" y="4"/>
              </a:cxn>
              <a:cxn ang="0">
                <a:pos x="98" y="14"/>
              </a:cxn>
              <a:cxn ang="0">
                <a:pos x="70" y="28"/>
              </a:cxn>
              <a:cxn ang="0">
                <a:pos x="46" y="48"/>
              </a:cxn>
              <a:cxn ang="0">
                <a:pos x="28" y="70"/>
              </a:cxn>
              <a:cxn ang="0">
                <a:pos x="12" y="98"/>
              </a:cxn>
              <a:cxn ang="0">
                <a:pos x="4" y="128"/>
              </a:cxn>
              <a:cxn ang="0">
                <a:pos x="0" y="160"/>
              </a:cxn>
              <a:cxn ang="0">
                <a:pos x="0" y="176"/>
              </a:cxn>
              <a:cxn ang="0">
                <a:pos x="8" y="206"/>
              </a:cxn>
              <a:cxn ang="0">
                <a:pos x="20" y="236"/>
              </a:cxn>
              <a:cxn ang="0">
                <a:pos x="36" y="260"/>
              </a:cxn>
              <a:cxn ang="0">
                <a:pos x="58" y="282"/>
              </a:cxn>
              <a:cxn ang="0">
                <a:pos x="84" y="300"/>
              </a:cxn>
              <a:cxn ang="0">
                <a:pos x="112" y="312"/>
              </a:cxn>
              <a:cxn ang="0">
                <a:pos x="142" y="318"/>
              </a:cxn>
              <a:cxn ang="0">
                <a:pos x="160" y="318"/>
              </a:cxn>
              <a:cxn ang="0">
                <a:pos x="192" y="316"/>
              </a:cxn>
              <a:cxn ang="0">
                <a:pos x="220" y="306"/>
              </a:cxn>
              <a:cxn ang="0">
                <a:pos x="248" y="292"/>
              </a:cxn>
              <a:cxn ang="0">
                <a:pos x="272" y="272"/>
              </a:cxn>
              <a:cxn ang="0">
                <a:pos x="290" y="248"/>
              </a:cxn>
              <a:cxn ang="0">
                <a:pos x="306" y="222"/>
              </a:cxn>
              <a:cxn ang="0">
                <a:pos x="314" y="192"/>
              </a:cxn>
              <a:cxn ang="0">
                <a:pos x="318" y="160"/>
              </a:cxn>
              <a:cxn ang="0">
                <a:pos x="318" y="144"/>
              </a:cxn>
              <a:cxn ang="0">
                <a:pos x="310" y="112"/>
              </a:cxn>
              <a:cxn ang="0">
                <a:pos x="298" y="84"/>
              </a:cxn>
              <a:cxn ang="0">
                <a:pos x="282" y="58"/>
              </a:cxn>
              <a:cxn ang="0">
                <a:pos x="260" y="38"/>
              </a:cxn>
              <a:cxn ang="0">
                <a:pos x="234" y="20"/>
              </a:cxn>
              <a:cxn ang="0">
                <a:pos x="206" y="8"/>
              </a:cxn>
              <a:cxn ang="0">
                <a:pos x="176" y="2"/>
              </a:cxn>
              <a:cxn ang="0">
                <a:pos x="160" y="0"/>
              </a:cxn>
              <a:cxn ang="0">
                <a:pos x="254" y="218"/>
              </a:cxn>
              <a:cxn ang="0">
                <a:pos x="250" y="228"/>
              </a:cxn>
              <a:cxn ang="0">
                <a:pos x="242" y="230"/>
              </a:cxn>
              <a:cxn ang="0">
                <a:pos x="76" y="230"/>
              </a:cxn>
              <a:cxn ang="0">
                <a:pos x="68" y="228"/>
              </a:cxn>
              <a:cxn ang="0">
                <a:pos x="64" y="218"/>
              </a:cxn>
              <a:cxn ang="0">
                <a:pos x="148" y="180"/>
              </a:cxn>
              <a:cxn ang="0">
                <a:pos x="154" y="182"/>
              </a:cxn>
              <a:cxn ang="0">
                <a:pos x="160" y="184"/>
              </a:cxn>
              <a:cxn ang="0">
                <a:pos x="170" y="180"/>
              </a:cxn>
              <a:cxn ang="0">
                <a:pos x="254" y="218"/>
              </a:cxn>
              <a:cxn ang="0">
                <a:pos x="160" y="160"/>
              </a:cxn>
              <a:cxn ang="0">
                <a:pos x="64" y="100"/>
              </a:cxn>
              <a:cxn ang="0">
                <a:pos x="66" y="96"/>
              </a:cxn>
              <a:cxn ang="0">
                <a:pos x="72" y="90"/>
              </a:cxn>
              <a:cxn ang="0">
                <a:pos x="242" y="88"/>
              </a:cxn>
              <a:cxn ang="0">
                <a:pos x="246" y="90"/>
              </a:cxn>
              <a:cxn ang="0">
                <a:pos x="252" y="96"/>
              </a:cxn>
              <a:cxn ang="0">
                <a:pos x="254" y="110"/>
              </a:cxn>
            </a:cxnLst>
            <a:rect l="0" t="0" r="r" b="b"/>
            <a:pathLst>
              <a:path w="318" h="318">
                <a:moveTo>
                  <a:pt x="160" y="0"/>
                </a:moveTo>
                <a:lnTo>
                  <a:pt x="160" y="0"/>
                </a:lnTo>
                <a:lnTo>
                  <a:pt x="142" y="2"/>
                </a:lnTo>
                <a:lnTo>
                  <a:pt x="126" y="4"/>
                </a:lnTo>
                <a:lnTo>
                  <a:pt x="112" y="8"/>
                </a:lnTo>
                <a:lnTo>
                  <a:pt x="98" y="14"/>
                </a:lnTo>
                <a:lnTo>
                  <a:pt x="84" y="20"/>
                </a:lnTo>
                <a:lnTo>
                  <a:pt x="70" y="28"/>
                </a:lnTo>
                <a:lnTo>
                  <a:pt x="58" y="38"/>
                </a:lnTo>
                <a:lnTo>
                  <a:pt x="46" y="48"/>
                </a:lnTo>
                <a:lnTo>
                  <a:pt x="36" y="58"/>
                </a:lnTo>
                <a:lnTo>
                  <a:pt x="28" y="70"/>
                </a:lnTo>
                <a:lnTo>
                  <a:pt x="20" y="84"/>
                </a:lnTo>
                <a:lnTo>
                  <a:pt x="12" y="98"/>
                </a:lnTo>
                <a:lnTo>
                  <a:pt x="8" y="112"/>
                </a:lnTo>
                <a:lnTo>
                  <a:pt x="4" y="128"/>
                </a:lnTo>
                <a:lnTo>
                  <a:pt x="0" y="144"/>
                </a:lnTo>
                <a:lnTo>
                  <a:pt x="0" y="160"/>
                </a:lnTo>
                <a:lnTo>
                  <a:pt x="0" y="160"/>
                </a:lnTo>
                <a:lnTo>
                  <a:pt x="0" y="176"/>
                </a:lnTo>
                <a:lnTo>
                  <a:pt x="4" y="192"/>
                </a:lnTo>
                <a:lnTo>
                  <a:pt x="8" y="206"/>
                </a:lnTo>
                <a:lnTo>
                  <a:pt x="12" y="222"/>
                </a:lnTo>
                <a:lnTo>
                  <a:pt x="20" y="236"/>
                </a:lnTo>
                <a:lnTo>
                  <a:pt x="28" y="248"/>
                </a:lnTo>
                <a:lnTo>
                  <a:pt x="36" y="260"/>
                </a:lnTo>
                <a:lnTo>
                  <a:pt x="46" y="272"/>
                </a:lnTo>
                <a:lnTo>
                  <a:pt x="58" y="282"/>
                </a:lnTo>
                <a:lnTo>
                  <a:pt x="70" y="292"/>
                </a:lnTo>
                <a:lnTo>
                  <a:pt x="84" y="300"/>
                </a:lnTo>
                <a:lnTo>
                  <a:pt x="98" y="306"/>
                </a:lnTo>
                <a:lnTo>
                  <a:pt x="112" y="312"/>
                </a:lnTo>
                <a:lnTo>
                  <a:pt x="126" y="316"/>
                </a:lnTo>
                <a:lnTo>
                  <a:pt x="142" y="318"/>
                </a:lnTo>
                <a:lnTo>
                  <a:pt x="160" y="318"/>
                </a:lnTo>
                <a:lnTo>
                  <a:pt x="160" y="318"/>
                </a:lnTo>
                <a:lnTo>
                  <a:pt x="176" y="318"/>
                </a:lnTo>
                <a:lnTo>
                  <a:pt x="192" y="316"/>
                </a:lnTo>
                <a:lnTo>
                  <a:pt x="206" y="312"/>
                </a:lnTo>
                <a:lnTo>
                  <a:pt x="220" y="306"/>
                </a:lnTo>
                <a:lnTo>
                  <a:pt x="234" y="300"/>
                </a:lnTo>
                <a:lnTo>
                  <a:pt x="248" y="292"/>
                </a:lnTo>
                <a:lnTo>
                  <a:pt x="260" y="282"/>
                </a:lnTo>
                <a:lnTo>
                  <a:pt x="272" y="272"/>
                </a:lnTo>
                <a:lnTo>
                  <a:pt x="282" y="260"/>
                </a:lnTo>
                <a:lnTo>
                  <a:pt x="290" y="248"/>
                </a:lnTo>
                <a:lnTo>
                  <a:pt x="298" y="236"/>
                </a:lnTo>
                <a:lnTo>
                  <a:pt x="306" y="222"/>
                </a:lnTo>
                <a:lnTo>
                  <a:pt x="310" y="206"/>
                </a:lnTo>
                <a:lnTo>
                  <a:pt x="314" y="192"/>
                </a:lnTo>
                <a:lnTo>
                  <a:pt x="318" y="176"/>
                </a:lnTo>
                <a:lnTo>
                  <a:pt x="318" y="160"/>
                </a:lnTo>
                <a:lnTo>
                  <a:pt x="318" y="160"/>
                </a:lnTo>
                <a:lnTo>
                  <a:pt x="318" y="144"/>
                </a:lnTo>
                <a:lnTo>
                  <a:pt x="314" y="128"/>
                </a:lnTo>
                <a:lnTo>
                  <a:pt x="310" y="112"/>
                </a:lnTo>
                <a:lnTo>
                  <a:pt x="306" y="98"/>
                </a:lnTo>
                <a:lnTo>
                  <a:pt x="298" y="84"/>
                </a:lnTo>
                <a:lnTo>
                  <a:pt x="290" y="70"/>
                </a:lnTo>
                <a:lnTo>
                  <a:pt x="282" y="58"/>
                </a:lnTo>
                <a:lnTo>
                  <a:pt x="272" y="48"/>
                </a:lnTo>
                <a:lnTo>
                  <a:pt x="260" y="38"/>
                </a:lnTo>
                <a:lnTo>
                  <a:pt x="248" y="28"/>
                </a:lnTo>
                <a:lnTo>
                  <a:pt x="234" y="20"/>
                </a:lnTo>
                <a:lnTo>
                  <a:pt x="220" y="14"/>
                </a:lnTo>
                <a:lnTo>
                  <a:pt x="206" y="8"/>
                </a:lnTo>
                <a:lnTo>
                  <a:pt x="192" y="4"/>
                </a:lnTo>
                <a:lnTo>
                  <a:pt x="176" y="2"/>
                </a:lnTo>
                <a:lnTo>
                  <a:pt x="160" y="0"/>
                </a:lnTo>
                <a:lnTo>
                  <a:pt x="160" y="0"/>
                </a:lnTo>
                <a:close/>
                <a:moveTo>
                  <a:pt x="254" y="218"/>
                </a:moveTo>
                <a:lnTo>
                  <a:pt x="254" y="218"/>
                </a:lnTo>
                <a:lnTo>
                  <a:pt x="252" y="224"/>
                </a:lnTo>
                <a:lnTo>
                  <a:pt x="250" y="228"/>
                </a:lnTo>
                <a:lnTo>
                  <a:pt x="246" y="230"/>
                </a:lnTo>
                <a:lnTo>
                  <a:pt x="242" y="230"/>
                </a:lnTo>
                <a:lnTo>
                  <a:pt x="76" y="230"/>
                </a:lnTo>
                <a:lnTo>
                  <a:pt x="76" y="230"/>
                </a:lnTo>
                <a:lnTo>
                  <a:pt x="72" y="230"/>
                </a:lnTo>
                <a:lnTo>
                  <a:pt x="68" y="228"/>
                </a:lnTo>
                <a:lnTo>
                  <a:pt x="66" y="224"/>
                </a:lnTo>
                <a:lnTo>
                  <a:pt x="64" y="218"/>
                </a:lnTo>
                <a:lnTo>
                  <a:pt x="64" y="136"/>
                </a:lnTo>
                <a:lnTo>
                  <a:pt x="148" y="180"/>
                </a:lnTo>
                <a:lnTo>
                  <a:pt x="148" y="180"/>
                </a:lnTo>
                <a:lnTo>
                  <a:pt x="154" y="182"/>
                </a:lnTo>
                <a:lnTo>
                  <a:pt x="160" y="184"/>
                </a:lnTo>
                <a:lnTo>
                  <a:pt x="160" y="184"/>
                </a:lnTo>
                <a:lnTo>
                  <a:pt x="164" y="182"/>
                </a:lnTo>
                <a:lnTo>
                  <a:pt x="170" y="180"/>
                </a:lnTo>
                <a:lnTo>
                  <a:pt x="254" y="136"/>
                </a:lnTo>
                <a:lnTo>
                  <a:pt x="254" y="218"/>
                </a:lnTo>
                <a:close/>
                <a:moveTo>
                  <a:pt x="254" y="110"/>
                </a:moveTo>
                <a:lnTo>
                  <a:pt x="160" y="160"/>
                </a:lnTo>
                <a:lnTo>
                  <a:pt x="64" y="110"/>
                </a:lnTo>
                <a:lnTo>
                  <a:pt x="64" y="100"/>
                </a:lnTo>
                <a:lnTo>
                  <a:pt x="64" y="100"/>
                </a:lnTo>
                <a:lnTo>
                  <a:pt x="66" y="96"/>
                </a:lnTo>
                <a:lnTo>
                  <a:pt x="68" y="92"/>
                </a:lnTo>
                <a:lnTo>
                  <a:pt x="72" y="90"/>
                </a:lnTo>
                <a:lnTo>
                  <a:pt x="76" y="88"/>
                </a:lnTo>
                <a:lnTo>
                  <a:pt x="242" y="88"/>
                </a:lnTo>
                <a:lnTo>
                  <a:pt x="242" y="88"/>
                </a:lnTo>
                <a:lnTo>
                  <a:pt x="246" y="90"/>
                </a:lnTo>
                <a:lnTo>
                  <a:pt x="250" y="92"/>
                </a:lnTo>
                <a:lnTo>
                  <a:pt x="252" y="96"/>
                </a:lnTo>
                <a:lnTo>
                  <a:pt x="254" y="100"/>
                </a:lnTo>
                <a:lnTo>
                  <a:pt x="254" y="110"/>
                </a:lnTo>
                <a:close/>
              </a:path>
            </a:pathLst>
          </a:custGeom>
          <a:solidFill>
            <a:srgbClr val="FF0000"/>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3200"/>
          </a:p>
        </p:txBody>
      </p:sp>
      <p:sp>
        <p:nvSpPr>
          <p:cNvPr id="33" name="文本框 32">
            <a:extLst>
              <a:ext uri="{FF2B5EF4-FFF2-40B4-BE49-F238E27FC236}">
                <a16:creationId xmlns="" xmlns:a16="http://schemas.microsoft.com/office/drawing/2014/main" id="{5B46466C-7C60-49B3-A90A-3EA53966736A}"/>
              </a:ext>
            </a:extLst>
          </p:cNvPr>
          <p:cNvSpPr txBox="1"/>
          <p:nvPr/>
        </p:nvSpPr>
        <p:spPr>
          <a:xfrm>
            <a:off x="8258175" y="3940730"/>
            <a:ext cx="3257434" cy="276999"/>
          </a:xfrm>
          <a:prstGeom prst="rect">
            <a:avLst/>
          </a:prstGeom>
          <a:noFill/>
        </p:spPr>
        <p:txBody>
          <a:bodyPr wrap="square" rtlCol="0">
            <a:spAutoFit/>
          </a:bodyPr>
          <a:lstStyle/>
          <a:p>
            <a:pPr algn="r"/>
            <a:r>
              <a:rPr lang="en-US" altLang="zh-CN" sz="1200" b="1">
                <a:solidFill>
                  <a:srgbClr val="FF0000"/>
                </a:solidFill>
                <a:latin typeface="..黑体UI-日本语" panose="02000000000000000000" pitchFamily="2" charset="-128"/>
                <a:ea typeface="..黑体UI-日本语" panose="02000000000000000000" pitchFamily="2" charset="-128"/>
                <a:cs typeface="..黑体UI-日本语" panose="02000000000000000000" pitchFamily="2" charset="-128"/>
              </a:rPr>
              <a:t>MAECENAS PORTTITOR CONGUE MASSA</a:t>
            </a:r>
            <a:endParaRPr lang="zh-CN" altLang="en-US" sz="1200" b="1">
              <a:solidFill>
                <a:srgbClr val="FF0000"/>
              </a:solidFill>
              <a:latin typeface="..黑体UI-日本语" panose="02000000000000000000" pitchFamily="2" charset="-128"/>
              <a:ea typeface="..黑体UI-日本语" panose="02000000000000000000" pitchFamily="2" charset="-128"/>
              <a:cs typeface="..黑体UI-日本语" panose="02000000000000000000" pitchFamily="2" charset="-128"/>
            </a:endParaRPr>
          </a:p>
        </p:txBody>
      </p:sp>
      <p:sp>
        <p:nvSpPr>
          <p:cNvPr id="35" name="文本框 34">
            <a:extLst>
              <a:ext uri="{FF2B5EF4-FFF2-40B4-BE49-F238E27FC236}">
                <a16:creationId xmlns="" xmlns:a16="http://schemas.microsoft.com/office/drawing/2014/main" id="{03A0A6C5-0401-4803-96DF-4B8851D36566}"/>
              </a:ext>
            </a:extLst>
          </p:cNvPr>
          <p:cNvSpPr txBox="1"/>
          <p:nvPr/>
        </p:nvSpPr>
        <p:spPr>
          <a:xfrm>
            <a:off x="1151233" y="4713379"/>
            <a:ext cx="1388767" cy="307777"/>
          </a:xfrm>
          <a:prstGeom prst="rect">
            <a:avLst/>
          </a:prstGeom>
          <a:noFill/>
        </p:spPr>
        <p:txBody>
          <a:bodyPr wrap="square" rtlCol="0">
            <a:spAutoFit/>
          </a:bodyPr>
          <a:lstStyle/>
          <a:p>
            <a:pPr algn="dist"/>
            <a:r>
              <a:rPr lang="en-US" altLang="zh-CN" sz="1400">
                <a:solidFill>
                  <a:srgbClr val="0000B4"/>
                </a:solidFill>
                <a:latin typeface="..黑体UI-日本语" panose="02000000000000000000" pitchFamily="2" charset="-128"/>
                <a:ea typeface="..黑体UI-日本语" panose="02000000000000000000" pitchFamily="2" charset="-128"/>
                <a:cs typeface="..黑体UI-日本语" panose="02000000000000000000" pitchFamily="2" charset="-128"/>
              </a:rPr>
              <a:t>0123456789</a:t>
            </a:r>
            <a:endParaRPr lang="zh-CN" altLang="en-US" sz="1400">
              <a:solidFill>
                <a:srgbClr val="0000B4"/>
              </a:solidFill>
              <a:latin typeface="..黑体UI-日本语" panose="02000000000000000000" pitchFamily="2" charset="-128"/>
              <a:ea typeface="..黑体UI-日本语" panose="02000000000000000000" pitchFamily="2" charset="-128"/>
              <a:cs typeface="..黑体UI-日本语" panose="02000000000000000000" pitchFamily="2" charset="-128"/>
            </a:endParaRPr>
          </a:p>
        </p:txBody>
      </p:sp>
      <p:sp>
        <p:nvSpPr>
          <p:cNvPr id="36" name="文本框 35">
            <a:extLst>
              <a:ext uri="{FF2B5EF4-FFF2-40B4-BE49-F238E27FC236}">
                <a16:creationId xmlns="" xmlns:a16="http://schemas.microsoft.com/office/drawing/2014/main" id="{67C5D701-6423-4DB5-B0F4-231C5F3BDFAD}"/>
              </a:ext>
            </a:extLst>
          </p:cNvPr>
          <p:cNvSpPr txBox="1"/>
          <p:nvPr/>
        </p:nvSpPr>
        <p:spPr>
          <a:xfrm>
            <a:off x="1201850" y="5424971"/>
            <a:ext cx="2378594" cy="307777"/>
          </a:xfrm>
          <a:prstGeom prst="rect">
            <a:avLst/>
          </a:prstGeom>
          <a:noFill/>
        </p:spPr>
        <p:txBody>
          <a:bodyPr wrap="square" rtlCol="0">
            <a:spAutoFit/>
          </a:bodyPr>
          <a:lstStyle/>
          <a:p>
            <a:pPr algn="dist"/>
            <a:r>
              <a:rPr lang="en-US" altLang="zh-CN" sz="1400">
                <a:solidFill>
                  <a:srgbClr val="0000B4"/>
                </a:solidFill>
                <a:latin typeface="..黑体UI-日本语" panose="02000000000000000000" pitchFamily="2" charset="-128"/>
                <a:ea typeface="..黑体UI-日本语" panose="02000000000000000000" pitchFamily="2" charset="-128"/>
                <a:cs typeface="..黑体UI-日本语" panose="02000000000000000000" pitchFamily="2" charset="-128"/>
              </a:rPr>
              <a:t>0123456789@qq.com</a:t>
            </a:r>
            <a:endParaRPr lang="zh-CN" altLang="en-US" sz="1400">
              <a:solidFill>
                <a:srgbClr val="0000B4"/>
              </a:solidFill>
              <a:latin typeface="..黑体UI-日本语" panose="02000000000000000000" pitchFamily="2" charset="-128"/>
              <a:ea typeface="..黑体UI-日本语" panose="02000000000000000000" pitchFamily="2" charset="-128"/>
              <a:cs typeface="..黑体UI-日本语" panose="02000000000000000000" pitchFamily="2" charset="-128"/>
            </a:endParaRPr>
          </a:p>
        </p:txBody>
      </p:sp>
      <p:sp>
        <p:nvSpPr>
          <p:cNvPr id="37" name="文本框 36">
            <a:extLst>
              <a:ext uri="{FF2B5EF4-FFF2-40B4-BE49-F238E27FC236}">
                <a16:creationId xmlns="" xmlns:a16="http://schemas.microsoft.com/office/drawing/2014/main" id="{3682A98B-FEE9-4596-8BF8-915C7B0C395B}"/>
              </a:ext>
            </a:extLst>
          </p:cNvPr>
          <p:cNvSpPr txBox="1"/>
          <p:nvPr/>
        </p:nvSpPr>
        <p:spPr>
          <a:xfrm>
            <a:off x="4039625" y="4705549"/>
            <a:ext cx="1656325" cy="307777"/>
          </a:xfrm>
          <a:prstGeom prst="rect">
            <a:avLst/>
          </a:prstGeom>
          <a:noFill/>
        </p:spPr>
        <p:txBody>
          <a:bodyPr wrap="square" rtlCol="0">
            <a:spAutoFit/>
          </a:bodyPr>
          <a:lstStyle/>
          <a:p>
            <a:pPr algn="dist"/>
            <a:r>
              <a:rPr lang="en-US" altLang="zh-CN" sz="1400">
                <a:solidFill>
                  <a:srgbClr val="0000B4"/>
                </a:solidFill>
                <a:latin typeface="..黑体UI-日本语" panose="02000000000000000000" pitchFamily="2" charset="-128"/>
                <a:ea typeface="..黑体UI-日本语" panose="02000000000000000000" pitchFamily="2" charset="-128"/>
                <a:cs typeface="..黑体UI-日本语" panose="02000000000000000000" pitchFamily="2" charset="-128"/>
              </a:rPr>
              <a:t>13X043X77XX</a:t>
            </a:r>
          </a:p>
        </p:txBody>
      </p:sp>
      <p:sp>
        <p:nvSpPr>
          <p:cNvPr id="38" name="文本框 37">
            <a:extLst>
              <a:ext uri="{FF2B5EF4-FFF2-40B4-BE49-F238E27FC236}">
                <a16:creationId xmlns="" xmlns:a16="http://schemas.microsoft.com/office/drawing/2014/main" id="{0A3DF5EA-395C-4535-85E2-30589A53B702}"/>
              </a:ext>
            </a:extLst>
          </p:cNvPr>
          <p:cNvSpPr txBox="1"/>
          <p:nvPr/>
        </p:nvSpPr>
        <p:spPr>
          <a:xfrm>
            <a:off x="4039625" y="5424971"/>
            <a:ext cx="3736545" cy="307777"/>
          </a:xfrm>
          <a:prstGeom prst="rect">
            <a:avLst/>
          </a:prstGeom>
          <a:noFill/>
        </p:spPr>
        <p:txBody>
          <a:bodyPr wrap="square" rtlCol="0">
            <a:spAutoFit/>
          </a:bodyPr>
          <a:lstStyle/>
          <a:p>
            <a:r>
              <a:rPr lang="en-US" altLang="zh-CN" sz="1400">
                <a:solidFill>
                  <a:srgbClr val="0000B4"/>
                </a:solidFill>
                <a:latin typeface="..黑体UI-日本语" panose="02000000000000000000" pitchFamily="2" charset="-128"/>
                <a:ea typeface="..黑体UI-日本语" panose="02000000000000000000" pitchFamily="2" charset="-128"/>
                <a:cs typeface="..黑体UI-日本语" panose="02000000000000000000" pitchFamily="2" charset="-128"/>
              </a:rPr>
              <a:t>purussit amet commodo magna eros quis</a:t>
            </a:r>
            <a:endParaRPr lang="zh-CN" altLang="en-US" sz="1400">
              <a:solidFill>
                <a:srgbClr val="0000B4"/>
              </a:solidFill>
              <a:latin typeface="..黑体UI-日本语" panose="02000000000000000000" pitchFamily="2" charset="-128"/>
              <a:ea typeface="..黑体UI-日本语" panose="02000000000000000000" pitchFamily="2" charset="-128"/>
              <a:cs typeface="..黑体UI-日本语" panose="02000000000000000000" pitchFamily="2" charset="-128"/>
            </a:endParaRPr>
          </a:p>
        </p:txBody>
      </p:sp>
      <p:cxnSp>
        <p:nvCxnSpPr>
          <p:cNvPr id="39" name="直接连接符 38">
            <a:extLst>
              <a:ext uri="{FF2B5EF4-FFF2-40B4-BE49-F238E27FC236}">
                <a16:creationId xmlns="" xmlns:a16="http://schemas.microsoft.com/office/drawing/2014/main" id="{E8AF996E-EBF1-4779-A803-443BA954312C}"/>
              </a:ext>
            </a:extLst>
          </p:cNvPr>
          <p:cNvCxnSpPr>
            <a:cxnSpLocks/>
          </p:cNvCxnSpPr>
          <p:nvPr/>
        </p:nvCxnSpPr>
        <p:spPr>
          <a:xfrm flipH="1">
            <a:off x="9939213" y="4856596"/>
            <a:ext cx="1495431" cy="1495433"/>
          </a:xfrm>
          <a:prstGeom prst="line">
            <a:avLst/>
          </a:prstGeom>
          <a:ln w="63500" cap="rnd">
            <a:solidFill>
              <a:srgbClr val="FF0000"/>
            </a:solidFill>
          </a:ln>
        </p:spPr>
        <p:style>
          <a:lnRef idx="1">
            <a:schemeClr val="accent1"/>
          </a:lnRef>
          <a:fillRef idx="0">
            <a:schemeClr val="accent1"/>
          </a:fillRef>
          <a:effectRef idx="0">
            <a:schemeClr val="accent1"/>
          </a:effectRef>
          <a:fontRef idx="minor">
            <a:schemeClr val="tx1"/>
          </a:fontRef>
        </p:style>
      </p:cxnSp>
      <p:sp>
        <p:nvSpPr>
          <p:cNvPr id="43" name="文本框 42">
            <a:extLst>
              <a:ext uri="{FF2B5EF4-FFF2-40B4-BE49-F238E27FC236}">
                <a16:creationId xmlns="" xmlns:a16="http://schemas.microsoft.com/office/drawing/2014/main" id="{784C0906-745C-4702-A7EE-B32030CA753F}"/>
              </a:ext>
            </a:extLst>
          </p:cNvPr>
          <p:cNvSpPr txBox="1"/>
          <p:nvPr/>
        </p:nvSpPr>
        <p:spPr>
          <a:xfrm>
            <a:off x="10848488" y="5578859"/>
            <a:ext cx="941700" cy="769441"/>
          </a:xfrm>
          <a:prstGeom prst="rect">
            <a:avLst/>
          </a:prstGeom>
          <a:noFill/>
        </p:spPr>
        <p:txBody>
          <a:bodyPr wrap="square" rtlCol="0">
            <a:spAutoFit/>
          </a:bodyPr>
          <a:lstStyle/>
          <a:p>
            <a:r>
              <a:rPr lang="en-US" altLang="zh-CN" sz="4400" b="1">
                <a:solidFill>
                  <a:srgbClr val="FF0000"/>
                </a:solidFill>
                <a:latin typeface="..黑体UI-日本语" panose="02000000000000000000" pitchFamily="2" charset="-128"/>
                <a:ea typeface="..黑体UI-日本语" panose="02000000000000000000" pitchFamily="2" charset="-128"/>
                <a:cs typeface="..黑体UI-日本语" panose="02000000000000000000" pitchFamily="2" charset="-128"/>
              </a:rPr>
              <a:t>01</a:t>
            </a:r>
          </a:p>
        </p:txBody>
      </p:sp>
      <p:pic>
        <p:nvPicPr>
          <p:cNvPr id="45" name="图片 44">
            <a:extLst>
              <a:ext uri="{FF2B5EF4-FFF2-40B4-BE49-F238E27FC236}">
                <a16:creationId xmlns="" xmlns:a16="http://schemas.microsoft.com/office/drawing/2014/main" id="{C74AAD99-9D2A-4867-8B9D-FAFDFB5C2011}"/>
              </a:ext>
            </a:extLst>
          </p:cNvPr>
          <p:cNvPicPr>
            <a:picLocks noChangeAspect="1"/>
          </p:cNvPicPr>
          <p:nvPr/>
        </p:nvPicPr>
        <p:blipFill>
          <a:blip r:embed="rId2"/>
          <a:stretch>
            <a:fillRect/>
          </a:stretch>
        </p:blipFill>
        <p:spPr>
          <a:xfrm>
            <a:off x="7045144" y="1016008"/>
            <a:ext cx="4389500" cy="2920237"/>
          </a:xfrm>
          <a:prstGeom prst="rect">
            <a:avLst/>
          </a:prstGeom>
        </p:spPr>
      </p:pic>
    </p:spTree>
    <p:extLst>
      <p:ext uri="{BB962C8B-B14F-4D97-AF65-F5344CB8AC3E}">
        <p14:creationId xmlns:p14="http://schemas.microsoft.com/office/powerpoint/2010/main" val="274645285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122884DD-7508-4A49-8AAE-D2E094B99A98}"/>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 xmlns:a16="http://schemas.microsoft.com/office/drawing/2014/main" id="{6AA5D943-3F6C-40F0-8883-345ECE2B4FAE}"/>
              </a:ext>
            </a:extLst>
          </p:cNvPr>
          <p:cNvSpPr txBox="1"/>
          <p:nvPr/>
        </p:nvSpPr>
        <p:spPr>
          <a:xfrm>
            <a:off x="1791879" y="1075782"/>
            <a:ext cx="3592921" cy="769441"/>
          </a:xfrm>
          <a:prstGeom prst="rect">
            <a:avLst/>
          </a:prstGeom>
          <a:noFill/>
        </p:spPr>
        <p:txBody>
          <a:bodyPr wrap="square" rtlCol="0">
            <a:spAutoFit/>
          </a:bodyPr>
          <a:lstStyle/>
          <a:p>
            <a:r>
              <a:rPr lang="en-US" altLang="zh-CN" sz="4400" b="1">
                <a:solidFill>
                  <a:srgbClr val="FF0000"/>
                </a:solidFill>
                <a:latin typeface="..黑体UI-日本语" panose="02000000000000000000" pitchFamily="2" charset="-128"/>
                <a:ea typeface="..黑体UI-日本语" panose="02000000000000000000" pitchFamily="2" charset="-128"/>
                <a:cs typeface="..黑体UI-日本语" panose="02000000000000000000" pitchFamily="2" charset="-128"/>
              </a:rPr>
              <a:t>EDUCATION.</a:t>
            </a:r>
          </a:p>
        </p:txBody>
      </p:sp>
      <p:sp>
        <p:nvSpPr>
          <p:cNvPr id="7" name="文本框 6">
            <a:extLst>
              <a:ext uri="{FF2B5EF4-FFF2-40B4-BE49-F238E27FC236}">
                <a16:creationId xmlns="" xmlns:a16="http://schemas.microsoft.com/office/drawing/2014/main" id="{C6C95979-B31A-4F94-99D6-A613F78389AC}"/>
              </a:ext>
            </a:extLst>
          </p:cNvPr>
          <p:cNvSpPr txBox="1"/>
          <p:nvPr/>
        </p:nvSpPr>
        <p:spPr>
          <a:xfrm>
            <a:off x="694236" y="3225800"/>
            <a:ext cx="1454604" cy="584775"/>
          </a:xfrm>
          <a:prstGeom prst="rect">
            <a:avLst/>
          </a:prstGeom>
          <a:noFill/>
        </p:spPr>
        <p:txBody>
          <a:bodyPr wrap="square" rtlCol="0">
            <a:spAutoFit/>
          </a:bodyPr>
          <a:lstStyle/>
          <a:p>
            <a:r>
              <a:rPr lang="en-US" altLang="zh-CN" sz="3200" b="1" dirty="0">
                <a:solidFill>
                  <a:srgbClr val="0000B4"/>
                </a:solidFill>
                <a:latin typeface="..黑体UI-日本语" panose="02000000000000000000" pitchFamily="2" charset="-128"/>
                <a:ea typeface="..黑体UI-日本语" panose="02000000000000000000" pitchFamily="2" charset="-128"/>
                <a:cs typeface="..黑体UI-日本语" panose="02000000000000000000" pitchFamily="2" charset="-128"/>
              </a:rPr>
              <a:t>2013.</a:t>
            </a:r>
          </a:p>
        </p:txBody>
      </p:sp>
      <p:cxnSp>
        <p:nvCxnSpPr>
          <p:cNvPr id="8" name="直接连接符 7">
            <a:extLst>
              <a:ext uri="{FF2B5EF4-FFF2-40B4-BE49-F238E27FC236}">
                <a16:creationId xmlns="" xmlns:a16="http://schemas.microsoft.com/office/drawing/2014/main" id="{9E76AC5A-5ECB-43C7-B8F6-22DDEE4D2F71}"/>
              </a:ext>
            </a:extLst>
          </p:cNvPr>
          <p:cNvCxnSpPr>
            <a:cxnSpLocks/>
          </p:cNvCxnSpPr>
          <p:nvPr/>
        </p:nvCxnSpPr>
        <p:spPr>
          <a:xfrm>
            <a:off x="797626" y="3900765"/>
            <a:ext cx="1034575" cy="0"/>
          </a:xfrm>
          <a:prstGeom prst="line">
            <a:avLst/>
          </a:prstGeom>
          <a:ln w="63500" cap="rnd">
            <a:solidFill>
              <a:srgbClr val="0000B4"/>
            </a:solidFill>
          </a:ln>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 xmlns:a16="http://schemas.microsoft.com/office/drawing/2014/main" id="{5CB64DBB-5CD0-43C2-89F8-C48C5A074C3D}"/>
              </a:ext>
            </a:extLst>
          </p:cNvPr>
          <p:cNvSpPr txBox="1"/>
          <p:nvPr/>
        </p:nvSpPr>
        <p:spPr>
          <a:xfrm>
            <a:off x="2286962" y="3332646"/>
            <a:ext cx="2963802" cy="400110"/>
          </a:xfrm>
          <a:prstGeom prst="rect">
            <a:avLst/>
          </a:prstGeom>
          <a:noFill/>
        </p:spPr>
        <p:txBody>
          <a:bodyPr wrap="square" rtlCol="0">
            <a:spAutoFit/>
          </a:bodyPr>
          <a:lstStyle/>
          <a:p>
            <a:r>
              <a:rPr lang="da-DK" altLang="zh-CN" sz="2000" dirty="0">
                <a:solidFill>
                  <a:srgbClr val="0000B4"/>
                </a:solidFill>
                <a:latin typeface="..黑体UI-日本语" panose="02000000000000000000" pitchFamily="2" charset="-128"/>
                <a:ea typeface="..黑体UI-日本语" panose="02000000000000000000" pitchFamily="2" charset="-128"/>
                <a:cs typeface="..黑体UI-日本语" panose="02000000000000000000" pitchFamily="2" charset="-128"/>
              </a:rPr>
              <a:t>DOLOR SIT AMET</a:t>
            </a:r>
            <a:endParaRPr lang="en-US" altLang="zh-CN" sz="2000" dirty="0">
              <a:solidFill>
                <a:srgbClr val="0000B4"/>
              </a:solidFill>
              <a:latin typeface="..黑体UI-日本语" panose="02000000000000000000" pitchFamily="2" charset="-128"/>
              <a:ea typeface="..黑体UI-日本语" panose="02000000000000000000" pitchFamily="2" charset="-128"/>
              <a:cs typeface="..黑体UI-日本语" panose="02000000000000000000" pitchFamily="2" charset="-128"/>
            </a:endParaRPr>
          </a:p>
        </p:txBody>
      </p:sp>
      <p:cxnSp>
        <p:nvCxnSpPr>
          <p:cNvPr id="11" name="直接连接符 10">
            <a:extLst>
              <a:ext uri="{FF2B5EF4-FFF2-40B4-BE49-F238E27FC236}">
                <a16:creationId xmlns="" xmlns:a16="http://schemas.microsoft.com/office/drawing/2014/main" id="{0B95A6D2-F879-4D56-A86E-6B0DD6CEA4E5}"/>
              </a:ext>
            </a:extLst>
          </p:cNvPr>
          <p:cNvCxnSpPr>
            <a:cxnSpLocks/>
          </p:cNvCxnSpPr>
          <p:nvPr/>
        </p:nvCxnSpPr>
        <p:spPr>
          <a:xfrm>
            <a:off x="2423226" y="3900765"/>
            <a:ext cx="1985261" cy="0"/>
          </a:xfrm>
          <a:prstGeom prst="line">
            <a:avLst/>
          </a:prstGeom>
          <a:ln w="38100" cap="rnd">
            <a:solidFill>
              <a:srgbClr val="0000B4"/>
            </a:solidFill>
          </a:ln>
        </p:spPr>
        <p:style>
          <a:lnRef idx="1">
            <a:schemeClr val="accent1"/>
          </a:lnRef>
          <a:fillRef idx="0">
            <a:schemeClr val="accent1"/>
          </a:fillRef>
          <a:effectRef idx="0">
            <a:schemeClr val="accent1"/>
          </a:effectRef>
          <a:fontRef idx="minor">
            <a:schemeClr val="tx1"/>
          </a:fontRef>
        </p:style>
      </p:cxnSp>
      <p:sp>
        <p:nvSpPr>
          <p:cNvPr id="14" name="文本框 13">
            <a:extLst>
              <a:ext uri="{FF2B5EF4-FFF2-40B4-BE49-F238E27FC236}">
                <a16:creationId xmlns="" xmlns:a16="http://schemas.microsoft.com/office/drawing/2014/main" id="{256C9E39-7A0D-41F6-A42F-0091882E313B}"/>
              </a:ext>
            </a:extLst>
          </p:cNvPr>
          <p:cNvSpPr txBox="1"/>
          <p:nvPr/>
        </p:nvSpPr>
        <p:spPr>
          <a:xfrm>
            <a:off x="683326" y="4150908"/>
            <a:ext cx="3592921" cy="307777"/>
          </a:xfrm>
          <a:prstGeom prst="rect">
            <a:avLst/>
          </a:prstGeom>
          <a:noFill/>
        </p:spPr>
        <p:txBody>
          <a:bodyPr wrap="square" rtlCol="0">
            <a:spAutoFit/>
          </a:bodyPr>
          <a:lstStyle/>
          <a:p>
            <a:r>
              <a:rPr lang="da-DK" altLang="zh-CN" sz="1400">
                <a:solidFill>
                  <a:srgbClr val="0000B4"/>
                </a:solidFill>
                <a:latin typeface="..黑体UI-日本语" panose="02000000000000000000" pitchFamily="2" charset="-128"/>
                <a:ea typeface="..黑体UI-日本语" panose="02000000000000000000" pitchFamily="2" charset="-128"/>
                <a:cs typeface="..黑体UI-日本语" panose="02000000000000000000" pitchFamily="2" charset="-128"/>
              </a:rPr>
              <a:t>consectetuer adipiscing elit</a:t>
            </a:r>
            <a:endParaRPr lang="en-US" altLang="zh-CN" sz="1400">
              <a:solidFill>
                <a:srgbClr val="0000B4"/>
              </a:solidFill>
              <a:latin typeface="..黑体UI-日本语" panose="02000000000000000000" pitchFamily="2" charset="-128"/>
              <a:ea typeface="..黑体UI-日本语" panose="02000000000000000000" pitchFamily="2" charset="-128"/>
              <a:cs typeface="..黑体UI-日本语" panose="02000000000000000000" pitchFamily="2" charset="-128"/>
            </a:endParaRPr>
          </a:p>
        </p:txBody>
      </p:sp>
      <p:cxnSp>
        <p:nvCxnSpPr>
          <p:cNvPr id="15" name="直接连接符 14">
            <a:extLst>
              <a:ext uri="{FF2B5EF4-FFF2-40B4-BE49-F238E27FC236}">
                <a16:creationId xmlns="" xmlns:a16="http://schemas.microsoft.com/office/drawing/2014/main" id="{F9148A44-85B2-4ADB-AFE9-DB20F5A57FD7}"/>
              </a:ext>
            </a:extLst>
          </p:cNvPr>
          <p:cNvCxnSpPr>
            <a:cxnSpLocks/>
          </p:cNvCxnSpPr>
          <p:nvPr/>
        </p:nvCxnSpPr>
        <p:spPr>
          <a:xfrm>
            <a:off x="778573" y="4470883"/>
            <a:ext cx="3636000" cy="0"/>
          </a:xfrm>
          <a:prstGeom prst="line">
            <a:avLst/>
          </a:prstGeom>
          <a:ln w="12700" cap="rnd">
            <a:solidFill>
              <a:srgbClr val="0000B4"/>
            </a:solidFill>
          </a:ln>
        </p:spPr>
        <p:style>
          <a:lnRef idx="1">
            <a:schemeClr val="accent1"/>
          </a:lnRef>
          <a:fillRef idx="0">
            <a:schemeClr val="accent1"/>
          </a:fillRef>
          <a:effectRef idx="0">
            <a:schemeClr val="accent1"/>
          </a:effectRef>
          <a:fontRef idx="minor">
            <a:schemeClr val="tx1"/>
          </a:fontRef>
        </p:style>
      </p:cxnSp>
      <p:sp>
        <p:nvSpPr>
          <p:cNvPr id="21" name="文本框 20">
            <a:extLst>
              <a:ext uri="{FF2B5EF4-FFF2-40B4-BE49-F238E27FC236}">
                <a16:creationId xmlns="" xmlns:a16="http://schemas.microsoft.com/office/drawing/2014/main" id="{91D2137A-37D7-4253-AD2D-55C8CD332448}"/>
              </a:ext>
            </a:extLst>
          </p:cNvPr>
          <p:cNvSpPr txBox="1"/>
          <p:nvPr/>
        </p:nvSpPr>
        <p:spPr>
          <a:xfrm>
            <a:off x="683326" y="4642812"/>
            <a:ext cx="3674361" cy="307777"/>
          </a:xfrm>
          <a:prstGeom prst="rect">
            <a:avLst/>
          </a:prstGeom>
          <a:noFill/>
        </p:spPr>
        <p:txBody>
          <a:bodyPr wrap="square" rtlCol="0">
            <a:spAutoFit/>
          </a:bodyPr>
          <a:lstStyle/>
          <a:p>
            <a:r>
              <a:rPr lang="fr-FR" altLang="zh-CN" sz="1400">
                <a:solidFill>
                  <a:srgbClr val="0000B4"/>
                </a:solidFill>
                <a:latin typeface="..黑体UI-日本语" panose="02000000000000000000" pitchFamily="2" charset="-128"/>
                <a:ea typeface="..黑体UI-日本语" panose="02000000000000000000" pitchFamily="2" charset="-128"/>
                <a:cs typeface="..黑体UI-日本语" panose="02000000000000000000" pitchFamily="2" charset="-128"/>
              </a:rPr>
              <a:t>pellentesque habitant morbi tristique</a:t>
            </a:r>
            <a:endParaRPr lang="en-US" altLang="zh-CN" sz="1400">
              <a:solidFill>
                <a:srgbClr val="0000B4"/>
              </a:solidFill>
              <a:latin typeface="..黑体UI-日本语" panose="02000000000000000000" pitchFamily="2" charset="-128"/>
              <a:ea typeface="..黑体UI-日本语" panose="02000000000000000000" pitchFamily="2" charset="-128"/>
              <a:cs typeface="..黑体UI-日本语" panose="02000000000000000000" pitchFamily="2" charset="-128"/>
            </a:endParaRPr>
          </a:p>
        </p:txBody>
      </p:sp>
      <p:cxnSp>
        <p:nvCxnSpPr>
          <p:cNvPr id="22" name="直接连接符 21">
            <a:extLst>
              <a:ext uri="{FF2B5EF4-FFF2-40B4-BE49-F238E27FC236}">
                <a16:creationId xmlns="" xmlns:a16="http://schemas.microsoft.com/office/drawing/2014/main" id="{E1D74469-2DEA-4638-8CF5-9112BE683307}"/>
              </a:ext>
            </a:extLst>
          </p:cNvPr>
          <p:cNvCxnSpPr>
            <a:cxnSpLocks/>
          </p:cNvCxnSpPr>
          <p:nvPr/>
        </p:nvCxnSpPr>
        <p:spPr>
          <a:xfrm>
            <a:off x="778573" y="4962787"/>
            <a:ext cx="3636000" cy="0"/>
          </a:xfrm>
          <a:prstGeom prst="line">
            <a:avLst/>
          </a:prstGeom>
          <a:ln w="12700" cap="rnd">
            <a:solidFill>
              <a:srgbClr val="0000B4"/>
            </a:solidFill>
          </a:ln>
        </p:spPr>
        <p:style>
          <a:lnRef idx="1">
            <a:schemeClr val="accent1"/>
          </a:lnRef>
          <a:fillRef idx="0">
            <a:schemeClr val="accent1"/>
          </a:fillRef>
          <a:effectRef idx="0">
            <a:schemeClr val="accent1"/>
          </a:effectRef>
          <a:fontRef idx="minor">
            <a:schemeClr val="tx1"/>
          </a:fontRef>
        </p:style>
      </p:cxnSp>
      <p:sp>
        <p:nvSpPr>
          <p:cNvPr id="23" name="文本框 22">
            <a:extLst>
              <a:ext uri="{FF2B5EF4-FFF2-40B4-BE49-F238E27FC236}">
                <a16:creationId xmlns="" xmlns:a16="http://schemas.microsoft.com/office/drawing/2014/main" id="{14C65D17-3F63-45E8-B466-EC9BB9D064D8}"/>
              </a:ext>
            </a:extLst>
          </p:cNvPr>
          <p:cNvSpPr txBox="1"/>
          <p:nvPr/>
        </p:nvSpPr>
        <p:spPr>
          <a:xfrm>
            <a:off x="683326" y="5134716"/>
            <a:ext cx="3725161" cy="307777"/>
          </a:xfrm>
          <a:prstGeom prst="rect">
            <a:avLst/>
          </a:prstGeom>
          <a:noFill/>
        </p:spPr>
        <p:txBody>
          <a:bodyPr wrap="square" rtlCol="0">
            <a:spAutoFit/>
          </a:bodyPr>
          <a:lstStyle/>
          <a:p>
            <a:r>
              <a:rPr lang="fr-FR" altLang="zh-CN" sz="1400">
                <a:solidFill>
                  <a:srgbClr val="0000B4"/>
                </a:solidFill>
                <a:latin typeface="..黑体UI-日本语" panose="02000000000000000000" pitchFamily="2" charset="-128"/>
                <a:ea typeface="..黑体UI-日本语" panose="02000000000000000000" pitchFamily="2" charset="-128"/>
                <a:cs typeface="..黑体UI-日本语" panose="02000000000000000000" pitchFamily="2" charset="-128"/>
              </a:rPr>
              <a:t>senectus et netus et malesuada fames ac</a:t>
            </a:r>
            <a:endParaRPr lang="en-US" altLang="zh-CN" sz="1400">
              <a:solidFill>
                <a:srgbClr val="0000B4"/>
              </a:solidFill>
              <a:latin typeface="..黑体UI-日本语" panose="02000000000000000000" pitchFamily="2" charset="-128"/>
              <a:ea typeface="..黑体UI-日本语" panose="02000000000000000000" pitchFamily="2" charset="-128"/>
              <a:cs typeface="..黑体UI-日本语" panose="02000000000000000000" pitchFamily="2" charset="-128"/>
            </a:endParaRPr>
          </a:p>
        </p:txBody>
      </p:sp>
      <p:cxnSp>
        <p:nvCxnSpPr>
          <p:cNvPr id="24" name="直接连接符 23">
            <a:extLst>
              <a:ext uri="{FF2B5EF4-FFF2-40B4-BE49-F238E27FC236}">
                <a16:creationId xmlns="" xmlns:a16="http://schemas.microsoft.com/office/drawing/2014/main" id="{A2BE0676-1AE7-44E0-8C61-B1B65B6526F7}"/>
              </a:ext>
            </a:extLst>
          </p:cNvPr>
          <p:cNvCxnSpPr>
            <a:cxnSpLocks/>
          </p:cNvCxnSpPr>
          <p:nvPr/>
        </p:nvCxnSpPr>
        <p:spPr>
          <a:xfrm>
            <a:off x="778573" y="5454692"/>
            <a:ext cx="3636000" cy="0"/>
          </a:xfrm>
          <a:prstGeom prst="line">
            <a:avLst/>
          </a:prstGeom>
          <a:ln w="12700" cap="rnd">
            <a:solidFill>
              <a:srgbClr val="0000B4"/>
            </a:solidFill>
          </a:ln>
        </p:spPr>
        <p:style>
          <a:lnRef idx="1">
            <a:schemeClr val="accent1"/>
          </a:lnRef>
          <a:fillRef idx="0">
            <a:schemeClr val="accent1"/>
          </a:fillRef>
          <a:effectRef idx="0">
            <a:schemeClr val="accent1"/>
          </a:effectRef>
          <a:fontRef idx="minor">
            <a:schemeClr val="tx1"/>
          </a:fontRef>
        </p:style>
      </p:cxnSp>
      <p:sp>
        <p:nvSpPr>
          <p:cNvPr id="33" name="文本框 32">
            <a:extLst>
              <a:ext uri="{FF2B5EF4-FFF2-40B4-BE49-F238E27FC236}">
                <a16:creationId xmlns="" xmlns:a16="http://schemas.microsoft.com/office/drawing/2014/main" id="{95F808F4-B5D2-43AE-BFD4-F102E9E42BCF}"/>
              </a:ext>
            </a:extLst>
          </p:cNvPr>
          <p:cNvSpPr txBox="1"/>
          <p:nvPr/>
        </p:nvSpPr>
        <p:spPr>
          <a:xfrm>
            <a:off x="7729702" y="1075782"/>
            <a:ext cx="1350290" cy="584775"/>
          </a:xfrm>
          <a:prstGeom prst="rect">
            <a:avLst/>
          </a:prstGeom>
          <a:noFill/>
        </p:spPr>
        <p:txBody>
          <a:bodyPr wrap="square" rtlCol="0">
            <a:spAutoFit/>
          </a:bodyPr>
          <a:lstStyle/>
          <a:p>
            <a:r>
              <a:rPr lang="en-US" altLang="zh-CN" sz="3200" b="1" dirty="0">
                <a:solidFill>
                  <a:srgbClr val="0000B4"/>
                </a:solidFill>
                <a:latin typeface="..黑体UI-日本语" panose="02000000000000000000" pitchFamily="2" charset="-128"/>
                <a:ea typeface="..黑体UI-日本语" panose="02000000000000000000" pitchFamily="2" charset="-128"/>
                <a:cs typeface="..黑体UI-日本语" panose="02000000000000000000" pitchFamily="2" charset="-128"/>
              </a:rPr>
              <a:t>2017.</a:t>
            </a:r>
          </a:p>
        </p:txBody>
      </p:sp>
      <p:cxnSp>
        <p:nvCxnSpPr>
          <p:cNvPr id="34" name="直接连接符 33">
            <a:extLst>
              <a:ext uri="{FF2B5EF4-FFF2-40B4-BE49-F238E27FC236}">
                <a16:creationId xmlns="" xmlns:a16="http://schemas.microsoft.com/office/drawing/2014/main" id="{CB5A0D1A-1308-444A-829A-843C91119AFF}"/>
              </a:ext>
            </a:extLst>
          </p:cNvPr>
          <p:cNvCxnSpPr>
            <a:cxnSpLocks/>
          </p:cNvCxnSpPr>
          <p:nvPr/>
        </p:nvCxnSpPr>
        <p:spPr>
          <a:xfrm>
            <a:off x="7833092" y="1750747"/>
            <a:ext cx="1034575" cy="0"/>
          </a:xfrm>
          <a:prstGeom prst="line">
            <a:avLst/>
          </a:prstGeom>
          <a:ln w="63500" cap="rnd">
            <a:solidFill>
              <a:srgbClr val="0000B4"/>
            </a:solidFill>
          </a:ln>
        </p:spPr>
        <p:style>
          <a:lnRef idx="1">
            <a:schemeClr val="accent1"/>
          </a:lnRef>
          <a:fillRef idx="0">
            <a:schemeClr val="accent1"/>
          </a:fillRef>
          <a:effectRef idx="0">
            <a:schemeClr val="accent1"/>
          </a:effectRef>
          <a:fontRef idx="minor">
            <a:schemeClr val="tx1"/>
          </a:fontRef>
        </p:style>
      </p:cxnSp>
      <p:sp>
        <p:nvSpPr>
          <p:cNvPr id="35" name="文本框 34">
            <a:extLst>
              <a:ext uri="{FF2B5EF4-FFF2-40B4-BE49-F238E27FC236}">
                <a16:creationId xmlns="" xmlns:a16="http://schemas.microsoft.com/office/drawing/2014/main" id="{90113706-D451-4C5C-9C21-10A1A5AC1DEF}"/>
              </a:ext>
            </a:extLst>
          </p:cNvPr>
          <p:cNvSpPr txBox="1"/>
          <p:nvPr/>
        </p:nvSpPr>
        <p:spPr>
          <a:xfrm>
            <a:off x="9322429" y="1182628"/>
            <a:ext cx="2464187" cy="400110"/>
          </a:xfrm>
          <a:prstGeom prst="rect">
            <a:avLst/>
          </a:prstGeom>
          <a:noFill/>
        </p:spPr>
        <p:txBody>
          <a:bodyPr wrap="square" rtlCol="0">
            <a:spAutoFit/>
          </a:bodyPr>
          <a:lstStyle/>
          <a:p>
            <a:r>
              <a:rPr lang="da-DK" altLang="zh-CN" sz="2000" dirty="0">
                <a:solidFill>
                  <a:srgbClr val="0000B4"/>
                </a:solidFill>
                <a:latin typeface="..黑体UI-日本语" panose="02000000000000000000" pitchFamily="2" charset="-128"/>
                <a:ea typeface="..黑体UI-日本语" panose="02000000000000000000" pitchFamily="2" charset="-128"/>
                <a:cs typeface="..黑体UI-日本语" panose="02000000000000000000" pitchFamily="2" charset="-128"/>
              </a:rPr>
              <a:t>NUNC VIVERRA</a:t>
            </a:r>
            <a:endParaRPr lang="en-US" altLang="zh-CN" sz="2000" dirty="0">
              <a:solidFill>
                <a:srgbClr val="0000B4"/>
              </a:solidFill>
              <a:latin typeface="..黑体UI-日本语" panose="02000000000000000000" pitchFamily="2" charset="-128"/>
              <a:ea typeface="..黑体UI-日本语" panose="02000000000000000000" pitchFamily="2" charset="-128"/>
              <a:cs typeface="..黑体UI-日本语" panose="02000000000000000000" pitchFamily="2" charset="-128"/>
            </a:endParaRPr>
          </a:p>
        </p:txBody>
      </p:sp>
      <p:sp>
        <p:nvSpPr>
          <p:cNvPr id="37" name="文本框 36">
            <a:extLst>
              <a:ext uri="{FF2B5EF4-FFF2-40B4-BE49-F238E27FC236}">
                <a16:creationId xmlns="" xmlns:a16="http://schemas.microsoft.com/office/drawing/2014/main" id="{EA4B09D7-7137-4BA3-8D93-3DF6667E9FA6}"/>
              </a:ext>
            </a:extLst>
          </p:cNvPr>
          <p:cNvSpPr txBox="1"/>
          <p:nvPr/>
        </p:nvSpPr>
        <p:spPr>
          <a:xfrm>
            <a:off x="7718792" y="2000890"/>
            <a:ext cx="3592921" cy="307777"/>
          </a:xfrm>
          <a:prstGeom prst="rect">
            <a:avLst/>
          </a:prstGeom>
          <a:noFill/>
        </p:spPr>
        <p:txBody>
          <a:bodyPr wrap="square" rtlCol="0">
            <a:spAutoFit/>
          </a:bodyPr>
          <a:lstStyle/>
          <a:p>
            <a:r>
              <a:rPr lang="da-DK" altLang="zh-CN" sz="1400">
                <a:solidFill>
                  <a:srgbClr val="0000B4"/>
                </a:solidFill>
                <a:latin typeface="..黑体UI-日本语" panose="02000000000000000000" pitchFamily="2" charset="-128"/>
                <a:ea typeface="..黑体UI-日本语" panose="02000000000000000000" pitchFamily="2" charset="-128"/>
                <a:cs typeface="..黑体UI-日本语" panose="02000000000000000000" pitchFamily="2" charset="-128"/>
              </a:rPr>
              <a:t>maecenas porttitor congue massa</a:t>
            </a:r>
            <a:endParaRPr lang="en-US" altLang="zh-CN" sz="1400">
              <a:solidFill>
                <a:srgbClr val="0000B4"/>
              </a:solidFill>
              <a:latin typeface="..黑体UI-日本语" panose="02000000000000000000" pitchFamily="2" charset="-128"/>
              <a:ea typeface="..黑体UI-日本语" panose="02000000000000000000" pitchFamily="2" charset="-128"/>
              <a:cs typeface="..黑体UI-日本语" panose="02000000000000000000" pitchFamily="2" charset="-128"/>
            </a:endParaRPr>
          </a:p>
        </p:txBody>
      </p:sp>
      <p:sp>
        <p:nvSpPr>
          <p:cNvPr id="39" name="文本框 38">
            <a:extLst>
              <a:ext uri="{FF2B5EF4-FFF2-40B4-BE49-F238E27FC236}">
                <a16:creationId xmlns="" xmlns:a16="http://schemas.microsoft.com/office/drawing/2014/main" id="{0722B1D5-1583-4D56-8FE6-9AE733CDB0A7}"/>
              </a:ext>
            </a:extLst>
          </p:cNvPr>
          <p:cNvSpPr txBox="1"/>
          <p:nvPr/>
        </p:nvSpPr>
        <p:spPr>
          <a:xfrm>
            <a:off x="7718792" y="2492794"/>
            <a:ext cx="3674361" cy="307777"/>
          </a:xfrm>
          <a:prstGeom prst="rect">
            <a:avLst/>
          </a:prstGeom>
          <a:noFill/>
        </p:spPr>
        <p:txBody>
          <a:bodyPr wrap="square" rtlCol="0">
            <a:spAutoFit/>
          </a:bodyPr>
          <a:lstStyle/>
          <a:p>
            <a:r>
              <a:rPr lang="fr-FR" altLang="zh-CN" sz="1400">
                <a:solidFill>
                  <a:srgbClr val="0000B4"/>
                </a:solidFill>
                <a:latin typeface="..黑体UI-日本语" panose="02000000000000000000" pitchFamily="2" charset="-128"/>
                <a:ea typeface="..黑体UI-日本语" panose="02000000000000000000" pitchFamily="2" charset="-128"/>
                <a:cs typeface="..黑体UI-日本语" panose="02000000000000000000" pitchFamily="2" charset="-128"/>
              </a:rPr>
              <a:t>purus lectus malesuada libero</a:t>
            </a:r>
            <a:endParaRPr lang="en-US" altLang="zh-CN" sz="1400">
              <a:solidFill>
                <a:srgbClr val="0000B4"/>
              </a:solidFill>
              <a:latin typeface="..黑体UI-日本语" panose="02000000000000000000" pitchFamily="2" charset="-128"/>
              <a:ea typeface="..黑体UI-日本语" panose="02000000000000000000" pitchFamily="2" charset="-128"/>
              <a:cs typeface="..黑体UI-日本语" panose="02000000000000000000" pitchFamily="2" charset="-128"/>
            </a:endParaRPr>
          </a:p>
        </p:txBody>
      </p:sp>
      <p:cxnSp>
        <p:nvCxnSpPr>
          <p:cNvPr id="36" name="直接连接符 35">
            <a:extLst>
              <a:ext uri="{FF2B5EF4-FFF2-40B4-BE49-F238E27FC236}">
                <a16:creationId xmlns="" xmlns:a16="http://schemas.microsoft.com/office/drawing/2014/main" id="{D0BA86B8-4335-42AE-8AD3-2D498C0E4D09}"/>
              </a:ext>
            </a:extLst>
          </p:cNvPr>
          <p:cNvCxnSpPr>
            <a:cxnSpLocks/>
          </p:cNvCxnSpPr>
          <p:nvPr/>
        </p:nvCxnSpPr>
        <p:spPr>
          <a:xfrm>
            <a:off x="9355296" y="1750747"/>
            <a:ext cx="1860452" cy="0"/>
          </a:xfrm>
          <a:prstGeom prst="line">
            <a:avLst/>
          </a:prstGeom>
          <a:ln w="38100" cap="rnd">
            <a:solidFill>
              <a:srgbClr val="0000B4"/>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 xmlns:a16="http://schemas.microsoft.com/office/drawing/2014/main" id="{E327437E-F639-410E-A66C-F81EC9116A31}"/>
              </a:ext>
            </a:extLst>
          </p:cNvPr>
          <p:cNvCxnSpPr>
            <a:cxnSpLocks/>
          </p:cNvCxnSpPr>
          <p:nvPr/>
        </p:nvCxnSpPr>
        <p:spPr>
          <a:xfrm>
            <a:off x="7814039" y="2320865"/>
            <a:ext cx="3407413" cy="0"/>
          </a:xfrm>
          <a:prstGeom prst="line">
            <a:avLst/>
          </a:prstGeom>
          <a:ln w="12700" cap="rnd">
            <a:solidFill>
              <a:srgbClr val="0000B4"/>
            </a:solidFil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 xmlns:a16="http://schemas.microsoft.com/office/drawing/2014/main" id="{DB6FC2D3-B91E-4B6B-9571-8BA98CB8622C}"/>
              </a:ext>
            </a:extLst>
          </p:cNvPr>
          <p:cNvCxnSpPr>
            <a:cxnSpLocks/>
          </p:cNvCxnSpPr>
          <p:nvPr/>
        </p:nvCxnSpPr>
        <p:spPr>
          <a:xfrm>
            <a:off x="7814039" y="2812769"/>
            <a:ext cx="3407413" cy="0"/>
          </a:xfrm>
          <a:prstGeom prst="line">
            <a:avLst/>
          </a:prstGeom>
          <a:ln w="12700" cap="rnd">
            <a:solidFill>
              <a:srgbClr val="0000B4"/>
            </a:solidFill>
          </a:ln>
        </p:spPr>
        <p:style>
          <a:lnRef idx="1">
            <a:schemeClr val="accent1"/>
          </a:lnRef>
          <a:fillRef idx="0">
            <a:schemeClr val="accent1"/>
          </a:fillRef>
          <a:effectRef idx="0">
            <a:schemeClr val="accent1"/>
          </a:effectRef>
          <a:fontRef idx="minor">
            <a:schemeClr val="tx1"/>
          </a:fontRef>
        </p:style>
      </p:cxnSp>
      <p:sp>
        <p:nvSpPr>
          <p:cNvPr id="67" name="文本框 66">
            <a:extLst>
              <a:ext uri="{FF2B5EF4-FFF2-40B4-BE49-F238E27FC236}">
                <a16:creationId xmlns="" xmlns:a16="http://schemas.microsoft.com/office/drawing/2014/main" id="{8A1CBECB-CD73-4062-9203-F844FF0C7700}"/>
              </a:ext>
            </a:extLst>
          </p:cNvPr>
          <p:cNvSpPr txBox="1"/>
          <p:nvPr/>
        </p:nvSpPr>
        <p:spPr>
          <a:xfrm>
            <a:off x="7740612" y="4041653"/>
            <a:ext cx="1454400" cy="584775"/>
          </a:xfrm>
          <a:prstGeom prst="rect">
            <a:avLst/>
          </a:prstGeom>
          <a:noFill/>
        </p:spPr>
        <p:txBody>
          <a:bodyPr wrap="square" rtlCol="0">
            <a:spAutoFit/>
          </a:bodyPr>
          <a:lstStyle/>
          <a:p>
            <a:r>
              <a:rPr lang="en-US" altLang="zh-CN" sz="3200" b="1" dirty="0">
                <a:solidFill>
                  <a:srgbClr val="FF0000"/>
                </a:solidFill>
                <a:latin typeface="..黑体UI-日本语" panose="02000000000000000000" pitchFamily="2" charset="-128"/>
                <a:ea typeface="..黑体UI-日本语" panose="02000000000000000000" pitchFamily="2" charset="-128"/>
                <a:cs typeface="..黑体UI-日本语" panose="02000000000000000000" pitchFamily="2" charset="-128"/>
              </a:rPr>
              <a:t>2019.</a:t>
            </a:r>
          </a:p>
        </p:txBody>
      </p:sp>
      <p:cxnSp>
        <p:nvCxnSpPr>
          <p:cNvPr id="68" name="直接连接符 67">
            <a:extLst>
              <a:ext uri="{FF2B5EF4-FFF2-40B4-BE49-F238E27FC236}">
                <a16:creationId xmlns="" xmlns:a16="http://schemas.microsoft.com/office/drawing/2014/main" id="{4F13C3D9-554B-4ADA-BC61-776697D5AD22}"/>
              </a:ext>
            </a:extLst>
          </p:cNvPr>
          <p:cNvCxnSpPr>
            <a:cxnSpLocks/>
          </p:cNvCxnSpPr>
          <p:nvPr/>
        </p:nvCxnSpPr>
        <p:spPr>
          <a:xfrm>
            <a:off x="7844002" y="4716618"/>
            <a:ext cx="1034575" cy="0"/>
          </a:xfrm>
          <a:prstGeom prst="line">
            <a:avLst/>
          </a:prstGeom>
          <a:ln w="63500" cap="rnd">
            <a:solidFill>
              <a:srgbClr val="FF0000"/>
            </a:solidFill>
          </a:ln>
        </p:spPr>
        <p:style>
          <a:lnRef idx="1">
            <a:schemeClr val="accent1"/>
          </a:lnRef>
          <a:fillRef idx="0">
            <a:schemeClr val="accent1"/>
          </a:fillRef>
          <a:effectRef idx="0">
            <a:schemeClr val="accent1"/>
          </a:effectRef>
          <a:fontRef idx="minor">
            <a:schemeClr val="tx1"/>
          </a:fontRef>
        </p:style>
      </p:cxnSp>
      <p:sp>
        <p:nvSpPr>
          <p:cNvPr id="69" name="文本框 68">
            <a:extLst>
              <a:ext uri="{FF2B5EF4-FFF2-40B4-BE49-F238E27FC236}">
                <a16:creationId xmlns="" xmlns:a16="http://schemas.microsoft.com/office/drawing/2014/main" id="{DED3C22E-6ADA-4516-9F32-84999AEE640E}"/>
              </a:ext>
            </a:extLst>
          </p:cNvPr>
          <p:cNvSpPr txBox="1"/>
          <p:nvPr/>
        </p:nvSpPr>
        <p:spPr>
          <a:xfrm>
            <a:off x="9333338" y="4148499"/>
            <a:ext cx="2553862" cy="400110"/>
          </a:xfrm>
          <a:prstGeom prst="rect">
            <a:avLst/>
          </a:prstGeom>
          <a:noFill/>
        </p:spPr>
        <p:txBody>
          <a:bodyPr wrap="square" rtlCol="0">
            <a:spAutoFit/>
          </a:bodyPr>
          <a:lstStyle/>
          <a:p>
            <a:r>
              <a:rPr lang="da-DK" altLang="zh-CN" sz="2000" dirty="0">
                <a:solidFill>
                  <a:srgbClr val="0000B4"/>
                </a:solidFill>
                <a:latin typeface="..黑体UI-日本语" panose="02000000000000000000" pitchFamily="2" charset="-128"/>
                <a:ea typeface="..黑体UI-日本语" panose="02000000000000000000" pitchFamily="2" charset="-128"/>
                <a:cs typeface="..黑体UI-日本语" panose="02000000000000000000" pitchFamily="2" charset="-128"/>
              </a:rPr>
              <a:t>CONGUE MASSA</a:t>
            </a:r>
            <a:endParaRPr lang="en-US" altLang="zh-CN" sz="2000" dirty="0">
              <a:solidFill>
                <a:srgbClr val="0000B4"/>
              </a:solidFill>
              <a:latin typeface="..黑体UI-日本语" panose="02000000000000000000" pitchFamily="2" charset="-128"/>
              <a:ea typeface="..黑体UI-日本语" panose="02000000000000000000" pitchFamily="2" charset="-128"/>
              <a:cs typeface="..黑体UI-日本语" panose="02000000000000000000" pitchFamily="2" charset="-128"/>
            </a:endParaRPr>
          </a:p>
        </p:txBody>
      </p:sp>
      <p:sp>
        <p:nvSpPr>
          <p:cNvPr id="71" name="文本框 70">
            <a:extLst>
              <a:ext uri="{FF2B5EF4-FFF2-40B4-BE49-F238E27FC236}">
                <a16:creationId xmlns="" xmlns:a16="http://schemas.microsoft.com/office/drawing/2014/main" id="{5AE0B329-22B2-4F7A-8248-5984DF7BD438}"/>
              </a:ext>
            </a:extLst>
          </p:cNvPr>
          <p:cNvSpPr txBox="1"/>
          <p:nvPr/>
        </p:nvSpPr>
        <p:spPr>
          <a:xfrm>
            <a:off x="7729702" y="4966761"/>
            <a:ext cx="3592921" cy="307777"/>
          </a:xfrm>
          <a:prstGeom prst="rect">
            <a:avLst/>
          </a:prstGeom>
          <a:noFill/>
        </p:spPr>
        <p:txBody>
          <a:bodyPr wrap="square" rtlCol="0">
            <a:spAutoFit/>
          </a:bodyPr>
          <a:lstStyle/>
          <a:p>
            <a:r>
              <a:rPr lang="da-DK" altLang="zh-CN" sz="1400">
                <a:solidFill>
                  <a:srgbClr val="0000B4"/>
                </a:solidFill>
                <a:latin typeface="..黑体UI-日本语" panose="02000000000000000000" pitchFamily="2" charset="-128"/>
                <a:ea typeface="..黑体UI-日本语" panose="02000000000000000000" pitchFamily="2" charset="-128"/>
                <a:cs typeface="..黑体UI-日本语" panose="02000000000000000000" pitchFamily="2" charset="-128"/>
              </a:rPr>
              <a:t>proin pharetra nonummy pede</a:t>
            </a:r>
            <a:endParaRPr lang="en-US" altLang="zh-CN" sz="1400">
              <a:solidFill>
                <a:srgbClr val="0000B4"/>
              </a:solidFill>
              <a:latin typeface="..黑体UI-日本语" panose="02000000000000000000" pitchFamily="2" charset="-128"/>
              <a:ea typeface="..黑体UI-日本语" panose="02000000000000000000" pitchFamily="2" charset="-128"/>
              <a:cs typeface="..黑体UI-日本语" panose="02000000000000000000" pitchFamily="2" charset="-128"/>
            </a:endParaRPr>
          </a:p>
        </p:txBody>
      </p:sp>
      <p:sp>
        <p:nvSpPr>
          <p:cNvPr id="73" name="文本框 72">
            <a:extLst>
              <a:ext uri="{FF2B5EF4-FFF2-40B4-BE49-F238E27FC236}">
                <a16:creationId xmlns="" xmlns:a16="http://schemas.microsoft.com/office/drawing/2014/main" id="{D92E3433-277B-4447-98C7-4A9A55F5E390}"/>
              </a:ext>
            </a:extLst>
          </p:cNvPr>
          <p:cNvSpPr txBox="1"/>
          <p:nvPr/>
        </p:nvSpPr>
        <p:spPr>
          <a:xfrm>
            <a:off x="7729702" y="5458665"/>
            <a:ext cx="3674361" cy="307777"/>
          </a:xfrm>
          <a:prstGeom prst="rect">
            <a:avLst/>
          </a:prstGeom>
          <a:noFill/>
        </p:spPr>
        <p:txBody>
          <a:bodyPr wrap="square" rtlCol="0">
            <a:spAutoFit/>
          </a:bodyPr>
          <a:lstStyle/>
          <a:p>
            <a:r>
              <a:rPr lang="da-DK" altLang="zh-CN" sz="1400">
                <a:solidFill>
                  <a:srgbClr val="0000B4"/>
                </a:solidFill>
                <a:latin typeface="..黑体UI-日本语" panose="02000000000000000000" pitchFamily="2" charset="-128"/>
                <a:ea typeface="..黑体UI-日本语" panose="02000000000000000000" pitchFamily="2" charset="-128"/>
                <a:cs typeface="..黑体UI-日本语" panose="02000000000000000000" pitchFamily="2" charset="-128"/>
              </a:rPr>
              <a:t>lorem ipsum dolor sit amet</a:t>
            </a:r>
            <a:endParaRPr lang="en-US" altLang="zh-CN" sz="1400">
              <a:solidFill>
                <a:srgbClr val="0000B4"/>
              </a:solidFill>
              <a:latin typeface="..黑体UI-日本语" panose="02000000000000000000" pitchFamily="2" charset="-128"/>
              <a:ea typeface="..黑体UI-日本语" panose="02000000000000000000" pitchFamily="2" charset="-128"/>
              <a:cs typeface="..黑体UI-日本语" panose="02000000000000000000" pitchFamily="2" charset="-128"/>
            </a:endParaRPr>
          </a:p>
        </p:txBody>
      </p:sp>
      <p:sp>
        <p:nvSpPr>
          <p:cNvPr id="75" name="文本框 74">
            <a:extLst>
              <a:ext uri="{FF2B5EF4-FFF2-40B4-BE49-F238E27FC236}">
                <a16:creationId xmlns="" xmlns:a16="http://schemas.microsoft.com/office/drawing/2014/main" id="{ED0A382F-4B47-4BDB-BB84-D806ADE0554A}"/>
              </a:ext>
            </a:extLst>
          </p:cNvPr>
          <p:cNvSpPr txBox="1"/>
          <p:nvPr/>
        </p:nvSpPr>
        <p:spPr>
          <a:xfrm>
            <a:off x="7729702" y="5950569"/>
            <a:ext cx="3725161" cy="307777"/>
          </a:xfrm>
          <a:prstGeom prst="rect">
            <a:avLst/>
          </a:prstGeom>
          <a:noFill/>
        </p:spPr>
        <p:txBody>
          <a:bodyPr wrap="square" rtlCol="0">
            <a:spAutoFit/>
          </a:bodyPr>
          <a:lstStyle/>
          <a:p>
            <a:r>
              <a:rPr lang="es-ES" altLang="zh-CN" sz="1400">
                <a:solidFill>
                  <a:srgbClr val="0000B4"/>
                </a:solidFill>
                <a:latin typeface="..黑体UI-日本语" panose="02000000000000000000" pitchFamily="2" charset="-128"/>
                <a:ea typeface="..黑体UI-日本语" panose="02000000000000000000" pitchFamily="2" charset="-128"/>
                <a:cs typeface="..黑体UI-日本语" panose="02000000000000000000" pitchFamily="2" charset="-128"/>
              </a:rPr>
              <a:t>magna sed pulvinar ultricies purus lectus</a:t>
            </a:r>
            <a:endParaRPr lang="en-US" altLang="zh-CN" sz="1400">
              <a:solidFill>
                <a:srgbClr val="0000B4"/>
              </a:solidFill>
              <a:latin typeface="..黑体UI-日本语" panose="02000000000000000000" pitchFamily="2" charset="-128"/>
              <a:ea typeface="..黑体UI-日本语" panose="02000000000000000000" pitchFamily="2" charset="-128"/>
              <a:cs typeface="..黑体UI-日本语" panose="02000000000000000000" pitchFamily="2" charset="-128"/>
            </a:endParaRPr>
          </a:p>
        </p:txBody>
      </p:sp>
      <p:cxnSp>
        <p:nvCxnSpPr>
          <p:cNvPr id="70" name="直接连接符 69">
            <a:extLst>
              <a:ext uri="{FF2B5EF4-FFF2-40B4-BE49-F238E27FC236}">
                <a16:creationId xmlns="" xmlns:a16="http://schemas.microsoft.com/office/drawing/2014/main" id="{1C94F484-E7A7-40CA-A92E-F7E258C2911F}"/>
              </a:ext>
            </a:extLst>
          </p:cNvPr>
          <p:cNvCxnSpPr>
            <a:cxnSpLocks/>
          </p:cNvCxnSpPr>
          <p:nvPr/>
        </p:nvCxnSpPr>
        <p:spPr>
          <a:xfrm>
            <a:off x="9443871" y="4716618"/>
            <a:ext cx="1954201" cy="0"/>
          </a:xfrm>
          <a:prstGeom prst="line">
            <a:avLst/>
          </a:prstGeom>
          <a:ln w="38100" cap="rnd">
            <a:solidFill>
              <a:srgbClr val="0000B4"/>
            </a:solidFill>
          </a:ln>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 xmlns:a16="http://schemas.microsoft.com/office/drawing/2014/main" id="{9D3ED78B-AD95-4C2F-9864-53379FE345A4}"/>
              </a:ext>
            </a:extLst>
          </p:cNvPr>
          <p:cNvCxnSpPr>
            <a:cxnSpLocks/>
          </p:cNvCxnSpPr>
          <p:nvPr/>
        </p:nvCxnSpPr>
        <p:spPr>
          <a:xfrm>
            <a:off x="7824949" y="5286736"/>
            <a:ext cx="3579114" cy="0"/>
          </a:xfrm>
          <a:prstGeom prst="line">
            <a:avLst/>
          </a:prstGeom>
          <a:ln w="12700" cap="rnd">
            <a:solidFill>
              <a:srgbClr val="0000B4"/>
            </a:solidFill>
          </a:ln>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 xmlns:a16="http://schemas.microsoft.com/office/drawing/2014/main" id="{E983DB65-6C0C-415D-BA98-2EBC89C002D3}"/>
              </a:ext>
            </a:extLst>
          </p:cNvPr>
          <p:cNvCxnSpPr>
            <a:cxnSpLocks/>
          </p:cNvCxnSpPr>
          <p:nvPr/>
        </p:nvCxnSpPr>
        <p:spPr>
          <a:xfrm>
            <a:off x="7824949" y="5778640"/>
            <a:ext cx="3579114" cy="0"/>
          </a:xfrm>
          <a:prstGeom prst="line">
            <a:avLst/>
          </a:prstGeom>
          <a:ln w="12700" cap="rnd">
            <a:solidFill>
              <a:srgbClr val="0000B4"/>
            </a:solidFill>
          </a:ln>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 xmlns:a16="http://schemas.microsoft.com/office/drawing/2014/main" id="{FA603288-6C6E-4A4A-B510-8BBEF1F2762C}"/>
              </a:ext>
            </a:extLst>
          </p:cNvPr>
          <p:cNvCxnSpPr>
            <a:cxnSpLocks/>
          </p:cNvCxnSpPr>
          <p:nvPr/>
        </p:nvCxnSpPr>
        <p:spPr>
          <a:xfrm>
            <a:off x="7824949" y="6270545"/>
            <a:ext cx="3579114" cy="0"/>
          </a:xfrm>
          <a:prstGeom prst="line">
            <a:avLst/>
          </a:prstGeom>
          <a:ln w="12700" cap="rnd">
            <a:solidFill>
              <a:srgbClr val="0000B4"/>
            </a:solidFill>
          </a:ln>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 xmlns:a16="http://schemas.microsoft.com/office/drawing/2014/main" id="{4A2241FA-4963-4700-8576-A54429C370D7}"/>
              </a:ext>
            </a:extLst>
          </p:cNvPr>
          <p:cNvCxnSpPr>
            <a:cxnSpLocks/>
          </p:cNvCxnSpPr>
          <p:nvPr/>
        </p:nvCxnSpPr>
        <p:spPr>
          <a:xfrm flipH="1">
            <a:off x="5250764" y="2681284"/>
            <a:ext cx="1495431" cy="1495433"/>
          </a:xfrm>
          <a:prstGeom prst="line">
            <a:avLst/>
          </a:prstGeom>
          <a:ln w="63500" cap="rnd">
            <a:solidFill>
              <a:srgbClr val="FF0000"/>
            </a:solidFill>
          </a:ln>
        </p:spPr>
        <p:style>
          <a:lnRef idx="1">
            <a:schemeClr val="accent1"/>
          </a:lnRef>
          <a:fillRef idx="0">
            <a:schemeClr val="accent1"/>
          </a:fillRef>
          <a:effectRef idx="0">
            <a:schemeClr val="accent1"/>
          </a:effectRef>
          <a:fontRef idx="minor">
            <a:schemeClr val="tx1"/>
          </a:fontRef>
        </p:style>
      </p:cxnSp>
      <p:sp>
        <p:nvSpPr>
          <p:cNvPr id="83" name="文本框 82">
            <a:extLst>
              <a:ext uri="{FF2B5EF4-FFF2-40B4-BE49-F238E27FC236}">
                <a16:creationId xmlns="" xmlns:a16="http://schemas.microsoft.com/office/drawing/2014/main" id="{65FB48DC-0555-4345-BF4C-5C24BD501EB0}"/>
              </a:ext>
            </a:extLst>
          </p:cNvPr>
          <p:cNvSpPr txBox="1"/>
          <p:nvPr/>
        </p:nvSpPr>
        <p:spPr>
          <a:xfrm>
            <a:off x="6160039" y="3403547"/>
            <a:ext cx="941700" cy="769441"/>
          </a:xfrm>
          <a:prstGeom prst="rect">
            <a:avLst/>
          </a:prstGeom>
          <a:noFill/>
        </p:spPr>
        <p:txBody>
          <a:bodyPr wrap="square" rtlCol="0">
            <a:spAutoFit/>
          </a:bodyPr>
          <a:lstStyle/>
          <a:p>
            <a:r>
              <a:rPr lang="en-US" altLang="zh-CN" sz="4400" b="1">
                <a:solidFill>
                  <a:srgbClr val="FF0000"/>
                </a:solidFill>
                <a:latin typeface="..黑体UI-日本语" panose="02000000000000000000" pitchFamily="2" charset="-128"/>
                <a:ea typeface="..黑体UI-日本语" panose="02000000000000000000" pitchFamily="2" charset="-128"/>
                <a:cs typeface="..黑体UI-日本语" panose="02000000000000000000" pitchFamily="2" charset="-128"/>
              </a:rPr>
              <a:t>02</a:t>
            </a:r>
          </a:p>
        </p:txBody>
      </p:sp>
      <p:sp>
        <p:nvSpPr>
          <p:cNvPr id="86" name="椭圆 85">
            <a:extLst>
              <a:ext uri="{FF2B5EF4-FFF2-40B4-BE49-F238E27FC236}">
                <a16:creationId xmlns="" xmlns:a16="http://schemas.microsoft.com/office/drawing/2014/main" id="{D39542C4-E239-4FC5-A6FA-7D572B3EDED5}"/>
              </a:ext>
            </a:extLst>
          </p:cNvPr>
          <p:cNvSpPr/>
          <p:nvPr/>
        </p:nvSpPr>
        <p:spPr>
          <a:xfrm>
            <a:off x="757356" y="1016008"/>
            <a:ext cx="888988" cy="888988"/>
          </a:xfrm>
          <a:prstGeom prst="ellipse">
            <a:avLst/>
          </a:prstGeom>
          <a:solidFill>
            <a:srgbClr val="0000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文本框 86">
            <a:extLst>
              <a:ext uri="{FF2B5EF4-FFF2-40B4-BE49-F238E27FC236}">
                <a16:creationId xmlns="" xmlns:a16="http://schemas.microsoft.com/office/drawing/2014/main" id="{A123A11B-F9C2-45D1-98E4-D366DC433A69}"/>
              </a:ext>
            </a:extLst>
          </p:cNvPr>
          <p:cNvSpPr txBox="1"/>
          <p:nvPr/>
        </p:nvSpPr>
        <p:spPr>
          <a:xfrm>
            <a:off x="776454" y="1168115"/>
            <a:ext cx="850793" cy="584775"/>
          </a:xfrm>
          <a:prstGeom prst="rect">
            <a:avLst/>
          </a:prstGeom>
          <a:noFill/>
        </p:spPr>
        <p:txBody>
          <a:bodyPr wrap="square" rtlCol="0">
            <a:spAutoFit/>
          </a:bodyPr>
          <a:lstStyle/>
          <a:p>
            <a:pPr algn="ctr"/>
            <a:r>
              <a:rPr lang="en-US" altLang="zh-CN" sz="3200" b="1">
                <a:solidFill>
                  <a:schemeClr val="bg1"/>
                </a:solidFill>
                <a:latin typeface="..黑体UI-日本语" panose="02000000000000000000" pitchFamily="2" charset="-128"/>
                <a:ea typeface="..黑体UI-日本语" panose="02000000000000000000" pitchFamily="2" charset="-128"/>
                <a:cs typeface="..黑体UI-日本语" panose="02000000000000000000" pitchFamily="2" charset="-128"/>
              </a:rPr>
              <a:t>ME</a:t>
            </a:r>
            <a:endParaRPr lang="zh-CN" altLang="en-US" sz="3200" b="1">
              <a:solidFill>
                <a:schemeClr val="bg1"/>
              </a:solidFill>
              <a:latin typeface="..黑体UI-日本语" panose="02000000000000000000" pitchFamily="2" charset="-128"/>
              <a:ea typeface="..黑体UI-日本语" panose="02000000000000000000" pitchFamily="2" charset="-128"/>
              <a:cs typeface="..黑体UI-日本语" panose="02000000000000000000" pitchFamily="2" charset="-128"/>
            </a:endParaRPr>
          </a:p>
        </p:txBody>
      </p:sp>
    </p:spTree>
    <p:extLst>
      <p:ext uri="{BB962C8B-B14F-4D97-AF65-F5344CB8AC3E}">
        <p14:creationId xmlns:p14="http://schemas.microsoft.com/office/powerpoint/2010/main" val="30032028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A9C141A8-9461-4A42-9071-96CDA22E94D2}"/>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 xmlns:a16="http://schemas.microsoft.com/office/drawing/2014/main" id="{67401C0C-A642-4945-A99A-DBFA62CDE478}"/>
              </a:ext>
            </a:extLst>
          </p:cNvPr>
          <p:cNvSpPr/>
          <p:nvPr/>
        </p:nvSpPr>
        <p:spPr>
          <a:xfrm>
            <a:off x="0" y="0"/>
            <a:ext cx="12192000" cy="380996"/>
          </a:xfrm>
          <a:prstGeom prst="rect">
            <a:avLst/>
          </a:prstGeom>
          <a:solidFill>
            <a:srgbClr val="0000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a:extLst>
              <a:ext uri="{FF2B5EF4-FFF2-40B4-BE49-F238E27FC236}">
                <a16:creationId xmlns="" xmlns:a16="http://schemas.microsoft.com/office/drawing/2014/main" id="{B1D71F02-9AE6-4D4E-9A10-EA0ED6AF494D}"/>
              </a:ext>
            </a:extLst>
          </p:cNvPr>
          <p:cNvCxnSpPr>
            <a:cxnSpLocks/>
          </p:cNvCxnSpPr>
          <p:nvPr/>
        </p:nvCxnSpPr>
        <p:spPr>
          <a:xfrm>
            <a:off x="6096000" y="1055916"/>
            <a:ext cx="0" cy="5239657"/>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 xmlns:a16="http://schemas.microsoft.com/office/drawing/2014/main" id="{27387E48-7CCA-4F97-9299-ACEF0F4A2D89}"/>
              </a:ext>
            </a:extLst>
          </p:cNvPr>
          <p:cNvSpPr txBox="1"/>
          <p:nvPr/>
        </p:nvSpPr>
        <p:spPr>
          <a:xfrm>
            <a:off x="6585422" y="939804"/>
            <a:ext cx="758354" cy="307777"/>
          </a:xfrm>
          <a:prstGeom prst="rect">
            <a:avLst/>
          </a:prstGeom>
          <a:noFill/>
        </p:spPr>
        <p:txBody>
          <a:bodyPr wrap="square" rtlCol="0">
            <a:spAutoFit/>
          </a:bodyPr>
          <a:lstStyle/>
          <a:p>
            <a:r>
              <a:rPr lang="en-US" altLang="zh-CN" sz="1400" b="1">
                <a:solidFill>
                  <a:schemeClr val="bg1">
                    <a:lumMod val="75000"/>
                  </a:schemeClr>
                </a:solidFill>
                <a:latin typeface="..黑体UI-日本语" panose="02000000000000000000" pitchFamily="2" charset="-128"/>
                <a:ea typeface="..黑体UI-日本语" panose="02000000000000000000" pitchFamily="2" charset="-128"/>
                <a:cs typeface="..黑体UI-日本语" panose="02000000000000000000" pitchFamily="2" charset="-128"/>
              </a:rPr>
              <a:t>SKILL</a:t>
            </a:r>
          </a:p>
        </p:txBody>
      </p:sp>
      <p:sp>
        <p:nvSpPr>
          <p:cNvPr id="11" name="椭圆 10">
            <a:extLst>
              <a:ext uri="{FF2B5EF4-FFF2-40B4-BE49-F238E27FC236}">
                <a16:creationId xmlns="" xmlns:a16="http://schemas.microsoft.com/office/drawing/2014/main" id="{AF7C3030-579C-4234-BCA4-B77D7D11CE09}"/>
              </a:ext>
            </a:extLst>
          </p:cNvPr>
          <p:cNvSpPr/>
          <p:nvPr/>
        </p:nvSpPr>
        <p:spPr>
          <a:xfrm>
            <a:off x="757356" y="1016008"/>
            <a:ext cx="888988" cy="88898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 xmlns:a16="http://schemas.microsoft.com/office/drawing/2014/main" id="{4BAE367D-6596-4A2F-82F2-C24819DCAA8D}"/>
              </a:ext>
            </a:extLst>
          </p:cNvPr>
          <p:cNvSpPr txBox="1"/>
          <p:nvPr/>
        </p:nvSpPr>
        <p:spPr>
          <a:xfrm>
            <a:off x="776454" y="1168115"/>
            <a:ext cx="850793" cy="584775"/>
          </a:xfrm>
          <a:prstGeom prst="rect">
            <a:avLst/>
          </a:prstGeom>
          <a:noFill/>
        </p:spPr>
        <p:txBody>
          <a:bodyPr wrap="square" rtlCol="0">
            <a:spAutoFit/>
          </a:bodyPr>
          <a:lstStyle/>
          <a:p>
            <a:pPr algn="ctr"/>
            <a:r>
              <a:rPr lang="en-US" altLang="zh-CN" sz="3200" b="1">
                <a:solidFill>
                  <a:schemeClr val="bg1"/>
                </a:solidFill>
                <a:latin typeface="..黑体UI-日本语" panose="02000000000000000000" pitchFamily="2" charset="-128"/>
                <a:ea typeface="..黑体UI-日本语" panose="02000000000000000000" pitchFamily="2" charset="-128"/>
                <a:cs typeface="..黑体UI-日本语" panose="02000000000000000000" pitchFamily="2" charset="-128"/>
              </a:rPr>
              <a:t>ME</a:t>
            </a:r>
            <a:endParaRPr lang="zh-CN" altLang="en-US" sz="3200" b="1">
              <a:solidFill>
                <a:schemeClr val="bg1"/>
              </a:solidFill>
              <a:latin typeface="..黑体UI-日本语" panose="02000000000000000000" pitchFamily="2" charset="-128"/>
              <a:ea typeface="..黑体UI-日本语" panose="02000000000000000000" pitchFamily="2" charset="-128"/>
              <a:cs typeface="..黑体UI-日本语" panose="02000000000000000000" pitchFamily="2" charset="-128"/>
            </a:endParaRPr>
          </a:p>
        </p:txBody>
      </p:sp>
      <p:sp>
        <p:nvSpPr>
          <p:cNvPr id="13" name="文本框 12">
            <a:extLst>
              <a:ext uri="{FF2B5EF4-FFF2-40B4-BE49-F238E27FC236}">
                <a16:creationId xmlns="" xmlns:a16="http://schemas.microsoft.com/office/drawing/2014/main" id="{F54D2318-C0FC-4C4F-AF33-C4E9BAC1623A}"/>
              </a:ext>
            </a:extLst>
          </p:cNvPr>
          <p:cNvSpPr txBox="1"/>
          <p:nvPr/>
        </p:nvSpPr>
        <p:spPr>
          <a:xfrm>
            <a:off x="1791880" y="1075782"/>
            <a:ext cx="1878420" cy="769441"/>
          </a:xfrm>
          <a:prstGeom prst="rect">
            <a:avLst/>
          </a:prstGeom>
          <a:noFill/>
        </p:spPr>
        <p:txBody>
          <a:bodyPr wrap="square" rtlCol="0">
            <a:spAutoFit/>
          </a:bodyPr>
          <a:lstStyle/>
          <a:p>
            <a:r>
              <a:rPr lang="en-US" altLang="zh-CN" sz="4400" b="1">
                <a:solidFill>
                  <a:srgbClr val="FF0000"/>
                </a:solidFill>
                <a:latin typeface="..黑体UI-日本语" panose="02000000000000000000" pitchFamily="2" charset="-128"/>
                <a:ea typeface="..黑体UI-日本语" panose="02000000000000000000" pitchFamily="2" charset="-128"/>
                <a:cs typeface="..黑体UI-日本语" panose="02000000000000000000" pitchFamily="2" charset="-128"/>
              </a:rPr>
              <a:t>SKILL.</a:t>
            </a:r>
          </a:p>
        </p:txBody>
      </p:sp>
      <p:cxnSp>
        <p:nvCxnSpPr>
          <p:cNvPr id="14" name="直接连接符 13">
            <a:extLst>
              <a:ext uri="{FF2B5EF4-FFF2-40B4-BE49-F238E27FC236}">
                <a16:creationId xmlns="" xmlns:a16="http://schemas.microsoft.com/office/drawing/2014/main" id="{A9CB1D51-58D4-4AA2-A243-ADD37615F872}"/>
              </a:ext>
            </a:extLst>
          </p:cNvPr>
          <p:cNvCxnSpPr>
            <a:cxnSpLocks/>
          </p:cNvCxnSpPr>
          <p:nvPr/>
        </p:nvCxnSpPr>
        <p:spPr>
          <a:xfrm flipH="1">
            <a:off x="9939213" y="4856596"/>
            <a:ext cx="1495431" cy="1495433"/>
          </a:xfrm>
          <a:prstGeom prst="line">
            <a:avLst/>
          </a:prstGeom>
          <a:ln w="63500" cap="rnd">
            <a:solidFill>
              <a:srgbClr val="FF0000"/>
            </a:solidFill>
          </a:ln>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 xmlns:a16="http://schemas.microsoft.com/office/drawing/2014/main" id="{72B58F04-6721-4463-AD78-34FA02170496}"/>
              </a:ext>
            </a:extLst>
          </p:cNvPr>
          <p:cNvSpPr txBox="1"/>
          <p:nvPr/>
        </p:nvSpPr>
        <p:spPr>
          <a:xfrm>
            <a:off x="10848488" y="5578859"/>
            <a:ext cx="941700" cy="769441"/>
          </a:xfrm>
          <a:prstGeom prst="rect">
            <a:avLst/>
          </a:prstGeom>
          <a:noFill/>
        </p:spPr>
        <p:txBody>
          <a:bodyPr wrap="square" rtlCol="0">
            <a:spAutoFit/>
          </a:bodyPr>
          <a:lstStyle/>
          <a:p>
            <a:r>
              <a:rPr lang="en-US" altLang="zh-CN" sz="4400" b="1">
                <a:solidFill>
                  <a:srgbClr val="FF0000"/>
                </a:solidFill>
                <a:latin typeface="..黑体UI-日本语" panose="02000000000000000000" pitchFamily="2" charset="-128"/>
                <a:ea typeface="..黑体UI-日本语" panose="02000000000000000000" pitchFamily="2" charset="-128"/>
                <a:cs typeface="..黑体UI-日本语" panose="02000000000000000000" pitchFamily="2" charset="-128"/>
              </a:rPr>
              <a:t>03</a:t>
            </a:r>
          </a:p>
        </p:txBody>
      </p:sp>
      <p:sp>
        <p:nvSpPr>
          <p:cNvPr id="16" name="文本框 15">
            <a:extLst>
              <a:ext uri="{FF2B5EF4-FFF2-40B4-BE49-F238E27FC236}">
                <a16:creationId xmlns="" xmlns:a16="http://schemas.microsoft.com/office/drawing/2014/main" id="{ED3B1147-EA87-40EC-A2C6-B0603BC84EC4}"/>
              </a:ext>
            </a:extLst>
          </p:cNvPr>
          <p:cNvSpPr txBox="1"/>
          <p:nvPr/>
        </p:nvSpPr>
        <p:spPr>
          <a:xfrm>
            <a:off x="776454" y="2613136"/>
            <a:ext cx="4643837" cy="3596497"/>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n-US" altLang="zh-CN" sz="1400">
                <a:solidFill>
                  <a:srgbClr val="0000B4"/>
                </a:solidFill>
                <a:latin typeface="..黑体UI-日本语" panose="02000000000000000000" pitchFamily="2" charset="-128"/>
                <a:ea typeface="..黑体UI-日本语" panose="02000000000000000000" pitchFamily="2" charset="-128"/>
                <a:cs typeface="..黑体UI-日本语" panose="02000000000000000000" pitchFamily="2" charset="-128"/>
              </a:rPr>
              <a:t>Lorem ipsum dolor sit amet, consectetuer adipiscing elit. </a:t>
            </a:r>
          </a:p>
          <a:p>
            <a:pPr marL="285750" indent="-285750">
              <a:lnSpc>
                <a:spcPct val="150000"/>
              </a:lnSpc>
              <a:buFont typeface="Arial" panose="020B0604020202020204" pitchFamily="34" charset="0"/>
              <a:buChar char="•"/>
            </a:pPr>
            <a:endParaRPr lang="en-US" altLang="zh-CN" sz="1400">
              <a:solidFill>
                <a:srgbClr val="0000B4"/>
              </a:solidFill>
              <a:latin typeface="..黑体UI-日本语" panose="02000000000000000000" pitchFamily="2" charset="-128"/>
              <a:ea typeface="..黑体UI-日本语" panose="02000000000000000000" pitchFamily="2" charset="-128"/>
              <a:cs typeface="..黑体UI-日本语" panose="02000000000000000000" pitchFamily="2" charset="-128"/>
            </a:endParaRPr>
          </a:p>
          <a:p>
            <a:pPr marL="285750" indent="-285750">
              <a:lnSpc>
                <a:spcPct val="150000"/>
              </a:lnSpc>
              <a:buFont typeface="Arial" panose="020B0604020202020204" pitchFamily="34" charset="0"/>
              <a:buChar char="•"/>
            </a:pPr>
            <a:r>
              <a:rPr lang="en-US" altLang="zh-CN" sz="1400">
                <a:solidFill>
                  <a:srgbClr val="0000B4"/>
                </a:solidFill>
                <a:latin typeface="..黑体UI-日本语" panose="02000000000000000000" pitchFamily="2" charset="-128"/>
                <a:ea typeface="..黑体UI-日本语" panose="02000000000000000000" pitchFamily="2" charset="-128"/>
                <a:cs typeface="..黑体UI-日本语" panose="02000000000000000000" pitchFamily="2" charset="-128"/>
              </a:rPr>
              <a:t>Maecenas porttitor congue massa. Fusce posuere magna sed pulvinar ultricies</a:t>
            </a:r>
          </a:p>
          <a:p>
            <a:pPr marL="285750" indent="-285750">
              <a:lnSpc>
                <a:spcPct val="150000"/>
              </a:lnSpc>
              <a:buFont typeface="Arial" panose="020B0604020202020204" pitchFamily="34" charset="0"/>
              <a:buChar char="•"/>
            </a:pPr>
            <a:endParaRPr lang="en-US" altLang="zh-CN" sz="1400">
              <a:solidFill>
                <a:srgbClr val="0000B4"/>
              </a:solidFill>
              <a:latin typeface="..黑体UI-日本语" panose="02000000000000000000" pitchFamily="2" charset="-128"/>
              <a:ea typeface="..黑体UI-日本语" panose="02000000000000000000" pitchFamily="2" charset="-128"/>
              <a:cs typeface="..黑体UI-日本语" panose="02000000000000000000" pitchFamily="2" charset="-128"/>
            </a:endParaRPr>
          </a:p>
          <a:p>
            <a:pPr marL="285750" indent="-285750">
              <a:lnSpc>
                <a:spcPct val="150000"/>
              </a:lnSpc>
              <a:buFont typeface="Arial" panose="020B0604020202020204" pitchFamily="34" charset="0"/>
              <a:buChar char="•"/>
            </a:pPr>
            <a:r>
              <a:rPr lang="en-US" altLang="zh-CN" sz="1400">
                <a:solidFill>
                  <a:srgbClr val="0000B4"/>
                </a:solidFill>
                <a:latin typeface="..黑体UI-日本语" panose="02000000000000000000" pitchFamily="2" charset="-128"/>
                <a:ea typeface="..黑体UI-日本语" panose="02000000000000000000" pitchFamily="2" charset="-128"/>
                <a:cs typeface="..黑体UI-日本语" panose="02000000000000000000" pitchFamily="2" charset="-128"/>
              </a:rPr>
              <a:t>Purus lectus malesuada libero, sit amet commodo magna eros quis urna. Nunc viverra imperdiet enim.</a:t>
            </a:r>
          </a:p>
          <a:p>
            <a:pPr marL="285750" indent="-285750">
              <a:lnSpc>
                <a:spcPct val="150000"/>
              </a:lnSpc>
              <a:buFont typeface="Arial" panose="020B0604020202020204" pitchFamily="34" charset="0"/>
              <a:buChar char="•"/>
            </a:pPr>
            <a:endParaRPr lang="en-US" altLang="zh-CN" sz="1400">
              <a:solidFill>
                <a:srgbClr val="0000B4"/>
              </a:solidFill>
              <a:latin typeface="..黑体UI-日本语" panose="02000000000000000000" pitchFamily="2" charset="-128"/>
              <a:ea typeface="..黑体UI-日本语" panose="02000000000000000000" pitchFamily="2" charset="-128"/>
              <a:cs typeface="..黑体UI-日本语" panose="02000000000000000000" pitchFamily="2" charset="-128"/>
            </a:endParaRPr>
          </a:p>
          <a:p>
            <a:pPr marL="285750" indent="-285750">
              <a:lnSpc>
                <a:spcPct val="150000"/>
              </a:lnSpc>
              <a:buFont typeface="Arial" panose="020B0604020202020204" pitchFamily="34" charset="0"/>
              <a:buChar char="•"/>
            </a:pPr>
            <a:r>
              <a:rPr lang="en-US" altLang="zh-CN" sz="1400">
                <a:solidFill>
                  <a:srgbClr val="0000B4"/>
                </a:solidFill>
                <a:latin typeface="..黑体UI-日本语" panose="02000000000000000000" pitchFamily="2" charset="-128"/>
                <a:ea typeface="..黑体UI-日本语" panose="02000000000000000000" pitchFamily="2" charset="-128"/>
                <a:cs typeface="..黑体UI-日本语" panose="02000000000000000000" pitchFamily="2" charset="-128"/>
              </a:rPr>
              <a:t>Fusce est. Vivamus a tellus. Pellentesque</a:t>
            </a:r>
          </a:p>
        </p:txBody>
      </p:sp>
      <p:sp>
        <p:nvSpPr>
          <p:cNvPr id="18" name="文本框 17">
            <a:extLst>
              <a:ext uri="{FF2B5EF4-FFF2-40B4-BE49-F238E27FC236}">
                <a16:creationId xmlns="" xmlns:a16="http://schemas.microsoft.com/office/drawing/2014/main" id="{8E98812F-A9FB-4359-BCF1-063C1E634069}"/>
              </a:ext>
            </a:extLst>
          </p:cNvPr>
          <p:cNvSpPr txBox="1"/>
          <p:nvPr/>
        </p:nvSpPr>
        <p:spPr>
          <a:xfrm>
            <a:off x="6771709" y="2613136"/>
            <a:ext cx="4643837" cy="2303836"/>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n-US" altLang="zh-CN" sz="1400">
                <a:solidFill>
                  <a:srgbClr val="0000B4"/>
                </a:solidFill>
                <a:latin typeface="..黑体UI-日本语" panose="02000000000000000000" pitchFamily="2" charset="-128"/>
                <a:ea typeface="..黑体UI-日本语" panose="02000000000000000000" pitchFamily="2" charset="-128"/>
                <a:cs typeface="..黑体UI-日本语" panose="02000000000000000000" pitchFamily="2" charset="-128"/>
              </a:rPr>
              <a:t>Consectetuer adipiscing elit. </a:t>
            </a:r>
          </a:p>
          <a:p>
            <a:pPr marL="285750" indent="-285750">
              <a:lnSpc>
                <a:spcPct val="150000"/>
              </a:lnSpc>
              <a:buFont typeface="Arial" panose="020B0604020202020204" pitchFamily="34" charset="0"/>
              <a:buChar char="•"/>
            </a:pPr>
            <a:endParaRPr lang="en-US" altLang="zh-CN" sz="1400">
              <a:solidFill>
                <a:srgbClr val="0000B4"/>
              </a:solidFill>
              <a:latin typeface="..黑体UI-日本语" panose="02000000000000000000" pitchFamily="2" charset="-128"/>
              <a:ea typeface="..黑体UI-日本语" panose="02000000000000000000" pitchFamily="2" charset="-128"/>
              <a:cs typeface="..黑体UI-日本语" panose="02000000000000000000" pitchFamily="2" charset="-128"/>
            </a:endParaRPr>
          </a:p>
          <a:p>
            <a:pPr marL="285750" indent="-285750">
              <a:lnSpc>
                <a:spcPct val="150000"/>
              </a:lnSpc>
              <a:buFont typeface="Arial" panose="020B0604020202020204" pitchFamily="34" charset="0"/>
              <a:buChar char="•"/>
            </a:pPr>
            <a:r>
              <a:rPr lang="en-US" altLang="zh-CN" sz="1400">
                <a:solidFill>
                  <a:srgbClr val="0000B4"/>
                </a:solidFill>
                <a:latin typeface="..黑体UI-日本语" panose="02000000000000000000" pitchFamily="2" charset="-128"/>
                <a:ea typeface="..黑体UI-日本语" panose="02000000000000000000" pitchFamily="2" charset="-128"/>
                <a:cs typeface="..黑体UI-日本语" panose="02000000000000000000" pitchFamily="2" charset="-128"/>
              </a:rPr>
              <a:t>Maecenas porttitor congue massa. Fusce posuere magna sed pulvinar ultricies</a:t>
            </a:r>
          </a:p>
          <a:p>
            <a:pPr>
              <a:lnSpc>
                <a:spcPct val="150000"/>
              </a:lnSpc>
            </a:pPr>
            <a:endParaRPr lang="en-US" altLang="zh-CN" sz="1400">
              <a:solidFill>
                <a:srgbClr val="0000B4"/>
              </a:solidFill>
              <a:latin typeface="..黑体UI-日本语" panose="02000000000000000000" pitchFamily="2" charset="-128"/>
              <a:ea typeface="..黑体UI-日本语" panose="02000000000000000000" pitchFamily="2" charset="-128"/>
              <a:cs typeface="..黑体UI-日本语" panose="02000000000000000000" pitchFamily="2" charset="-128"/>
            </a:endParaRPr>
          </a:p>
          <a:p>
            <a:pPr marL="285750" indent="-285750">
              <a:lnSpc>
                <a:spcPct val="150000"/>
              </a:lnSpc>
              <a:buFont typeface="Arial" panose="020B0604020202020204" pitchFamily="34" charset="0"/>
              <a:buChar char="•"/>
            </a:pPr>
            <a:r>
              <a:rPr lang="en-US" altLang="zh-CN" sz="1400">
                <a:solidFill>
                  <a:srgbClr val="0000B4"/>
                </a:solidFill>
                <a:latin typeface="..黑体UI-日本语" panose="02000000000000000000" pitchFamily="2" charset="-128"/>
                <a:ea typeface="..黑体UI-日本语" panose="02000000000000000000" pitchFamily="2" charset="-128"/>
                <a:cs typeface="..黑体UI-日本语" panose="02000000000000000000" pitchFamily="2" charset="-128"/>
              </a:rPr>
              <a:t>Purus lectus malesuada libero, sit amet commodo magna eros quis urna</a:t>
            </a:r>
          </a:p>
        </p:txBody>
      </p:sp>
    </p:spTree>
    <p:extLst>
      <p:ext uri="{BB962C8B-B14F-4D97-AF65-F5344CB8AC3E}">
        <p14:creationId xmlns:p14="http://schemas.microsoft.com/office/powerpoint/2010/main" val="68799531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344C6FE5-7627-4AA8-BB4A-08DEAAF3DCA6}"/>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8" name="组合 57">
            <a:extLst>
              <a:ext uri="{FF2B5EF4-FFF2-40B4-BE49-F238E27FC236}">
                <a16:creationId xmlns="" xmlns:a16="http://schemas.microsoft.com/office/drawing/2014/main" id="{5C713FF4-2E48-4773-82FC-39A6399A2EC6}"/>
              </a:ext>
            </a:extLst>
          </p:cNvPr>
          <p:cNvGrpSpPr/>
          <p:nvPr/>
        </p:nvGrpSpPr>
        <p:grpSpPr>
          <a:xfrm>
            <a:off x="0" y="0"/>
            <a:ext cx="12192000" cy="6858000"/>
            <a:chOff x="0" y="0"/>
            <a:chExt cx="12192000" cy="6858000"/>
          </a:xfrm>
        </p:grpSpPr>
        <p:grpSp>
          <p:nvGrpSpPr>
            <p:cNvPr id="7" name="组合 6">
              <a:extLst>
                <a:ext uri="{FF2B5EF4-FFF2-40B4-BE49-F238E27FC236}">
                  <a16:creationId xmlns="" xmlns:a16="http://schemas.microsoft.com/office/drawing/2014/main" id="{C6D6EC0B-3ED9-46EE-A0F7-70429A011907}"/>
                </a:ext>
              </a:extLst>
            </p:cNvPr>
            <p:cNvGrpSpPr/>
            <p:nvPr/>
          </p:nvGrpSpPr>
          <p:grpSpPr>
            <a:xfrm>
              <a:off x="412750" y="0"/>
              <a:ext cx="11366500" cy="6858000"/>
              <a:chOff x="383722" y="0"/>
              <a:chExt cx="11366500" cy="6858000"/>
            </a:xfrm>
          </p:grpSpPr>
          <p:cxnSp>
            <p:nvCxnSpPr>
              <p:cNvPr id="25" name="直接连接符 24">
                <a:extLst>
                  <a:ext uri="{FF2B5EF4-FFF2-40B4-BE49-F238E27FC236}">
                    <a16:creationId xmlns="" xmlns:a16="http://schemas.microsoft.com/office/drawing/2014/main" id="{D44DB21A-C71F-4965-A1BC-E859DA507099}"/>
                  </a:ext>
                </a:extLst>
              </p:cNvPr>
              <p:cNvCxnSpPr>
                <a:cxnSpLocks/>
              </p:cNvCxnSpPr>
              <p:nvPr/>
            </p:nvCxnSpPr>
            <p:spPr>
              <a:xfrm>
                <a:off x="383722" y="0"/>
                <a:ext cx="0" cy="685800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 xmlns:a16="http://schemas.microsoft.com/office/drawing/2014/main" id="{13283B8D-5FE5-48F9-86B3-76FCFA0EB9E9}"/>
                  </a:ext>
                </a:extLst>
              </p:cNvPr>
              <p:cNvCxnSpPr>
                <a:cxnSpLocks/>
              </p:cNvCxnSpPr>
              <p:nvPr/>
            </p:nvCxnSpPr>
            <p:spPr>
              <a:xfrm>
                <a:off x="775670" y="0"/>
                <a:ext cx="0" cy="6858000"/>
              </a:xfrm>
              <a:prstGeom prst="line">
                <a:avLst/>
              </a:prstGeom>
              <a:ln w="12700" cap="flat" cmpd="sng" algn="ctr">
                <a:solidFill>
                  <a:srgbClr val="FF0000"/>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 xmlns:a16="http://schemas.microsoft.com/office/drawing/2014/main" id="{DDFCC341-951A-4EA3-8A49-EB674751987F}"/>
                  </a:ext>
                </a:extLst>
              </p:cNvPr>
              <p:cNvCxnSpPr>
                <a:cxnSpLocks/>
              </p:cNvCxnSpPr>
              <p:nvPr/>
            </p:nvCxnSpPr>
            <p:spPr>
              <a:xfrm>
                <a:off x="1167618" y="0"/>
                <a:ext cx="0" cy="6858000"/>
              </a:xfrm>
              <a:prstGeom prst="line">
                <a:avLst/>
              </a:prstGeom>
              <a:ln w="12700" cap="flat" cmpd="sng" algn="ctr">
                <a:solidFill>
                  <a:srgbClr val="FF0000"/>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 xmlns:a16="http://schemas.microsoft.com/office/drawing/2014/main" id="{4D0B9B53-3822-4021-A75E-0963E2989AAD}"/>
                  </a:ext>
                </a:extLst>
              </p:cNvPr>
              <p:cNvCxnSpPr>
                <a:cxnSpLocks/>
              </p:cNvCxnSpPr>
              <p:nvPr/>
            </p:nvCxnSpPr>
            <p:spPr>
              <a:xfrm>
                <a:off x="1559566" y="0"/>
                <a:ext cx="0" cy="6858000"/>
              </a:xfrm>
              <a:prstGeom prst="line">
                <a:avLst/>
              </a:prstGeom>
              <a:ln w="12700" cap="flat" cmpd="sng" algn="ctr">
                <a:solidFill>
                  <a:srgbClr val="FF0000"/>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 xmlns:a16="http://schemas.microsoft.com/office/drawing/2014/main" id="{4218497B-5115-4CA7-8657-27DAFD36B57A}"/>
                  </a:ext>
                </a:extLst>
              </p:cNvPr>
              <p:cNvCxnSpPr>
                <a:cxnSpLocks/>
              </p:cNvCxnSpPr>
              <p:nvPr/>
            </p:nvCxnSpPr>
            <p:spPr>
              <a:xfrm>
                <a:off x="1951514" y="0"/>
                <a:ext cx="0" cy="6858000"/>
              </a:xfrm>
              <a:prstGeom prst="line">
                <a:avLst/>
              </a:prstGeom>
              <a:ln w="12700" cap="flat" cmpd="sng" algn="ctr">
                <a:solidFill>
                  <a:srgbClr val="FF0000"/>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 xmlns:a16="http://schemas.microsoft.com/office/drawing/2014/main" id="{BA29B6E7-7C9C-4EFF-9660-C53941151007}"/>
                  </a:ext>
                </a:extLst>
              </p:cNvPr>
              <p:cNvCxnSpPr>
                <a:cxnSpLocks/>
              </p:cNvCxnSpPr>
              <p:nvPr/>
            </p:nvCxnSpPr>
            <p:spPr>
              <a:xfrm>
                <a:off x="2343462" y="0"/>
                <a:ext cx="0" cy="6858000"/>
              </a:xfrm>
              <a:prstGeom prst="line">
                <a:avLst/>
              </a:prstGeom>
              <a:ln w="12700" cap="flat" cmpd="sng" algn="ctr">
                <a:solidFill>
                  <a:srgbClr val="FF0000"/>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 xmlns:a16="http://schemas.microsoft.com/office/drawing/2014/main" id="{4F9953E6-9B14-45BE-8A2B-15ECC5B4E542}"/>
                  </a:ext>
                </a:extLst>
              </p:cNvPr>
              <p:cNvCxnSpPr>
                <a:cxnSpLocks/>
              </p:cNvCxnSpPr>
              <p:nvPr/>
            </p:nvCxnSpPr>
            <p:spPr>
              <a:xfrm>
                <a:off x="2735410" y="0"/>
                <a:ext cx="0" cy="6858000"/>
              </a:xfrm>
              <a:prstGeom prst="line">
                <a:avLst/>
              </a:prstGeom>
              <a:ln w="12700" cap="flat" cmpd="sng" algn="ctr">
                <a:solidFill>
                  <a:srgbClr val="FF0000"/>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 xmlns:a16="http://schemas.microsoft.com/office/drawing/2014/main" id="{CE603AB4-5403-49DE-B384-5CE9AC0FE3CA}"/>
                  </a:ext>
                </a:extLst>
              </p:cNvPr>
              <p:cNvCxnSpPr>
                <a:cxnSpLocks/>
              </p:cNvCxnSpPr>
              <p:nvPr/>
            </p:nvCxnSpPr>
            <p:spPr>
              <a:xfrm>
                <a:off x="3127358" y="0"/>
                <a:ext cx="0" cy="6858000"/>
              </a:xfrm>
              <a:prstGeom prst="line">
                <a:avLst/>
              </a:prstGeom>
              <a:ln w="12700" cap="flat" cmpd="sng" algn="ctr">
                <a:solidFill>
                  <a:srgbClr val="FF0000"/>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 xmlns:a16="http://schemas.microsoft.com/office/drawing/2014/main" id="{F1ABA4B6-2AEC-4194-B133-717F29E2AF8D}"/>
                  </a:ext>
                </a:extLst>
              </p:cNvPr>
              <p:cNvCxnSpPr>
                <a:cxnSpLocks/>
              </p:cNvCxnSpPr>
              <p:nvPr/>
            </p:nvCxnSpPr>
            <p:spPr>
              <a:xfrm>
                <a:off x="3519306" y="0"/>
                <a:ext cx="0" cy="6858000"/>
              </a:xfrm>
              <a:prstGeom prst="line">
                <a:avLst/>
              </a:prstGeom>
              <a:ln w="12700" cap="flat" cmpd="sng" algn="ctr">
                <a:solidFill>
                  <a:srgbClr val="FF0000"/>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 xmlns:a16="http://schemas.microsoft.com/office/drawing/2014/main" id="{871FBCD9-605C-406B-8CD3-E3BED24192A9}"/>
                  </a:ext>
                </a:extLst>
              </p:cNvPr>
              <p:cNvCxnSpPr>
                <a:cxnSpLocks/>
              </p:cNvCxnSpPr>
              <p:nvPr/>
            </p:nvCxnSpPr>
            <p:spPr>
              <a:xfrm>
                <a:off x="3911254" y="0"/>
                <a:ext cx="0" cy="6858000"/>
              </a:xfrm>
              <a:prstGeom prst="line">
                <a:avLst/>
              </a:prstGeom>
              <a:ln w="12700" cap="flat" cmpd="sng" algn="ctr">
                <a:solidFill>
                  <a:srgbClr val="FF0000"/>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 xmlns:a16="http://schemas.microsoft.com/office/drawing/2014/main" id="{483BF9D2-B7DA-47EC-A040-7820445D205A}"/>
                  </a:ext>
                </a:extLst>
              </p:cNvPr>
              <p:cNvCxnSpPr>
                <a:cxnSpLocks/>
              </p:cNvCxnSpPr>
              <p:nvPr/>
            </p:nvCxnSpPr>
            <p:spPr>
              <a:xfrm>
                <a:off x="4303202" y="0"/>
                <a:ext cx="0" cy="6858000"/>
              </a:xfrm>
              <a:prstGeom prst="line">
                <a:avLst/>
              </a:prstGeom>
              <a:ln w="12700" cap="flat" cmpd="sng" algn="ctr">
                <a:solidFill>
                  <a:srgbClr val="FF0000"/>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 xmlns:a16="http://schemas.microsoft.com/office/drawing/2014/main" id="{DE7DD429-A057-4FD2-85C7-1D33AF45D0D5}"/>
                  </a:ext>
                </a:extLst>
              </p:cNvPr>
              <p:cNvCxnSpPr>
                <a:cxnSpLocks/>
              </p:cNvCxnSpPr>
              <p:nvPr/>
            </p:nvCxnSpPr>
            <p:spPr>
              <a:xfrm>
                <a:off x="4695150" y="0"/>
                <a:ext cx="0" cy="6858000"/>
              </a:xfrm>
              <a:prstGeom prst="line">
                <a:avLst/>
              </a:prstGeom>
              <a:ln w="12700" cap="flat" cmpd="sng" algn="ctr">
                <a:solidFill>
                  <a:srgbClr val="FF0000"/>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 xmlns:a16="http://schemas.microsoft.com/office/drawing/2014/main" id="{88AB7B96-601D-417E-BBD4-5530BB629CBE}"/>
                  </a:ext>
                </a:extLst>
              </p:cNvPr>
              <p:cNvCxnSpPr>
                <a:cxnSpLocks/>
              </p:cNvCxnSpPr>
              <p:nvPr/>
            </p:nvCxnSpPr>
            <p:spPr>
              <a:xfrm>
                <a:off x="5087098" y="0"/>
                <a:ext cx="0" cy="6858000"/>
              </a:xfrm>
              <a:prstGeom prst="line">
                <a:avLst/>
              </a:prstGeom>
              <a:ln w="12700" cap="flat" cmpd="sng" algn="ctr">
                <a:solidFill>
                  <a:srgbClr val="FF0000"/>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 xmlns:a16="http://schemas.microsoft.com/office/drawing/2014/main" id="{E18E25E2-1816-4E25-9BEB-A536280538B1}"/>
                  </a:ext>
                </a:extLst>
              </p:cNvPr>
              <p:cNvCxnSpPr>
                <a:cxnSpLocks/>
              </p:cNvCxnSpPr>
              <p:nvPr/>
            </p:nvCxnSpPr>
            <p:spPr>
              <a:xfrm>
                <a:off x="5479046" y="0"/>
                <a:ext cx="0" cy="6858000"/>
              </a:xfrm>
              <a:prstGeom prst="line">
                <a:avLst/>
              </a:prstGeom>
              <a:ln w="12700" cap="flat" cmpd="sng" algn="ctr">
                <a:solidFill>
                  <a:srgbClr val="FF0000"/>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 xmlns:a16="http://schemas.microsoft.com/office/drawing/2014/main" id="{A3CE2DD7-05C3-4F63-9679-88654CB75126}"/>
                  </a:ext>
                </a:extLst>
              </p:cNvPr>
              <p:cNvCxnSpPr>
                <a:cxnSpLocks/>
              </p:cNvCxnSpPr>
              <p:nvPr/>
            </p:nvCxnSpPr>
            <p:spPr>
              <a:xfrm>
                <a:off x="5870994" y="0"/>
                <a:ext cx="0" cy="6858000"/>
              </a:xfrm>
              <a:prstGeom prst="line">
                <a:avLst/>
              </a:prstGeom>
              <a:ln w="12700" cap="flat" cmpd="sng" algn="ctr">
                <a:solidFill>
                  <a:srgbClr val="FF0000"/>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 xmlns:a16="http://schemas.microsoft.com/office/drawing/2014/main" id="{ACA4D0BB-AA83-4633-8E3D-B53B4D0310B9}"/>
                  </a:ext>
                </a:extLst>
              </p:cNvPr>
              <p:cNvCxnSpPr>
                <a:cxnSpLocks/>
              </p:cNvCxnSpPr>
              <p:nvPr/>
            </p:nvCxnSpPr>
            <p:spPr>
              <a:xfrm>
                <a:off x="6262942" y="0"/>
                <a:ext cx="0" cy="6858000"/>
              </a:xfrm>
              <a:prstGeom prst="line">
                <a:avLst/>
              </a:prstGeom>
              <a:ln w="12700" cap="flat" cmpd="sng" algn="ctr">
                <a:solidFill>
                  <a:srgbClr val="FF0000"/>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 xmlns:a16="http://schemas.microsoft.com/office/drawing/2014/main" id="{4188D5B4-10E0-4AA6-9C02-B2BE5D872886}"/>
                  </a:ext>
                </a:extLst>
              </p:cNvPr>
              <p:cNvCxnSpPr>
                <a:cxnSpLocks/>
              </p:cNvCxnSpPr>
              <p:nvPr/>
            </p:nvCxnSpPr>
            <p:spPr>
              <a:xfrm>
                <a:off x="6654890" y="0"/>
                <a:ext cx="0" cy="6858000"/>
              </a:xfrm>
              <a:prstGeom prst="line">
                <a:avLst/>
              </a:prstGeom>
              <a:ln w="12700" cap="flat" cmpd="sng" algn="ctr">
                <a:solidFill>
                  <a:srgbClr val="FF0000"/>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 xmlns:a16="http://schemas.microsoft.com/office/drawing/2014/main" id="{8851F594-1714-4CFF-8811-66B34C29718E}"/>
                  </a:ext>
                </a:extLst>
              </p:cNvPr>
              <p:cNvCxnSpPr>
                <a:cxnSpLocks/>
              </p:cNvCxnSpPr>
              <p:nvPr/>
            </p:nvCxnSpPr>
            <p:spPr>
              <a:xfrm>
                <a:off x="7046838" y="0"/>
                <a:ext cx="0" cy="6858000"/>
              </a:xfrm>
              <a:prstGeom prst="line">
                <a:avLst/>
              </a:prstGeom>
              <a:ln w="12700" cap="flat" cmpd="sng" algn="ctr">
                <a:solidFill>
                  <a:srgbClr val="FF0000"/>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 xmlns:a16="http://schemas.microsoft.com/office/drawing/2014/main" id="{E9D35A7C-025B-40D3-8CC9-4B1BEB49AB01}"/>
                  </a:ext>
                </a:extLst>
              </p:cNvPr>
              <p:cNvCxnSpPr>
                <a:cxnSpLocks/>
              </p:cNvCxnSpPr>
              <p:nvPr/>
            </p:nvCxnSpPr>
            <p:spPr>
              <a:xfrm>
                <a:off x="7438786" y="0"/>
                <a:ext cx="0" cy="6858000"/>
              </a:xfrm>
              <a:prstGeom prst="line">
                <a:avLst/>
              </a:prstGeom>
              <a:ln w="12700" cap="flat" cmpd="sng" algn="ctr">
                <a:solidFill>
                  <a:srgbClr val="FF0000"/>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 xmlns:a16="http://schemas.microsoft.com/office/drawing/2014/main" id="{FD9A847C-9BFF-457E-9B1A-9C27AF17F8FC}"/>
                  </a:ext>
                </a:extLst>
              </p:cNvPr>
              <p:cNvCxnSpPr>
                <a:cxnSpLocks/>
              </p:cNvCxnSpPr>
              <p:nvPr/>
            </p:nvCxnSpPr>
            <p:spPr>
              <a:xfrm>
                <a:off x="7830734" y="0"/>
                <a:ext cx="0" cy="6858000"/>
              </a:xfrm>
              <a:prstGeom prst="line">
                <a:avLst/>
              </a:prstGeom>
              <a:ln w="12700" cap="flat" cmpd="sng" algn="ctr">
                <a:solidFill>
                  <a:srgbClr val="FF0000"/>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 xmlns:a16="http://schemas.microsoft.com/office/drawing/2014/main" id="{C1D369B0-7AF2-449A-A9FE-232977756B48}"/>
                  </a:ext>
                </a:extLst>
              </p:cNvPr>
              <p:cNvCxnSpPr>
                <a:cxnSpLocks/>
              </p:cNvCxnSpPr>
              <p:nvPr/>
            </p:nvCxnSpPr>
            <p:spPr>
              <a:xfrm>
                <a:off x="8222682" y="0"/>
                <a:ext cx="0" cy="6858000"/>
              </a:xfrm>
              <a:prstGeom prst="line">
                <a:avLst/>
              </a:prstGeom>
              <a:ln w="12700" cap="flat" cmpd="sng" algn="ctr">
                <a:solidFill>
                  <a:srgbClr val="FF0000"/>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 xmlns:a16="http://schemas.microsoft.com/office/drawing/2014/main" id="{470E9D85-F2B9-4EE1-A787-5758D272CDDA}"/>
                  </a:ext>
                </a:extLst>
              </p:cNvPr>
              <p:cNvCxnSpPr>
                <a:cxnSpLocks/>
              </p:cNvCxnSpPr>
              <p:nvPr/>
            </p:nvCxnSpPr>
            <p:spPr>
              <a:xfrm>
                <a:off x="8614630" y="0"/>
                <a:ext cx="0" cy="6858000"/>
              </a:xfrm>
              <a:prstGeom prst="line">
                <a:avLst/>
              </a:prstGeom>
              <a:ln w="12700" cap="flat" cmpd="sng" algn="ctr">
                <a:solidFill>
                  <a:srgbClr val="FF0000"/>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 xmlns:a16="http://schemas.microsoft.com/office/drawing/2014/main" id="{2D2AD2D3-E6BE-447A-8E4E-65917DA1513D}"/>
                  </a:ext>
                </a:extLst>
              </p:cNvPr>
              <p:cNvCxnSpPr>
                <a:cxnSpLocks/>
              </p:cNvCxnSpPr>
              <p:nvPr/>
            </p:nvCxnSpPr>
            <p:spPr>
              <a:xfrm>
                <a:off x="9006578" y="0"/>
                <a:ext cx="0" cy="6858000"/>
              </a:xfrm>
              <a:prstGeom prst="line">
                <a:avLst/>
              </a:prstGeom>
              <a:ln w="12700" cap="flat" cmpd="sng" algn="ctr">
                <a:solidFill>
                  <a:srgbClr val="FF0000"/>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 xmlns:a16="http://schemas.microsoft.com/office/drawing/2014/main" id="{C6800072-BFB6-4826-93DB-FB5AF23DA6F1}"/>
                  </a:ext>
                </a:extLst>
              </p:cNvPr>
              <p:cNvCxnSpPr>
                <a:cxnSpLocks/>
              </p:cNvCxnSpPr>
              <p:nvPr/>
            </p:nvCxnSpPr>
            <p:spPr>
              <a:xfrm>
                <a:off x="9398526" y="0"/>
                <a:ext cx="0" cy="6858000"/>
              </a:xfrm>
              <a:prstGeom prst="line">
                <a:avLst/>
              </a:prstGeom>
              <a:ln w="12700" cap="flat" cmpd="sng" algn="ctr">
                <a:solidFill>
                  <a:srgbClr val="FF0000"/>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 xmlns:a16="http://schemas.microsoft.com/office/drawing/2014/main" id="{C5408514-AEC9-483A-8CCA-BA0BD1E223F8}"/>
                  </a:ext>
                </a:extLst>
              </p:cNvPr>
              <p:cNvCxnSpPr>
                <a:cxnSpLocks/>
              </p:cNvCxnSpPr>
              <p:nvPr/>
            </p:nvCxnSpPr>
            <p:spPr>
              <a:xfrm>
                <a:off x="9790474" y="0"/>
                <a:ext cx="0" cy="6858000"/>
              </a:xfrm>
              <a:prstGeom prst="line">
                <a:avLst/>
              </a:prstGeom>
              <a:ln w="12700" cap="flat" cmpd="sng" algn="ctr">
                <a:solidFill>
                  <a:srgbClr val="FF0000"/>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 xmlns:a16="http://schemas.microsoft.com/office/drawing/2014/main" id="{31DA062C-086B-4B2B-B725-C918EEC84544}"/>
                  </a:ext>
                </a:extLst>
              </p:cNvPr>
              <p:cNvCxnSpPr>
                <a:cxnSpLocks/>
              </p:cNvCxnSpPr>
              <p:nvPr/>
            </p:nvCxnSpPr>
            <p:spPr>
              <a:xfrm>
                <a:off x="10182422" y="0"/>
                <a:ext cx="0" cy="6858000"/>
              </a:xfrm>
              <a:prstGeom prst="line">
                <a:avLst/>
              </a:prstGeom>
              <a:ln w="12700" cap="flat" cmpd="sng" algn="ctr">
                <a:solidFill>
                  <a:srgbClr val="FF0000"/>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 xmlns:a16="http://schemas.microsoft.com/office/drawing/2014/main" id="{A6B8B0DD-D64B-4A57-9D6A-4D4BEEFD8AE0}"/>
                  </a:ext>
                </a:extLst>
              </p:cNvPr>
              <p:cNvCxnSpPr>
                <a:cxnSpLocks/>
              </p:cNvCxnSpPr>
              <p:nvPr/>
            </p:nvCxnSpPr>
            <p:spPr>
              <a:xfrm>
                <a:off x="10574370" y="0"/>
                <a:ext cx="0" cy="6858000"/>
              </a:xfrm>
              <a:prstGeom prst="line">
                <a:avLst/>
              </a:prstGeom>
              <a:ln w="12700" cap="flat" cmpd="sng" algn="ctr">
                <a:solidFill>
                  <a:srgbClr val="FF0000"/>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 xmlns:a16="http://schemas.microsoft.com/office/drawing/2014/main" id="{C79FF7F1-B10C-4B4D-9D05-6B9F072B8517}"/>
                  </a:ext>
                </a:extLst>
              </p:cNvPr>
              <p:cNvCxnSpPr>
                <a:cxnSpLocks/>
              </p:cNvCxnSpPr>
              <p:nvPr/>
            </p:nvCxnSpPr>
            <p:spPr>
              <a:xfrm>
                <a:off x="10966318" y="0"/>
                <a:ext cx="0" cy="6858000"/>
              </a:xfrm>
              <a:prstGeom prst="line">
                <a:avLst/>
              </a:prstGeom>
              <a:ln w="12700" cap="flat" cmpd="sng" algn="ctr">
                <a:solidFill>
                  <a:srgbClr val="FF0000"/>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 xmlns:a16="http://schemas.microsoft.com/office/drawing/2014/main" id="{356A14A0-25AC-4CF9-9C0C-0A56D30D06B1}"/>
                  </a:ext>
                </a:extLst>
              </p:cNvPr>
              <p:cNvCxnSpPr>
                <a:cxnSpLocks/>
              </p:cNvCxnSpPr>
              <p:nvPr/>
            </p:nvCxnSpPr>
            <p:spPr>
              <a:xfrm>
                <a:off x="11358266" y="0"/>
                <a:ext cx="0" cy="6858000"/>
              </a:xfrm>
              <a:prstGeom prst="line">
                <a:avLst/>
              </a:prstGeom>
              <a:ln w="12700" cap="flat" cmpd="sng" algn="ctr">
                <a:solidFill>
                  <a:srgbClr val="FF0000"/>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 xmlns:a16="http://schemas.microsoft.com/office/drawing/2014/main" id="{2427C725-A07F-4607-9D3E-F7059EBC0B66}"/>
                  </a:ext>
                </a:extLst>
              </p:cNvPr>
              <p:cNvCxnSpPr>
                <a:cxnSpLocks/>
              </p:cNvCxnSpPr>
              <p:nvPr/>
            </p:nvCxnSpPr>
            <p:spPr>
              <a:xfrm>
                <a:off x="11750222" y="0"/>
                <a:ext cx="0" cy="685800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57" name="组合 56">
              <a:extLst>
                <a:ext uri="{FF2B5EF4-FFF2-40B4-BE49-F238E27FC236}">
                  <a16:creationId xmlns="" xmlns:a16="http://schemas.microsoft.com/office/drawing/2014/main" id="{829EE4B2-4ED7-47E6-ADFC-BDB336805409}"/>
                </a:ext>
              </a:extLst>
            </p:cNvPr>
            <p:cNvGrpSpPr/>
            <p:nvPr/>
          </p:nvGrpSpPr>
          <p:grpSpPr>
            <a:xfrm>
              <a:off x="0" y="380998"/>
              <a:ext cx="12192000" cy="6096004"/>
              <a:chOff x="0" y="380996"/>
              <a:chExt cx="12192000" cy="6096004"/>
            </a:xfrm>
          </p:grpSpPr>
          <p:cxnSp>
            <p:nvCxnSpPr>
              <p:cNvPr id="9" name="直接连接符 8">
                <a:extLst>
                  <a:ext uri="{FF2B5EF4-FFF2-40B4-BE49-F238E27FC236}">
                    <a16:creationId xmlns="" xmlns:a16="http://schemas.microsoft.com/office/drawing/2014/main" id="{DC706266-6FE4-4A5A-9C4A-01193722925A}"/>
                  </a:ext>
                </a:extLst>
              </p:cNvPr>
              <p:cNvCxnSpPr/>
              <p:nvPr/>
            </p:nvCxnSpPr>
            <p:spPr>
              <a:xfrm>
                <a:off x="0" y="761996"/>
                <a:ext cx="12192000"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 xmlns:a16="http://schemas.microsoft.com/office/drawing/2014/main" id="{86341E26-2AC1-46DC-B48F-5C0AAF97926C}"/>
                  </a:ext>
                </a:extLst>
              </p:cNvPr>
              <p:cNvCxnSpPr>
                <a:cxnSpLocks/>
              </p:cNvCxnSpPr>
              <p:nvPr/>
            </p:nvCxnSpPr>
            <p:spPr>
              <a:xfrm>
                <a:off x="0" y="1142996"/>
                <a:ext cx="12192000" cy="0"/>
              </a:xfrm>
              <a:prstGeom prst="line">
                <a:avLst/>
              </a:prstGeom>
              <a:ln w="12700" cap="flat" cmpd="sng" algn="ctr">
                <a:solidFill>
                  <a:srgbClr val="FF0000"/>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 xmlns:a16="http://schemas.microsoft.com/office/drawing/2014/main" id="{D9B5BA60-9CC6-47E6-970C-174C6082340E}"/>
                  </a:ext>
                </a:extLst>
              </p:cNvPr>
              <p:cNvCxnSpPr>
                <a:cxnSpLocks/>
              </p:cNvCxnSpPr>
              <p:nvPr/>
            </p:nvCxnSpPr>
            <p:spPr>
              <a:xfrm>
                <a:off x="0" y="1523996"/>
                <a:ext cx="12192000" cy="0"/>
              </a:xfrm>
              <a:prstGeom prst="line">
                <a:avLst/>
              </a:prstGeom>
              <a:ln w="12700" cap="flat" cmpd="sng" algn="ctr">
                <a:solidFill>
                  <a:srgbClr val="FF0000"/>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 xmlns:a16="http://schemas.microsoft.com/office/drawing/2014/main" id="{D630BFFD-34A1-4B63-8C57-B4A0049AFE61}"/>
                  </a:ext>
                </a:extLst>
              </p:cNvPr>
              <p:cNvCxnSpPr>
                <a:cxnSpLocks/>
              </p:cNvCxnSpPr>
              <p:nvPr/>
            </p:nvCxnSpPr>
            <p:spPr>
              <a:xfrm>
                <a:off x="0" y="1904996"/>
                <a:ext cx="12192000" cy="0"/>
              </a:xfrm>
              <a:prstGeom prst="line">
                <a:avLst/>
              </a:prstGeom>
              <a:ln w="12700" cap="flat" cmpd="sng" algn="ctr">
                <a:solidFill>
                  <a:srgbClr val="FF0000"/>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 xmlns:a16="http://schemas.microsoft.com/office/drawing/2014/main" id="{6EB1781F-C291-43A9-BB65-241694BD7920}"/>
                  </a:ext>
                </a:extLst>
              </p:cNvPr>
              <p:cNvCxnSpPr>
                <a:cxnSpLocks/>
              </p:cNvCxnSpPr>
              <p:nvPr/>
            </p:nvCxnSpPr>
            <p:spPr>
              <a:xfrm>
                <a:off x="0" y="2285996"/>
                <a:ext cx="12192000" cy="0"/>
              </a:xfrm>
              <a:prstGeom prst="line">
                <a:avLst/>
              </a:prstGeom>
              <a:ln w="12700" cap="flat" cmpd="sng" algn="ctr">
                <a:solidFill>
                  <a:srgbClr val="FF0000"/>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 xmlns:a16="http://schemas.microsoft.com/office/drawing/2014/main" id="{423CE18D-4597-419B-8057-54FAA71BFD36}"/>
                  </a:ext>
                </a:extLst>
              </p:cNvPr>
              <p:cNvCxnSpPr>
                <a:cxnSpLocks/>
              </p:cNvCxnSpPr>
              <p:nvPr/>
            </p:nvCxnSpPr>
            <p:spPr>
              <a:xfrm>
                <a:off x="0" y="2666996"/>
                <a:ext cx="12192000" cy="0"/>
              </a:xfrm>
              <a:prstGeom prst="line">
                <a:avLst/>
              </a:prstGeom>
              <a:ln w="12700" cap="flat" cmpd="sng" algn="ctr">
                <a:solidFill>
                  <a:srgbClr val="FF0000"/>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 xmlns:a16="http://schemas.microsoft.com/office/drawing/2014/main" id="{73C6AD8C-B90F-4419-AD5D-C55276E3262D}"/>
                  </a:ext>
                </a:extLst>
              </p:cNvPr>
              <p:cNvCxnSpPr>
                <a:cxnSpLocks/>
              </p:cNvCxnSpPr>
              <p:nvPr/>
            </p:nvCxnSpPr>
            <p:spPr>
              <a:xfrm>
                <a:off x="0" y="3047996"/>
                <a:ext cx="12192000" cy="0"/>
              </a:xfrm>
              <a:prstGeom prst="line">
                <a:avLst/>
              </a:prstGeom>
              <a:ln w="12700" cap="flat" cmpd="sng" algn="ctr">
                <a:solidFill>
                  <a:srgbClr val="FF0000"/>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 xmlns:a16="http://schemas.microsoft.com/office/drawing/2014/main" id="{FB155A8A-67D4-4D68-982B-547DFF902ACD}"/>
                  </a:ext>
                </a:extLst>
              </p:cNvPr>
              <p:cNvCxnSpPr>
                <a:cxnSpLocks/>
              </p:cNvCxnSpPr>
              <p:nvPr/>
            </p:nvCxnSpPr>
            <p:spPr>
              <a:xfrm>
                <a:off x="0" y="3428996"/>
                <a:ext cx="12192000" cy="0"/>
              </a:xfrm>
              <a:prstGeom prst="line">
                <a:avLst/>
              </a:prstGeom>
              <a:ln w="12700" cap="flat" cmpd="sng" algn="ctr">
                <a:solidFill>
                  <a:srgbClr val="FF0000"/>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 xmlns:a16="http://schemas.microsoft.com/office/drawing/2014/main" id="{43E7C28F-81D4-43BD-9C03-8CCB81FB40A8}"/>
                  </a:ext>
                </a:extLst>
              </p:cNvPr>
              <p:cNvCxnSpPr>
                <a:cxnSpLocks/>
              </p:cNvCxnSpPr>
              <p:nvPr/>
            </p:nvCxnSpPr>
            <p:spPr>
              <a:xfrm>
                <a:off x="0" y="3809996"/>
                <a:ext cx="12192000" cy="0"/>
              </a:xfrm>
              <a:prstGeom prst="line">
                <a:avLst/>
              </a:prstGeom>
              <a:ln w="12700" cap="flat" cmpd="sng" algn="ctr">
                <a:solidFill>
                  <a:srgbClr val="FF0000"/>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 xmlns:a16="http://schemas.microsoft.com/office/drawing/2014/main" id="{9B7356F7-75A7-484C-AC36-6D311A892B4E}"/>
                  </a:ext>
                </a:extLst>
              </p:cNvPr>
              <p:cNvCxnSpPr>
                <a:cxnSpLocks/>
              </p:cNvCxnSpPr>
              <p:nvPr/>
            </p:nvCxnSpPr>
            <p:spPr>
              <a:xfrm>
                <a:off x="0" y="4190996"/>
                <a:ext cx="12192000" cy="0"/>
              </a:xfrm>
              <a:prstGeom prst="line">
                <a:avLst/>
              </a:prstGeom>
              <a:ln w="12700" cap="flat" cmpd="sng" algn="ctr">
                <a:solidFill>
                  <a:srgbClr val="FF0000"/>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 xmlns:a16="http://schemas.microsoft.com/office/drawing/2014/main" id="{F030F83A-50FB-4421-97BD-DE6EE7A52132}"/>
                  </a:ext>
                </a:extLst>
              </p:cNvPr>
              <p:cNvCxnSpPr>
                <a:cxnSpLocks/>
              </p:cNvCxnSpPr>
              <p:nvPr/>
            </p:nvCxnSpPr>
            <p:spPr>
              <a:xfrm>
                <a:off x="0" y="4571996"/>
                <a:ext cx="12192000" cy="0"/>
              </a:xfrm>
              <a:prstGeom prst="line">
                <a:avLst/>
              </a:prstGeom>
              <a:ln w="12700" cap="flat" cmpd="sng" algn="ctr">
                <a:solidFill>
                  <a:srgbClr val="FF0000"/>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 xmlns:a16="http://schemas.microsoft.com/office/drawing/2014/main" id="{CFABF0EC-0CEA-4A49-8AA0-5394D891AF0E}"/>
                  </a:ext>
                </a:extLst>
              </p:cNvPr>
              <p:cNvCxnSpPr>
                <a:cxnSpLocks/>
              </p:cNvCxnSpPr>
              <p:nvPr/>
            </p:nvCxnSpPr>
            <p:spPr>
              <a:xfrm>
                <a:off x="0" y="4952996"/>
                <a:ext cx="12192000" cy="0"/>
              </a:xfrm>
              <a:prstGeom prst="line">
                <a:avLst/>
              </a:prstGeom>
              <a:ln w="12700" cap="flat" cmpd="sng" algn="ctr">
                <a:solidFill>
                  <a:srgbClr val="FF0000"/>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 xmlns:a16="http://schemas.microsoft.com/office/drawing/2014/main" id="{D1A19469-7CDD-48E9-8C16-CF1D51727130}"/>
                  </a:ext>
                </a:extLst>
              </p:cNvPr>
              <p:cNvCxnSpPr>
                <a:cxnSpLocks/>
              </p:cNvCxnSpPr>
              <p:nvPr/>
            </p:nvCxnSpPr>
            <p:spPr>
              <a:xfrm>
                <a:off x="0" y="5333996"/>
                <a:ext cx="12192000" cy="0"/>
              </a:xfrm>
              <a:prstGeom prst="line">
                <a:avLst/>
              </a:prstGeom>
              <a:ln w="12700" cap="flat" cmpd="sng" algn="ctr">
                <a:solidFill>
                  <a:srgbClr val="FF0000"/>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 xmlns:a16="http://schemas.microsoft.com/office/drawing/2014/main" id="{43AB8E77-C1EF-47C3-852F-AD16DAF6E262}"/>
                  </a:ext>
                </a:extLst>
              </p:cNvPr>
              <p:cNvCxnSpPr>
                <a:cxnSpLocks/>
              </p:cNvCxnSpPr>
              <p:nvPr/>
            </p:nvCxnSpPr>
            <p:spPr>
              <a:xfrm>
                <a:off x="0" y="5714996"/>
                <a:ext cx="12192000" cy="0"/>
              </a:xfrm>
              <a:prstGeom prst="line">
                <a:avLst/>
              </a:prstGeom>
              <a:ln w="12700" cap="flat" cmpd="sng" algn="ctr">
                <a:solidFill>
                  <a:srgbClr val="FF0000"/>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 xmlns:a16="http://schemas.microsoft.com/office/drawing/2014/main" id="{878860CD-0B0F-4B4B-8D4C-9E510B11D783}"/>
                  </a:ext>
                </a:extLst>
              </p:cNvPr>
              <p:cNvCxnSpPr>
                <a:cxnSpLocks/>
              </p:cNvCxnSpPr>
              <p:nvPr/>
            </p:nvCxnSpPr>
            <p:spPr>
              <a:xfrm>
                <a:off x="0" y="6095996"/>
                <a:ext cx="12192000" cy="0"/>
              </a:xfrm>
              <a:prstGeom prst="line">
                <a:avLst/>
              </a:prstGeom>
              <a:ln w="12700" cap="flat" cmpd="sng" algn="ctr">
                <a:solidFill>
                  <a:srgbClr val="FF0000"/>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 xmlns:a16="http://schemas.microsoft.com/office/drawing/2014/main" id="{3A27E485-BA71-4906-B8AA-479EC9E26E28}"/>
                  </a:ext>
                </a:extLst>
              </p:cNvPr>
              <p:cNvCxnSpPr/>
              <p:nvPr/>
            </p:nvCxnSpPr>
            <p:spPr>
              <a:xfrm>
                <a:off x="0" y="6477000"/>
                <a:ext cx="12192000"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 xmlns:a16="http://schemas.microsoft.com/office/drawing/2014/main" id="{C46190A1-C92C-436D-9D8E-9FB7D2592992}"/>
                  </a:ext>
                </a:extLst>
              </p:cNvPr>
              <p:cNvCxnSpPr/>
              <p:nvPr/>
            </p:nvCxnSpPr>
            <p:spPr>
              <a:xfrm>
                <a:off x="0" y="380996"/>
                <a:ext cx="12192000"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grpSp>
      </p:grpSp>
      <p:sp>
        <p:nvSpPr>
          <p:cNvPr id="59" name="矩形: 圆角 58">
            <a:extLst>
              <a:ext uri="{FF2B5EF4-FFF2-40B4-BE49-F238E27FC236}">
                <a16:creationId xmlns="" xmlns:a16="http://schemas.microsoft.com/office/drawing/2014/main" id="{490D35B4-E958-4438-BF51-BDABF6E2E007}"/>
              </a:ext>
            </a:extLst>
          </p:cNvPr>
          <p:cNvSpPr/>
          <p:nvPr/>
        </p:nvSpPr>
        <p:spPr>
          <a:xfrm>
            <a:off x="444076" y="380997"/>
            <a:ext cx="11303849" cy="6096006"/>
          </a:xfrm>
          <a:prstGeom prst="roundRect">
            <a:avLst>
              <a:gd name="adj" fmla="val 343"/>
            </a:avLst>
          </a:prstGeom>
          <a:solidFill>
            <a:schemeClr val="bg1"/>
          </a:solidFill>
          <a:ln w="63500">
            <a:solidFill>
              <a:srgbClr val="0000B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a:extLst>
              <a:ext uri="{FF2B5EF4-FFF2-40B4-BE49-F238E27FC236}">
                <a16:creationId xmlns="" xmlns:a16="http://schemas.microsoft.com/office/drawing/2014/main" id="{90FDA952-1D33-432C-BC01-EDA392D40BF6}"/>
              </a:ext>
            </a:extLst>
          </p:cNvPr>
          <p:cNvSpPr/>
          <p:nvPr/>
        </p:nvSpPr>
        <p:spPr>
          <a:xfrm>
            <a:off x="757356" y="1016008"/>
            <a:ext cx="888988" cy="888988"/>
          </a:xfrm>
          <a:prstGeom prst="ellipse">
            <a:avLst/>
          </a:prstGeom>
          <a:solidFill>
            <a:srgbClr val="0000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 xmlns:a16="http://schemas.microsoft.com/office/drawing/2014/main" id="{040204E0-78EB-4503-B385-88BE7FDCA817}"/>
              </a:ext>
            </a:extLst>
          </p:cNvPr>
          <p:cNvSpPr txBox="1"/>
          <p:nvPr/>
        </p:nvSpPr>
        <p:spPr>
          <a:xfrm>
            <a:off x="776454" y="1168115"/>
            <a:ext cx="850793" cy="584775"/>
          </a:xfrm>
          <a:prstGeom prst="rect">
            <a:avLst/>
          </a:prstGeom>
          <a:noFill/>
        </p:spPr>
        <p:txBody>
          <a:bodyPr wrap="square" rtlCol="0">
            <a:spAutoFit/>
          </a:bodyPr>
          <a:lstStyle/>
          <a:p>
            <a:pPr algn="ctr"/>
            <a:r>
              <a:rPr lang="en-US" altLang="zh-CN" sz="3200" b="1">
                <a:solidFill>
                  <a:schemeClr val="bg1"/>
                </a:solidFill>
                <a:latin typeface="..黑体UI-日本语" panose="02000000000000000000" pitchFamily="2" charset="-128"/>
                <a:ea typeface="..黑体UI-日本语" panose="02000000000000000000" pitchFamily="2" charset="-128"/>
                <a:cs typeface="..黑体UI-日本语" panose="02000000000000000000" pitchFamily="2" charset="-128"/>
              </a:rPr>
              <a:t>ME</a:t>
            </a:r>
            <a:endParaRPr lang="zh-CN" altLang="en-US" sz="3200" b="1">
              <a:solidFill>
                <a:schemeClr val="bg1"/>
              </a:solidFill>
              <a:latin typeface="..黑体UI-日本语" panose="02000000000000000000" pitchFamily="2" charset="-128"/>
              <a:ea typeface="..黑体UI-日本语" panose="02000000000000000000" pitchFamily="2" charset="-128"/>
              <a:cs typeface="..黑体UI-日本语" panose="02000000000000000000" pitchFamily="2" charset="-128"/>
            </a:endParaRPr>
          </a:p>
        </p:txBody>
      </p:sp>
      <p:sp>
        <p:nvSpPr>
          <p:cNvPr id="5" name="文本框 4">
            <a:extLst>
              <a:ext uri="{FF2B5EF4-FFF2-40B4-BE49-F238E27FC236}">
                <a16:creationId xmlns="" xmlns:a16="http://schemas.microsoft.com/office/drawing/2014/main" id="{3055C5F4-E357-4BEC-9540-4E716FB10209}"/>
              </a:ext>
            </a:extLst>
          </p:cNvPr>
          <p:cNvSpPr txBox="1"/>
          <p:nvPr/>
        </p:nvSpPr>
        <p:spPr>
          <a:xfrm>
            <a:off x="1791880" y="1075782"/>
            <a:ext cx="2732495" cy="769441"/>
          </a:xfrm>
          <a:prstGeom prst="rect">
            <a:avLst/>
          </a:prstGeom>
          <a:noFill/>
        </p:spPr>
        <p:txBody>
          <a:bodyPr wrap="square" rtlCol="0">
            <a:spAutoFit/>
          </a:bodyPr>
          <a:lstStyle/>
          <a:p>
            <a:r>
              <a:rPr lang="en-US" altLang="zh-CN" sz="4400" b="1">
                <a:solidFill>
                  <a:srgbClr val="FF0000"/>
                </a:solidFill>
                <a:latin typeface="..黑体UI-日本语" panose="02000000000000000000" pitchFamily="2" charset="-128"/>
                <a:ea typeface="..黑体UI-日本语" panose="02000000000000000000" pitchFamily="2" charset="-128"/>
                <a:cs typeface="..黑体UI-日本语" panose="02000000000000000000" pitchFamily="2" charset="-128"/>
              </a:rPr>
              <a:t>AWARDS.</a:t>
            </a:r>
          </a:p>
        </p:txBody>
      </p:sp>
      <p:sp>
        <p:nvSpPr>
          <p:cNvPr id="63" name="文本框 62">
            <a:extLst>
              <a:ext uri="{FF2B5EF4-FFF2-40B4-BE49-F238E27FC236}">
                <a16:creationId xmlns="" xmlns:a16="http://schemas.microsoft.com/office/drawing/2014/main" id="{1D15658F-D678-4B1E-B83E-210F173398AE}"/>
              </a:ext>
            </a:extLst>
          </p:cNvPr>
          <p:cNvSpPr txBox="1"/>
          <p:nvPr/>
        </p:nvSpPr>
        <p:spPr>
          <a:xfrm>
            <a:off x="7129097" y="1406505"/>
            <a:ext cx="674982" cy="707886"/>
          </a:xfrm>
          <a:prstGeom prst="rect">
            <a:avLst/>
          </a:prstGeom>
          <a:noFill/>
        </p:spPr>
        <p:txBody>
          <a:bodyPr wrap="square" rtlCol="0">
            <a:spAutoFit/>
          </a:bodyPr>
          <a:lstStyle/>
          <a:p>
            <a:pPr algn="ctr"/>
            <a:r>
              <a:rPr lang="en-US" altLang="zh-CN" sz="4000" b="1">
                <a:solidFill>
                  <a:srgbClr val="FF0000"/>
                </a:solidFill>
                <a:latin typeface="..黑体UI-日本语" panose="02000000000000000000" pitchFamily="2" charset="-128"/>
                <a:ea typeface="..黑体UI-日本语" panose="02000000000000000000" pitchFamily="2" charset="-128"/>
                <a:cs typeface="..黑体UI-日本语" panose="02000000000000000000" pitchFamily="2" charset="-128"/>
              </a:rPr>
              <a:t>3</a:t>
            </a:r>
          </a:p>
        </p:txBody>
      </p:sp>
      <p:cxnSp>
        <p:nvCxnSpPr>
          <p:cNvPr id="64" name="直接连接符 63">
            <a:extLst>
              <a:ext uri="{FF2B5EF4-FFF2-40B4-BE49-F238E27FC236}">
                <a16:creationId xmlns="" xmlns:a16="http://schemas.microsoft.com/office/drawing/2014/main" id="{4B834B38-9B6E-4C14-8E3E-17A068ED71DC}"/>
              </a:ext>
            </a:extLst>
          </p:cNvPr>
          <p:cNvCxnSpPr>
            <a:cxnSpLocks/>
          </p:cNvCxnSpPr>
          <p:nvPr/>
        </p:nvCxnSpPr>
        <p:spPr>
          <a:xfrm>
            <a:off x="7302282" y="2092861"/>
            <a:ext cx="328613" cy="0"/>
          </a:xfrm>
          <a:prstGeom prst="line">
            <a:avLst/>
          </a:prstGeom>
          <a:ln w="63500" cap="rnd">
            <a:solidFill>
              <a:srgbClr val="FF0000"/>
            </a:solidFill>
          </a:ln>
        </p:spPr>
        <p:style>
          <a:lnRef idx="1">
            <a:schemeClr val="accent1"/>
          </a:lnRef>
          <a:fillRef idx="0">
            <a:schemeClr val="accent1"/>
          </a:fillRef>
          <a:effectRef idx="0">
            <a:schemeClr val="accent1"/>
          </a:effectRef>
          <a:fontRef idx="minor">
            <a:schemeClr val="tx1"/>
          </a:fontRef>
        </p:style>
      </p:cxnSp>
      <p:sp>
        <p:nvSpPr>
          <p:cNvPr id="70" name="文本框 69">
            <a:extLst>
              <a:ext uri="{FF2B5EF4-FFF2-40B4-BE49-F238E27FC236}">
                <a16:creationId xmlns="" xmlns:a16="http://schemas.microsoft.com/office/drawing/2014/main" id="{20516563-56DB-4FF0-82F2-EDEEF0AA3365}"/>
              </a:ext>
            </a:extLst>
          </p:cNvPr>
          <p:cNvSpPr txBox="1"/>
          <p:nvPr/>
        </p:nvSpPr>
        <p:spPr>
          <a:xfrm>
            <a:off x="7129097" y="3164166"/>
            <a:ext cx="674982" cy="707886"/>
          </a:xfrm>
          <a:prstGeom prst="rect">
            <a:avLst/>
          </a:prstGeom>
          <a:noFill/>
        </p:spPr>
        <p:txBody>
          <a:bodyPr wrap="square" rtlCol="0">
            <a:spAutoFit/>
          </a:bodyPr>
          <a:lstStyle/>
          <a:p>
            <a:pPr algn="ctr"/>
            <a:r>
              <a:rPr lang="en-US" altLang="zh-CN" sz="4000" b="1">
                <a:solidFill>
                  <a:srgbClr val="FF0000"/>
                </a:solidFill>
                <a:latin typeface="..黑体UI-日本语" panose="02000000000000000000" pitchFamily="2" charset="-128"/>
                <a:ea typeface="..黑体UI-日本语" panose="02000000000000000000" pitchFamily="2" charset="-128"/>
                <a:cs typeface="..黑体UI-日本语" panose="02000000000000000000" pitchFamily="2" charset="-128"/>
              </a:rPr>
              <a:t>4</a:t>
            </a:r>
          </a:p>
        </p:txBody>
      </p:sp>
      <p:cxnSp>
        <p:nvCxnSpPr>
          <p:cNvPr id="71" name="直接连接符 70">
            <a:extLst>
              <a:ext uri="{FF2B5EF4-FFF2-40B4-BE49-F238E27FC236}">
                <a16:creationId xmlns="" xmlns:a16="http://schemas.microsoft.com/office/drawing/2014/main" id="{9173AC8F-B96B-4C8E-B1A0-B4BA72C3722F}"/>
              </a:ext>
            </a:extLst>
          </p:cNvPr>
          <p:cNvCxnSpPr>
            <a:cxnSpLocks/>
          </p:cNvCxnSpPr>
          <p:nvPr/>
        </p:nvCxnSpPr>
        <p:spPr>
          <a:xfrm>
            <a:off x="7302282" y="3850522"/>
            <a:ext cx="328613" cy="0"/>
          </a:xfrm>
          <a:prstGeom prst="line">
            <a:avLst/>
          </a:prstGeom>
          <a:ln w="63500" cap="rnd">
            <a:solidFill>
              <a:srgbClr val="FF0000"/>
            </a:solidFill>
          </a:ln>
        </p:spPr>
        <p:style>
          <a:lnRef idx="1">
            <a:schemeClr val="accent1"/>
          </a:lnRef>
          <a:fillRef idx="0">
            <a:schemeClr val="accent1"/>
          </a:fillRef>
          <a:effectRef idx="0">
            <a:schemeClr val="accent1"/>
          </a:effectRef>
          <a:fontRef idx="minor">
            <a:schemeClr val="tx1"/>
          </a:fontRef>
        </p:style>
      </p:cxnSp>
      <p:sp>
        <p:nvSpPr>
          <p:cNvPr id="75" name="文本框 74">
            <a:extLst>
              <a:ext uri="{FF2B5EF4-FFF2-40B4-BE49-F238E27FC236}">
                <a16:creationId xmlns="" xmlns:a16="http://schemas.microsoft.com/office/drawing/2014/main" id="{DA9C48CE-9B22-4FB1-93AA-C4F09E2C46F3}"/>
              </a:ext>
            </a:extLst>
          </p:cNvPr>
          <p:cNvSpPr txBox="1"/>
          <p:nvPr/>
        </p:nvSpPr>
        <p:spPr>
          <a:xfrm>
            <a:off x="8281720" y="1075782"/>
            <a:ext cx="2118393" cy="4827155"/>
          </a:xfrm>
          <a:prstGeom prst="rect">
            <a:avLst/>
          </a:prstGeom>
          <a:noFill/>
        </p:spPr>
        <p:txBody>
          <a:bodyPr wrap="square" rtlCol="0">
            <a:spAutoFit/>
          </a:bodyPr>
          <a:lstStyle/>
          <a:p>
            <a:pPr>
              <a:lnSpc>
                <a:spcPct val="200000"/>
              </a:lnSpc>
            </a:pPr>
            <a:r>
              <a:rPr lang="en-US" altLang="zh-CN" sz="1200">
                <a:solidFill>
                  <a:srgbClr val="FF0000"/>
                </a:solidFill>
                <a:latin typeface="..黑体UI-日本语" panose="02000000000000000000" pitchFamily="2" charset="-128"/>
                <a:ea typeface="..黑体UI-日本语" panose="02000000000000000000" pitchFamily="2" charset="-128"/>
                <a:cs typeface="..黑体UI-日本语" panose="02000000000000000000" pitchFamily="2" charset="-128"/>
              </a:rPr>
              <a:t>consectetuer adipiscing elit Maecenas porttitor congue massa Fusce posuere magna sed pulvinar ultricies purus lectus malesuada libero sit amet commodo magna eros quis urna Nunc viverra imperdiet enim</a:t>
            </a:r>
          </a:p>
          <a:p>
            <a:pPr>
              <a:lnSpc>
                <a:spcPct val="200000"/>
              </a:lnSpc>
            </a:pPr>
            <a:r>
              <a:rPr lang="en-US" altLang="zh-CN" sz="1200">
                <a:solidFill>
                  <a:srgbClr val="FF0000"/>
                </a:solidFill>
                <a:latin typeface="..黑体UI-日本语" panose="02000000000000000000" pitchFamily="2" charset="-128"/>
                <a:ea typeface="..黑体UI-日本语" panose="02000000000000000000" pitchFamily="2" charset="-128"/>
                <a:cs typeface="..黑体UI-日本语" panose="02000000000000000000" pitchFamily="2" charset="-128"/>
              </a:rPr>
              <a:t>Fusce est Vivamus a tellus Pellentesque habitant morbi tristique senectus et netus et</a:t>
            </a:r>
          </a:p>
        </p:txBody>
      </p:sp>
      <p:sp>
        <p:nvSpPr>
          <p:cNvPr id="90" name="文本框 89">
            <a:extLst>
              <a:ext uri="{FF2B5EF4-FFF2-40B4-BE49-F238E27FC236}">
                <a16:creationId xmlns="" xmlns:a16="http://schemas.microsoft.com/office/drawing/2014/main" id="{14336481-F5B1-431E-AFF5-9DC846406A37}"/>
              </a:ext>
            </a:extLst>
          </p:cNvPr>
          <p:cNvSpPr txBox="1"/>
          <p:nvPr/>
        </p:nvSpPr>
        <p:spPr>
          <a:xfrm>
            <a:off x="1939308" y="2657614"/>
            <a:ext cx="674982" cy="707886"/>
          </a:xfrm>
          <a:prstGeom prst="rect">
            <a:avLst/>
          </a:prstGeom>
          <a:noFill/>
        </p:spPr>
        <p:txBody>
          <a:bodyPr wrap="square" rtlCol="0">
            <a:spAutoFit/>
          </a:bodyPr>
          <a:lstStyle/>
          <a:p>
            <a:pPr algn="ctr"/>
            <a:r>
              <a:rPr lang="en-US" altLang="zh-CN" sz="4000" b="1">
                <a:solidFill>
                  <a:srgbClr val="FF0000"/>
                </a:solidFill>
                <a:latin typeface="..黑体UI-日本语" panose="02000000000000000000" pitchFamily="2" charset="-128"/>
                <a:ea typeface="..黑体UI-日本语" panose="02000000000000000000" pitchFamily="2" charset="-128"/>
                <a:cs typeface="..黑体UI-日本语" panose="02000000000000000000" pitchFamily="2" charset="-128"/>
              </a:rPr>
              <a:t>1</a:t>
            </a:r>
          </a:p>
        </p:txBody>
      </p:sp>
      <p:cxnSp>
        <p:nvCxnSpPr>
          <p:cNvPr id="91" name="直接连接符 90">
            <a:extLst>
              <a:ext uri="{FF2B5EF4-FFF2-40B4-BE49-F238E27FC236}">
                <a16:creationId xmlns="" xmlns:a16="http://schemas.microsoft.com/office/drawing/2014/main" id="{F4CF6EC1-0F39-44C0-A03C-B41835C588BA}"/>
              </a:ext>
            </a:extLst>
          </p:cNvPr>
          <p:cNvCxnSpPr>
            <a:cxnSpLocks/>
          </p:cNvCxnSpPr>
          <p:nvPr/>
        </p:nvCxnSpPr>
        <p:spPr>
          <a:xfrm>
            <a:off x="2112493" y="3343970"/>
            <a:ext cx="328613" cy="0"/>
          </a:xfrm>
          <a:prstGeom prst="line">
            <a:avLst/>
          </a:prstGeom>
          <a:ln w="63500" cap="rnd">
            <a:solidFill>
              <a:srgbClr val="FF0000"/>
            </a:solidFill>
          </a:ln>
        </p:spPr>
        <p:style>
          <a:lnRef idx="1">
            <a:schemeClr val="accent1"/>
          </a:lnRef>
          <a:fillRef idx="0">
            <a:schemeClr val="accent1"/>
          </a:fillRef>
          <a:effectRef idx="0">
            <a:schemeClr val="accent1"/>
          </a:effectRef>
          <a:fontRef idx="minor">
            <a:schemeClr val="tx1"/>
          </a:fontRef>
        </p:style>
      </p:cxnSp>
      <p:sp>
        <p:nvSpPr>
          <p:cNvPr id="86" name="文本框 85">
            <a:extLst>
              <a:ext uri="{FF2B5EF4-FFF2-40B4-BE49-F238E27FC236}">
                <a16:creationId xmlns="" xmlns:a16="http://schemas.microsoft.com/office/drawing/2014/main" id="{72FFEB29-2B83-4117-B37A-D28A228FD95C}"/>
              </a:ext>
            </a:extLst>
          </p:cNvPr>
          <p:cNvSpPr txBox="1"/>
          <p:nvPr/>
        </p:nvSpPr>
        <p:spPr>
          <a:xfrm>
            <a:off x="3091932" y="2225291"/>
            <a:ext cx="1934172" cy="3719160"/>
          </a:xfrm>
          <a:prstGeom prst="rect">
            <a:avLst/>
          </a:prstGeom>
          <a:noFill/>
        </p:spPr>
        <p:txBody>
          <a:bodyPr wrap="square" rtlCol="0">
            <a:spAutoFit/>
          </a:bodyPr>
          <a:lstStyle/>
          <a:p>
            <a:pPr>
              <a:lnSpc>
                <a:spcPct val="200000"/>
              </a:lnSpc>
            </a:pPr>
            <a:r>
              <a:rPr lang="en-US" altLang="zh-CN" sz="1200">
                <a:solidFill>
                  <a:srgbClr val="FF0000"/>
                </a:solidFill>
                <a:latin typeface="..黑体UI-日本语" panose="02000000000000000000" pitchFamily="2" charset="-128"/>
                <a:ea typeface="..黑体UI-日本语" panose="02000000000000000000" pitchFamily="2" charset="-128"/>
                <a:cs typeface="..黑体UI-日本语" panose="02000000000000000000" pitchFamily="2" charset="-128"/>
              </a:rPr>
              <a:t>Lorem ipsum dolor sit amet consectetuer adipiscing elit Maecenas porttitor congue massa Fusce posuere magna sed pulvinar ultricies purus lectus malesuada libero sit amet commodo magna eros quis urna</a:t>
            </a:r>
          </a:p>
        </p:txBody>
      </p:sp>
      <p:sp>
        <p:nvSpPr>
          <p:cNvPr id="88" name="文本框 87">
            <a:extLst>
              <a:ext uri="{FF2B5EF4-FFF2-40B4-BE49-F238E27FC236}">
                <a16:creationId xmlns="" xmlns:a16="http://schemas.microsoft.com/office/drawing/2014/main" id="{4EA9D960-AEA4-485F-ADC5-153CCCA90E7A}"/>
              </a:ext>
            </a:extLst>
          </p:cNvPr>
          <p:cNvSpPr txBox="1"/>
          <p:nvPr/>
        </p:nvSpPr>
        <p:spPr>
          <a:xfrm>
            <a:off x="1939308" y="4512753"/>
            <a:ext cx="674982" cy="707886"/>
          </a:xfrm>
          <a:prstGeom prst="rect">
            <a:avLst/>
          </a:prstGeom>
          <a:noFill/>
        </p:spPr>
        <p:txBody>
          <a:bodyPr wrap="square" rtlCol="0">
            <a:spAutoFit/>
          </a:bodyPr>
          <a:lstStyle/>
          <a:p>
            <a:pPr algn="ctr"/>
            <a:r>
              <a:rPr lang="en-US" altLang="zh-CN" sz="4000" b="1">
                <a:solidFill>
                  <a:srgbClr val="FF0000"/>
                </a:solidFill>
                <a:latin typeface="..黑体UI-日本语" panose="02000000000000000000" pitchFamily="2" charset="-128"/>
                <a:ea typeface="..黑体UI-日本语" panose="02000000000000000000" pitchFamily="2" charset="-128"/>
                <a:cs typeface="..黑体UI-日本语" panose="02000000000000000000" pitchFamily="2" charset="-128"/>
              </a:rPr>
              <a:t>2</a:t>
            </a:r>
          </a:p>
        </p:txBody>
      </p:sp>
      <p:cxnSp>
        <p:nvCxnSpPr>
          <p:cNvPr id="89" name="直接连接符 88">
            <a:extLst>
              <a:ext uri="{FF2B5EF4-FFF2-40B4-BE49-F238E27FC236}">
                <a16:creationId xmlns="" xmlns:a16="http://schemas.microsoft.com/office/drawing/2014/main" id="{98533404-A770-4E29-ABBF-95F5B3C79EE7}"/>
              </a:ext>
            </a:extLst>
          </p:cNvPr>
          <p:cNvCxnSpPr>
            <a:cxnSpLocks/>
          </p:cNvCxnSpPr>
          <p:nvPr/>
        </p:nvCxnSpPr>
        <p:spPr>
          <a:xfrm>
            <a:off x="2112493" y="5199109"/>
            <a:ext cx="328613" cy="0"/>
          </a:xfrm>
          <a:prstGeom prst="line">
            <a:avLst/>
          </a:prstGeom>
          <a:ln w="63500" cap="rnd">
            <a:solidFill>
              <a:srgbClr val="FF0000"/>
            </a:solidFill>
          </a:ln>
        </p:spPr>
        <p:style>
          <a:lnRef idx="1">
            <a:schemeClr val="accent1"/>
          </a:lnRef>
          <a:fillRef idx="0">
            <a:schemeClr val="accent1"/>
          </a:fillRef>
          <a:effectRef idx="0">
            <a:schemeClr val="accent1"/>
          </a:effectRef>
          <a:fontRef idx="minor">
            <a:schemeClr val="tx1"/>
          </a:fontRef>
        </p:style>
      </p:cxnSp>
      <p:sp>
        <p:nvSpPr>
          <p:cNvPr id="93" name="文本框 92">
            <a:extLst>
              <a:ext uri="{FF2B5EF4-FFF2-40B4-BE49-F238E27FC236}">
                <a16:creationId xmlns="" xmlns:a16="http://schemas.microsoft.com/office/drawing/2014/main" id="{F4A624D9-4225-4A08-B27D-FA08E15861BE}"/>
              </a:ext>
            </a:extLst>
          </p:cNvPr>
          <p:cNvSpPr txBox="1"/>
          <p:nvPr/>
        </p:nvSpPr>
        <p:spPr>
          <a:xfrm>
            <a:off x="7129097" y="4921826"/>
            <a:ext cx="674982" cy="707886"/>
          </a:xfrm>
          <a:prstGeom prst="rect">
            <a:avLst/>
          </a:prstGeom>
          <a:noFill/>
        </p:spPr>
        <p:txBody>
          <a:bodyPr wrap="square" rtlCol="0">
            <a:spAutoFit/>
          </a:bodyPr>
          <a:lstStyle/>
          <a:p>
            <a:pPr algn="ctr"/>
            <a:r>
              <a:rPr lang="en-US" altLang="zh-CN" sz="4000" b="1">
                <a:solidFill>
                  <a:srgbClr val="FF0000"/>
                </a:solidFill>
                <a:latin typeface="..黑体UI-日本语" panose="02000000000000000000" pitchFamily="2" charset="-128"/>
                <a:ea typeface="..黑体UI-日本语" panose="02000000000000000000" pitchFamily="2" charset="-128"/>
                <a:cs typeface="..黑体UI-日本语" panose="02000000000000000000" pitchFamily="2" charset="-128"/>
              </a:rPr>
              <a:t>5</a:t>
            </a:r>
          </a:p>
        </p:txBody>
      </p:sp>
      <p:cxnSp>
        <p:nvCxnSpPr>
          <p:cNvPr id="94" name="直接连接符 93">
            <a:extLst>
              <a:ext uri="{FF2B5EF4-FFF2-40B4-BE49-F238E27FC236}">
                <a16:creationId xmlns="" xmlns:a16="http://schemas.microsoft.com/office/drawing/2014/main" id="{3E4A7990-D736-4053-8C7A-DDC334CDBE18}"/>
              </a:ext>
            </a:extLst>
          </p:cNvPr>
          <p:cNvCxnSpPr>
            <a:cxnSpLocks/>
          </p:cNvCxnSpPr>
          <p:nvPr/>
        </p:nvCxnSpPr>
        <p:spPr>
          <a:xfrm>
            <a:off x="7302282" y="5608182"/>
            <a:ext cx="328613" cy="0"/>
          </a:xfrm>
          <a:prstGeom prst="line">
            <a:avLst/>
          </a:prstGeom>
          <a:ln w="63500" cap="rnd">
            <a:solidFill>
              <a:srgbClr val="FF0000"/>
            </a:solidFill>
          </a:ln>
        </p:spPr>
        <p:style>
          <a:lnRef idx="1">
            <a:schemeClr val="accent1"/>
          </a:lnRef>
          <a:fillRef idx="0">
            <a:schemeClr val="accent1"/>
          </a:fillRef>
          <a:effectRef idx="0">
            <a:schemeClr val="accent1"/>
          </a:effectRef>
          <a:fontRef idx="minor">
            <a:schemeClr val="tx1"/>
          </a:fontRef>
        </p:style>
      </p:cxnSp>
      <p:sp>
        <p:nvSpPr>
          <p:cNvPr id="99" name="文本框 98">
            <a:extLst>
              <a:ext uri="{FF2B5EF4-FFF2-40B4-BE49-F238E27FC236}">
                <a16:creationId xmlns="" xmlns:a16="http://schemas.microsoft.com/office/drawing/2014/main" id="{021964E0-B032-47B6-95FE-9D659779EFA8}"/>
              </a:ext>
            </a:extLst>
          </p:cNvPr>
          <p:cNvSpPr txBox="1"/>
          <p:nvPr/>
        </p:nvSpPr>
        <p:spPr>
          <a:xfrm>
            <a:off x="10520362" y="5902937"/>
            <a:ext cx="1003704" cy="307777"/>
          </a:xfrm>
          <a:prstGeom prst="rect">
            <a:avLst/>
          </a:prstGeom>
          <a:noFill/>
        </p:spPr>
        <p:txBody>
          <a:bodyPr wrap="square" rtlCol="0">
            <a:spAutoFit/>
          </a:bodyPr>
          <a:lstStyle/>
          <a:p>
            <a:pPr algn="r"/>
            <a:r>
              <a:rPr lang="en-US" altLang="zh-CN" sz="1400" b="1">
                <a:solidFill>
                  <a:schemeClr val="bg1">
                    <a:lumMod val="75000"/>
                  </a:schemeClr>
                </a:solidFill>
                <a:latin typeface="..黑体UI-日本语" panose="02000000000000000000" pitchFamily="2" charset="-128"/>
                <a:ea typeface="..黑体UI-日本语" panose="02000000000000000000" pitchFamily="2" charset="-128"/>
                <a:cs typeface="..黑体UI-日本语" panose="02000000000000000000" pitchFamily="2" charset="-128"/>
              </a:rPr>
              <a:t>AWARDS</a:t>
            </a:r>
          </a:p>
        </p:txBody>
      </p:sp>
    </p:spTree>
    <p:extLst>
      <p:ext uri="{BB962C8B-B14F-4D97-AF65-F5344CB8AC3E}">
        <p14:creationId xmlns:p14="http://schemas.microsoft.com/office/powerpoint/2010/main" val="176923193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9086BF5A-6674-418A-AE12-3160723FDE96}"/>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 xmlns:a16="http://schemas.microsoft.com/office/drawing/2014/main" id="{ED4D31F7-F705-4582-9098-6EDBAD59FB0E}"/>
              </a:ext>
            </a:extLst>
          </p:cNvPr>
          <p:cNvSpPr txBox="1"/>
          <p:nvPr/>
        </p:nvSpPr>
        <p:spPr>
          <a:xfrm>
            <a:off x="1791879" y="1075782"/>
            <a:ext cx="5799092" cy="769441"/>
          </a:xfrm>
          <a:prstGeom prst="rect">
            <a:avLst/>
          </a:prstGeom>
          <a:noFill/>
        </p:spPr>
        <p:txBody>
          <a:bodyPr wrap="square" rtlCol="0">
            <a:spAutoFit/>
          </a:bodyPr>
          <a:lstStyle/>
          <a:p>
            <a:r>
              <a:rPr lang="en-US" altLang="zh-CN" sz="4400" b="1">
                <a:solidFill>
                  <a:srgbClr val="FF0000"/>
                </a:solidFill>
                <a:latin typeface="..黑体UI-日本语" panose="02000000000000000000" pitchFamily="2" charset="-128"/>
                <a:ea typeface="..黑体UI-日本语" panose="02000000000000000000" pitchFamily="2" charset="-128"/>
                <a:cs typeface="..黑体UI-日本语" panose="02000000000000000000" pitchFamily="2" charset="-128"/>
              </a:rPr>
              <a:t>WORK EXPERIENCE.</a:t>
            </a:r>
          </a:p>
        </p:txBody>
      </p:sp>
      <p:sp>
        <p:nvSpPr>
          <p:cNvPr id="4" name="椭圆 3">
            <a:extLst>
              <a:ext uri="{FF2B5EF4-FFF2-40B4-BE49-F238E27FC236}">
                <a16:creationId xmlns="" xmlns:a16="http://schemas.microsoft.com/office/drawing/2014/main" id="{4B42B58A-24B1-4A29-BD64-F761AA3A8CE2}"/>
              </a:ext>
            </a:extLst>
          </p:cNvPr>
          <p:cNvSpPr/>
          <p:nvPr/>
        </p:nvSpPr>
        <p:spPr>
          <a:xfrm>
            <a:off x="757356" y="1016008"/>
            <a:ext cx="888988" cy="88898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 xmlns:a16="http://schemas.microsoft.com/office/drawing/2014/main" id="{A0A2CD77-66F4-4582-8838-0B1B939F2C84}"/>
              </a:ext>
            </a:extLst>
          </p:cNvPr>
          <p:cNvSpPr txBox="1"/>
          <p:nvPr/>
        </p:nvSpPr>
        <p:spPr>
          <a:xfrm>
            <a:off x="776454" y="1168115"/>
            <a:ext cx="850793" cy="584775"/>
          </a:xfrm>
          <a:prstGeom prst="rect">
            <a:avLst/>
          </a:prstGeom>
          <a:noFill/>
        </p:spPr>
        <p:txBody>
          <a:bodyPr wrap="square" rtlCol="0">
            <a:spAutoFit/>
          </a:bodyPr>
          <a:lstStyle/>
          <a:p>
            <a:pPr algn="ctr"/>
            <a:r>
              <a:rPr lang="en-US" altLang="zh-CN" sz="3200" b="1">
                <a:solidFill>
                  <a:schemeClr val="bg1"/>
                </a:solidFill>
                <a:latin typeface="..黑体UI-日本语" panose="02000000000000000000" pitchFamily="2" charset="-128"/>
                <a:ea typeface="..黑体UI-日本语" panose="02000000000000000000" pitchFamily="2" charset="-128"/>
                <a:cs typeface="..黑体UI-日本语" panose="02000000000000000000" pitchFamily="2" charset="-128"/>
              </a:rPr>
              <a:t>ME</a:t>
            </a:r>
            <a:endParaRPr lang="zh-CN" altLang="en-US" sz="3200" b="1">
              <a:solidFill>
                <a:schemeClr val="bg1"/>
              </a:solidFill>
              <a:latin typeface="..黑体UI-日本语" panose="02000000000000000000" pitchFamily="2" charset="-128"/>
              <a:ea typeface="..黑体UI-日本语" panose="02000000000000000000" pitchFamily="2" charset="-128"/>
              <a:cs typeface="..黑体UI-日本语" panose="02000000000000000000" pitchFamily="2" charset="-128"/>
            </a:endParaRPr>
          </a:p>
        </p:txBody>
      </p:sp>
      <p:sp>
        <p:nvSpPr>
          <p:cNvPr id="12" name="文本框 11">
            <a:extLst>
              <a:ext uri="{FF2B5EF4-FFF2-40B4-BE49-F238E27FC236}">
                <a16:creationId xmlns="" xmlns:a16="http://schemas.microsoft.com/office/drawing/2014/main" id="{8E372629-2CA0-43BD-9D85-3B2EC034257B}"/>
              </a:ext>
            </a:extLst>
          </p:cNvPr>
          <p:cNvSpPr txBox="1"/>
          <p:nvPr/>
        </p:nvSpPr>
        <p:spPr>
          <a:xfrm>
            <a:off x="679260" y="2715939"/>
            <a:ext cx="1460436" cy="584775"/>
          </a:xfrm>
          <a:prstGeom prst="rect">
            <a:avLst/>
          </a:prstGeom>
          <a:noFill/>
        </p:spPr>
        <p:txBody>
          <a:bodyPr wrap="square" rtlCol="0">
            <a:spAutoFit/>
          </a:bodyPr>
          <a:lstStyle/>
          <a:p>
            <a:r>
              <a:rPr lang="en-US" altLang="zh-CN" sz="3200" b="1" dirty="0">
                <a:solidFill>
                  <a:srgbClr val="0000B4"/>
                </a:solidFill>
                <a:latin typeface="..黑体UI-日本语" panose="02000000000000000000" pitchFamily="2" charset="-128"/>
                <a:ea typeface="..黑体UI-日本语" panose="02000000000000000000" pitchFamily="2" charset="-128"/>
                <a:cs typeface="..黑体UI-日本语" panose="02000000000000000000" pitchFamily="2" charset="-128"/>
              </a:rPr>
              <a:t>2015.</a:t>
            </a:r>
          </a:p>
        </p:txBody>
      </p:sp>
      <p:sp>
        <p:nvSpPr>
          <p:cNvPr id="13" name="文本框 12">
            <a:extLst>
              <a:ext uri="{FF2B5EF4-FFF2-40B4-BE49-F238E27FC236}">
                <a16:creationId xmlns="" xmlns:a16="http://schemas.microsoft.com/office/drawing/2014/main" id="{E639EB02-CBBA-4F89-A4F7-4324072621DD}"/>
              </a:ext>
            </a:extLst>
          </p:cNvPr>
          <p:cNvSpPr txBox="1"/>
          <p:nvPr/>
        </p:nvSpPr>
        <p:spPr>
          <a:xfrm>
            <a:off x="2642828" y="2808271"/>
            <a:ext cx="3538516" cy="400110"/>
          </a:xfrm>
          <a:prstGeom prst="rect">
            <a:avLst/>
          </a:prstGeom>
          <a:noFill/>
        </p:spPr>
        <p:txBody>
          <a:bodyPr wrap="square" rtlCol="0">
            <a:spAutoFit/>
          </a:bodyPr>
          <a:lstStyle/>
          <a:p>
            <a:r>
              <a:rPr lang="da-DK" altLang="zh-CN" sz="2000" dirty="0">
                <a:solidFill>
                  <a:srgbClr val="0000B4"/>
                </a:solidFill>
                <a:latin typeface="..黑体UI-日本语" panose="02000000000000000000" pitchFamily="2" charset="-128"/>
                <a:ea typeface="..黑体UI-日本语" panose="02000000000000000000" pitchFamily="2" charset="-128"/>
                <a:cs typeface="..黑体UI-日本语" panose="02000000000000000000" pitchFamily="2" charset="-128"/>
              </a:rPr>
              <a:t>IPSUM DOLOR SIT AMET</a:t>
            </a:r>
            <a:endParaRPr lang="en-US" altLang="zh-CN" sz="2000" dirty="0">
              <a:solidFill>
                <a:srgbClr val="0000B4"/>
              </a:solidFill>
              <a:latin typeface="..黑体UI-日本语" panose="02000000000000000000" pitchFamily="2" charset="-128"/>
              <a:ea typeface="..黑体UI-日本语" panose="02000000000000000000" pitchFamily="2" charset="-128"/>
              <a:cs typeface="..黑体UI-日本语" panose="02000000000000000000" pitchFamily="2" charset="-128"/>
            </a:endParaRPr>
          </a:p>
        </p:txBody>
      </p:sp>
      <p:sp>
        <p:nvSpPr>
          <p:cNvPr id="14" name="文本框 13">
            <a:extLst>
              <a:ext uri="{FF2B5EF4-FFF2-40B4-BE49-F238E27FC236}">
                <a16:creationId xmlns="" xmlns:a16="http://schemas.microsoft.com/office/drawing/2014/main" id="{9ACBF50A-BAD6-4367-865D-7BA98BB9B751}"/>
              </a:ext>
            </a:extLst>
          </p:cNvPr>
          <p:cNvSpPr txBox="1"/>
          <p:nvPr/>
        </p:nvSpPr>
        <p:spPr>
          <a:xfrm>
            <a:off x="6570359" y="2664322"/>
            <a:ext cx="5050141" cy="688009"/>
          </a:xfrm>
          <a:prstGeom prst="rect">
            <a:avLst/>
          </a:prstGeom>
          <a:noFill/>
        </p:spPr>
        <p:txBody>
          <a:bodyPr wrap="square" rtlCol="0">
            <a:spAutoFit/>
          </a:bodyPr>
          <a:lstStyle/>
          <a:p>
            <a:pPr>
              <a:lnSpc>
                <a:spcPct val="150000"/>
              </a:lnSpc>
            </a:pPr>
            <a:r>
              <a:rPr lang="en-US" altLang="zh-CN" sz="1400">
                <a:solidFill>
                  <a:srgbClr val="0000B4"/>
                </a:solidFill>
                <a:latin typeface="..黑体UI-日本语" panose="02000000000000000000" pitchFamily="2" charset="-128"/>
                <a:ea typeface="..黑体UI-日本语" panose="02000000000000000000" pitchFamily="2" charset="-128"/>
                <a:cs typeface="..黑体UI-日本语" panose="02000000000000000000" pitchFamily="2" charset="-128"/>
              </a:rPr>
              <a:t>Maecenas porttitor congue massa. Fusce posuere magna sed pulvinar ultricies</a:t>
            </a:r>
          </a:p>
        </p:txBody>
      </p:sp>
      <p:cxnSp>
        <p:nvCxnSpPr>
          <p:cNvPr id="6" name="直接连接符 5">
            <a:extLst>
              <a:ext uri="{FF2B5EF4-FFF2-40B4-BE49-F238E27FC236}">
                <a16:creationId xmlns="" xmlns:a16="http://schemas.microsoft.com/office/drawing/2014/main" id="{B6FF08CB-8B23-4CBD-9199-72D84052A9A8}"/>
              </a:ext>
            </a:extLst>
          </p:cNvPr>
          <p:cNvCxnSpPr>
            <a:cxnSpLocks/>
          </p:cNvCxnSpPr>
          <p:nvPr/>
        </p:nvCxnSpPr>
        <p:spPr>
          <a:xfrm>
            <a:off x="6700754" y="6346976"/>
            <a:ext cx="4719638" cy="0"/>
          </a:xfrm>
          <a:prstGeom prst="line">
            <a:avLst/>
          </a:prstGeom>
          <a:ln w="63500" cap="rnd">
            <a:solidFill>
              <a:srgbClr val="0000B4"/>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 xmlns:a16="http://schemas.microsoft.com/office/drawing/2014/main" id="{2F886CE0-1101-4546-BFAF-AA263AC2B75B}"/>
              </a:ext>
            </a:extLst>
          </p:cNvPr>
          <p:cNvCxnSpPr>
            <a:cxnSpLocks/>
          </p:cNvCxnSpPr>
          <p:nvPr/>
        </p:nvCxnSpPr>
        <p:spPr>
          <a:xfrm>
            <a:off x="771608" y="6346976"/>
            <a:ext cx="1065046" cy="0"/>
          </a:xfrm>
          <a:prstGeom prst="line">
            <a:avLst/>
          </a:prstGeom>
          <a:ln w="63500" cap="rnd">
            <a:solidFill>
              <a:srgbClr val="0000B4"/>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 xmlns:a16="http://schemas.microsoft.com/office/drawing/2014/main" id="{02F21BD6-2C3C-4CA5-8AC9-EFB4DA3A55CF}"/>
              </a:ext>
            </a:extLst>
          </p:cNvPr>
          <p:cNvCxnSpPr>
            <a:cxnSpLocks/>
          </p:cNvCxnSpPr>
          <p:nvPr/>
        </p:nvCxnSpPr>
        <p:spPr>
          <a:xfrm>
            <a:off x="2752808" y="6346976"/>
            <a:ext cx="2849396" cy="0"/>
          </a:xfrm>
          <a:prstGeom prst="line">
            <a:avLst/>
          </a:prstGeom>
          <a:ln w="63500" cap="rnd">
            <a:solidFill>
              <a:srgbClr val="0000B4"/>
            </a:solidFill>
          </a:ln>
        </p:spPr>
        <p:style>
          <a:lnRef idx="1">
            <a:schemeClr val="accent1"/>
          </a:lnRef>
          <a:fillRef idx="0">
            <a:schemeClr val="accent1"/>
          </a:fillRef>
          <a:effectRef idx="0">
            <a:schemeClr val="accent1"/>
          </a:effectRef>
          <a:fontRef idx="minor">
            <a:schemeClr val="tx1"/>
          </a:fontRef>
        </p:style>
      </p:cxnSp>
      <p:sp>
        <p:nvSpPr>
          <p:cNvPr id="23" name="文本框 22">
            <a:extLst>
              <a:ext uri="{FF2B5EF4-FFF2-40B4-BE49-F238E27FC236}">
                <a16:creationId xmlns="" xmlns:a16="http://schemas.microsoft.com/office/drawing/2014/main" id="{EBAD52C3-9164-4AF1-85EA-85677582375C}"/>
              </a:ext>
            </a:extLst>
          </p:cNvPr>
          <p:cNvSpPr txBox="1"/>
          <p:nvPr/>
        </p:nvSpPr>
        <p:spPr>
          <a:xfrm>
            <a:off x="679260" y="3795439"/>
            <a:ext cx="1460436" cy="584775"/>
          </a:xfrm>
          <a:prstGeom prst="rect">
            <a:avLst/>
          </a:prstGeom>
          <a:noFill/>
        </p:spPr>
        <p:txBody>
          <a:bodyPr wrap="square" rtlCol="0">
            <a:spAutoFit/>
          </a:bodyPr>
          <a:lstStyle/>
          <a:p>
            <a:r>
              <a:rPr lang="en-US" altLang="zh-CN" sz="3200" b="1" dirty="0">
                <a:solidFill>
                  <a:srgbClr val="0000B4"/>
                </a:solidFill>
                <a:latin typeface="..黑体UI-日本语" panose="02000000000000000000" pitchFamily="2" charset="-128"/>
                <a:ea typeface="..黑体UI-日本语" panose="02000000000000000000" pitchFamily="2" charset="-128"/>
                <a:cs typeface="..黑体UI-日本语" panose="02000000000000000000" pitchFamily="2" charset="-128"/>
              </a:rPr>
              <a:t>2017.</a:t>
            </a:r>
          </a:p>
        </p:txBody>
      </p:sp>
      <p:sp>
        <p:nvSpPr>
          <p:cNvPr id="24" name="文本框 23">
            <a:extLst>
              <a:ext uri="{FF2B5EF4-FFF2-40B4-BE49-F238E27FC236}">
                <a16:creationId xmlns="" xmlns:a16="http://schemas.microsoft.com/office/drawing/2014/main" id="{7036BC8E-9955-46EB-80D0-492CA3F85B73}"/>
              </a:ext>
            </a:extLst>
          </p:cNvPr>
          <p:cNvSpPr txBox="1"/>
          <p:nvPr/>
        </p:nvSpPr>
        <p:spPr>
          <a:xfrm>
            <a:off x="2642828" y="3887771"/>
            <a:ext cx="3176314" cy="400110"/>
          </a:xfrm>
          <a:prstGeom prst="rect">
            <a:avLst/>
          </a:prstGeom>
          <a:noFill/>
        </p:spPr>
        <p:txBody>
          <a:bodyPr wrap="square" rtlCol="0">
            <a:spAutoFit/>
          </a:bodyPr>
          <a:lstStyle/>
          <a:p>
            <a:r>
              <a:rPr lang="da-DK" altLang="zh-CN" sz="2000" dirty="0">
                <a:solidFill>
                  <a:srgbClr val="0000B4"/>
                </a:solidFill>
                <a:latin typeface="..黑体UI-日本语" panose="02000000000000000000" pitchFamily="2" charset="-128"/>
                <a:ea typeface="..黑体UI-日本语" panose="02000000000000000000" pitchFamily="2" charset="-128"/>
                <a:cs typeface="..黑体UI-日本语" panose="02000000000000000000" pitchFamily="2" charset="-128"/>
              </a:rPr>
              <a:t>PORTTITOR CONGUE</a:t>
            </a:r>
            <a:endParaRPr lang="en-US" altLang="zh-CN" sz="2000" dirty="0">
              <a:solidFill>
                <a:srgbClr val="0000B4"/>
              </a:solidFill>
              <a:latin typeface="..黑体UI-日本语" panose="02000000000000000000" pitchFamily="2" charset="-128"/>
              <a:ea typeface="..黑体UI-日本语" panose="02000000000000000000" pitchFamily="2" charset="-128"/>
              <a:cs typeface="..黑体UI-日本语" panose="02000000000000000000" pitchFamily="2" charset="-128"/>
            </a:endParaRPr>
          </a:p>
        </p:txBody>
      </p:sp>
      <p:sp>
        <p:nvSpPr>
          <p:cNvPr id="25" name="文本框 24">
            <a:extLst>
              <a:ext uri="{FF2B5EF4-FFF2-40B4-BE49-F238E27FC236}">
                <a16:creationId xmlns="" xmlns:a16="http://schemas.microsoft.com/office/drawing/2014/main" id="{8B68358D-F6EB-4A43-86F2-E05C004EEAD4}"/>
              </a:ext>
            </a:extLst>
          </p:cNvPr>
          <p:cNvSpPr txBox="1"/>
          <p:nvPr/>
        </p:nvSpPr>
        <p:spPr>
          <a:xfrm>
            <a:off x="6570359" y="3743822"/>
            <a:ext cx="5050141" cy="688009"/>
          </a:xfrm>
          <a:prstGeom prst="rect">
            <a:avLst/>
          </a:prstGeom>
          <a:noFill/>
        </p:spPr>
        <p:txBody>
          <a:bodyPr wrap="square" rtlCol="0">
            <a:spAutoFit/>
          </a:bodyPr>
          <a:lstStyle/>
          <a:p>
            <a:pPr>
              <a:lnSpc>
                <a:spcPct val="150000"/>
              </a:lnSpc>
            </a:pPr>
            <a:r>
              <a:rPr lang="fr-FR" altLang="zh-CN" sz="1400">
                <a:solidFill>
                  <a:srgbClr val="0000B4"/>
                </a:solidFill>
                <a:latin typeface="..黑体UI-日本语" panose="02000000000000000000" pitchFamily="2" charset="-128"/>
                <a:ea typeface="..黑体UI-日本语" panose="02000000000000000000" pitchFamily="2" charset="-128"/>
                <a:cs typeface="..黑体UI-日本语" panose="02000000000000000000" pitchFamily="2" charset="-128"/>
              </a:rPr>
              <a:t>Pellentesque habitant morbi tristique senectus et netus et malesuada fames ac turpis egestas</a:t>
            </a:r>
            <a:endParaRPr lang="en-US" altLang="zh-CN" sz="1400">
              <a:solidFill>
                <a:srgbClr val="0000B4"/>
              </a:solidFill>
              <a:latin typeface="..黑体UI-日本语" panose="02000000000000000000" pitchFamily="2" charset="-128"/>
              <a:ea typeface="..黑体UI-日本语" panose="02000000000000000000" pitchFamily="2" charset="-128"/>
              <a:cs typeface="..黑体UI-日本语" panose="02000000000000000000" pitchFamily="2" charset="-128"/>
            </a:endParaRPr>
          </a:p>
        </p:txBody>
      </p:sp>
      <p:sp>
        <p:nvSpPr>
          <p:cNvPr id="27" name="文本框 26">
            <a:extLst>
              <a:ext uri="{FF2B5EF4-FFF2-40B4-BE49-F238E27FC236}">
                <a16:creationId xmlns="" xmlns:a16="http://schemas.microsoft.com/office/drawing/2014/main" id="{ED7267D0-F0CC-4A23-8BB3-E36F0F2A2501}"/>
              </a:ext>
            </a:extLst>
          </p:cNvPr>
          <p:cNvSpPr txBox="1"/>
          <p:nvPr/>
        </p:nvSpPr>
        <p:spPr>
          <a:xfrm>
            <a:off x="679260" y="4874939"/>
            <a:ext cx="1460436" cy="584775"/>
          </a:xfrm>
          <a:prstGeom prst="rect">
            <a:avLst/>
          </a:prstGeom>
          <a:noFill/>
        </p:spPr>
        <p:txBody>
          <a:bodyPr wrap="square" rtlCol="0">
            <a:spAutoFit/>
          </a:bodyPr>
          <a:lstStyle/>
          <a:p>
            <a:r>
              <a:rPr lang="en-US" altLang="zh-CN" sz="3200" b="1" dirty="0">
                <a:solidFill>
                  <a:srgbClr val="0000B4"/>
                </a:solidFill>
                <a:latin typeface="..黑体UI-日本语" panose="02000000000000000000" pitchFamily="2" charset="-128"/>
                <a:ea typeface="..黑体UI-日本语" panose="02000000000000000000" pitchFamily="2" charset="-128"/>
                <a:cs typeface="..黑体UI-日本语" panose="02000000000000000000" pitchFamily="2" charset="-128"/>
              </a:rPr>
              <a:t>2019.</a:t>
            </a:r>
          </a:p>
        </p:txBody>
      </p:sp>
      <p:sp>
        <p:nvSpPr>
          <p:cNvPr id="28" name="文本框 27">
            <a:extLst>
              <a:ext uri="{FF2B5EF4-FFF2-40B4-BE49-F238E27FC236}">
                <a16:creationId xmlns="" xmlns:a16="http://schemas.microsoft.com/office/drawing/2014/main" id="{CFB7A584-48E4-4B51-8272-1EF91329B9CD}"/>
              </a:ext>
            </a:extLst>
          </p:cNvPr>
          <p:cNvSpPr txBox="1"/>
          <p:nvPr/>
        </p:nvSpPr>
        <p:spPr>
          <a:xfrm>
            <a:off x="2642828" y="4967271"/>
            <a:ext cx="3620812" cy="400110"/>
          </a:xfrm>
          <a:prstGeom prst="rect">
            <a:avLst/>
          </a:prstGeom>
          <a:noFill/>
        </p:spPr>
        <p:txBody>
          <a:bodyPr wrap="square" rtlCol="0">
            <a:spAutoFit/>
          </a:bodyPr>
          <a:lstStyle/>
          <a:p>
            <a:r>
              <a:rPr lang="da-DK" altLang="zh-CN" sz="2000" dirty="0">
                <a:solidFill>
                  <a:srgbClr val="0000B4"/>
                </a:solidFill>
                <a:latin typeface="..黑体UI-日本语" panose="02000000000000000000" pitchFamily="2" charset="-128"/>
                <a:ea typeface="..黑体UI-日本语" panose="02000000000000000000" pitchFamily="2" charset="-128"/>
                <a:cs typeface="..黑体UI-日本语" panose="02000000000000000000" pitchFamily="2" charset="-128"/>
              </a:rPr>
              <a:t>MAGNA SED PULVINAR</a:t>
            </a:r>
            <a:endParaRPr lang="en-US" altLang="zh-CN" sz="2000" dirty="0">
              <a:solidFill>
                <a:srgbClr val="0000B4"/>
              </a:solidFill>
              <a:latin typeface="..黑体UI-日本语" panose="02000000000000000000" pitchFamily="2" charset="-128"/>
              <a:ea typeface="..黑体UI-日本语" panose="02000000000000000000" pitchFamily="2" charset="-128"/>
              <a:cs typeface="..黑体UI-日本语" panose="02000000000000000000" pitchFamily="2" charset="-128"/>
            </a:endParaRPr>
          </a:p>
        </p:txBody>
      </p:sp>
      <p:sp>
        <p:nvSpPr>
          <p:cNvPr id="29" name="文本框 28">
            <a:extLst>
              <a:ext uri="{FF2B5EF4-FFF2-40B4-BE49-F238E27FC236}">
                <a16:creationId xmlns="" xmlns:a16="http://schemas.microsoft.com/office/drawing/2014/main" id="{DC375F92-C0A7-4E47-AE3B-38ABD4AB1C9A}"/>
              </a:ext>
            </a:extLst>
          </p:cNvPr>
          <p:cNvSpPr txBox="1"/>
          <p:nvPr/>
        </p:nvSpPr>
        <p:spPr>
          <a:xfrm>
            <a:off x="6570359" y="4823322"/>
            <a:ext cx="5050141" cy="688009"/>
          </a:xfrm>
          <a:prstGeom prst="rect">
            <a:avLst/>
          </a:prstGeom>
          <a:noFill/>
        </p:spPr>
        <p:txBody>
          <a:bodyPr wrap="square" rtlCol="0">
            <a:spAutoFit/>
          </a:bodyPr>
          <a:lstStyle/>
          <a:p>
            <a:pPr>
              <a:lnSpc>
                <a:spcPct val="150000"/>
              </a:lnSpc>
            </a:pPr>
            <a:r>
              <a:rPr lang="en-US" altLang="zh-CN" sz="1400">
                <a:solidFill>
                  <a:srgbClr val="0000B4"/>
                </a:solidFill>
                <a:latin typeface="..黑体UI-日本语" panose="02000000000000000000" pitchFamily="2" charset="-128"/>
                <a:ea typeface="..黑体UI-日本语" panose="02000000000000000000" pitchFamily="2" charset="-128"/>
                <a:cs typeface="..黑体UI-日本语" panose="02000000000000000000" pitchFamily="2" charset="-128"/>
              </a:rPr>
              <a:t>Magna sed pulvinar ultricies purus lectus malesuada libero</a:t>
            </a:r>
          </a:p>
        </p:txBody>
      </p:sp>
      <p:cxnSp>
        <p:nvCxnSpPr>
          <p:cNvPr id="34" name="直接连接符 33">
            <a:extLst>
              <a:ext uri="{FF2B5EF4-FFF2-40B4-BE49-F238E27FC236}">
                <a16:creationId xmlns="" xmlns:a16="http://schemas.microsoft.com/office/drawing/2014/main" id="{EEE6B1D0-E9F6-4806-81DC-6B4CB46D5725}"/>
              </a:ext>
            </a:extLst>
          </p:cNvPr>
          <p:cNvCxnSpPr>
            <a:cxnSpLocks/>
          </p:cNvCxnSpPr>
          <p:nvPr/>
        </p:nvCxnSpPr>
        <p:spPr>
          <a:xfrm>
            <a:off x="10696569" y="0"/>
            <a:ext cx="1495431" cy="1495433"/>
          </a:xfrm>
          <a:prstGeom prst="line">
            <a:avLst/>
          </a:prstGeom>
          <a:ln w="63500" cap="rnd">
            <a:solidFill>
              <a:srgbClr val="FF0000"/>
            </a:solidFill>
          </a:ln>
        </p:spPr>
        <p:style>
          <a:lnRef idx="1">
            <a:schemeClr val="accent1"/>
          </a:lnRef>
          <a:fillRef idx="0">
            <a:schemeClr val="accent1"/>
          </a:fillRef>
          <a:effectRef idx="0">
            <a:schemeClr val="accent1"/>
          </a:effectRef>
          <a:fontRef idx="minor">
            <a:schemeClr val="tx1"/>
          </a:fontRef>
        </p:style>
      </p:cxnSp>
      <p:sp>
        <p:nvSpPr>
          <p:cNvPr id="35" name="文本框 34">
            <a:extLst>
              <a:ext uri="{FF2B5EF4-FFF2-40B4-BE49-F238E27FC236}">
                <a16:creationId xmlns="" xmlns:a16="http://schemas.microsoft.com/office/drawing/2014/main" id="{9D7DD5BF-1D6C-46C5-85F0-211600C02110}"/>
              </a:ext>
            </a:extLst>
          </p:cNvPr>
          <p:cNvSpPr txBox="1"/>
          <p:nvPr/>
        </p:nvSpPr>
        <p:spPr>
          <a:xfrm>
            <a:off x="11401340" y="107250"/>
            <a:ext cx="941700" cy="769441"/>
          </a:xfrm>
          <a:prstGeom prst="rect">
            <a:avLst/>
          </a:prstGeom>
          <a:noFill/>
        </p:spPr>
        <p:txBody>
          <a:bodyPr wrap="square" rtlCol="0">
            <a:spAutoFit/>
          </a:bodyPr>
          <a:lstStyle/>
          <a:p>
            <a:r>
              <a:rPr lang="en-US" altLang="zh-CN" sz="4400" b="1">
                <a:solidFill>
                  <a:srgbClr val="FF0000"/>
                </a:solidFill>
                <a:latin typeface="..黑体UI-日本语" panose="02000000000000000000" pitchFamily="2" charset="-128"/>
                <a:ea typeface="..黑体UI-日本语" panose="02000000000000000000" pitchFamily="2" charset="-128"/>
                <a:cs typeface="..黑体UI-日本语" panose="02000000000000000000" pitchFamily="2" charset="-128"/>
              </a:rPr>
              <a:t>05</a:t>
            </a:r>
          </a:p>
        </p:txBody>
      </p:sp>
    </p:spTree>
    <p:extLst>
      <p:ext uri="{BB962C8B-B14F-4D97-AF65-F5344CB8AC3E}">
        <p14:creationId xmlns:p14="http://schemas.microsoft.com/office/powerpoint/2010/main" val="56383539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D12450FD-3FC9-4163-BE43-FB574DDE4044}"/>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a:extLst>
              <a:ext uri="{FF2B5EF4-FFF2-40B4-BE49-F238E27FC236}">
                <a16:creationId xmlns="" xmlns:a16="http://schemas.microsoft.com/office/drawing/2014/main" id="{027876A1-DCA8-4A61-8134-C12FA9D19817}"/>
              </a:ext>
            </a:extLst>
          </p:cNvPr>
          <p:cNvSpPr/>
          <p:nvPr/>
        </p:nvSpPr>
        <p:spPr>
          <a:xfrm>
            <a:off x="757356" y="1016008"/>
            <a:ext cx="888988" cy="888988"/>
          </a:xfrm>
          <a:prstGeom prst="ellipse">
            <a:avLst/>
          </a:prstGeom>
          <a:solidFill>
            <a:srgbClr val="0000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 xmlns:a16="http://schemas.microsoft.com/office/drawing/2014/main" id="{1D7B4F41-7F76-4E15-8C3D-BCCFE88B63E0}"/>
              </a:ext>
            </a:extLst>
          </p:cNvPr>
          <p:cNvSpPr txBox="1"/>
          <p:nvPr/>
        </p:nvSpPr>
        <p:spPr>
          <a:xfrm>
            <a:off x="776454" y="1168115"/>
            <a:ext cx="850793" cy="584775"/>
          </a:xfrm>
          <a:prstGeom prst="rect">
            <a:avLst/>
          </a:prstGeom>
          <a:noFill/>
        </p:spPr>
        <p:txBody>
          <a:bodyPr wrap="square" rtlCol="0">
            <a:spAutoFit/>
          </a:bodyPr>
          <a:lstStyle/>
          <a:p>
            <a:pPr algn="ctr"/>
            <a:r>
              <a:rPr lang="en-US" altLang="zh-CN" sz="3200" b="1">
                <a:solidFill>
                  <a:schemeClr val="bg1"/>
                </a:solidFill>
                <a:latin typeface="..黑体UI-日本语" panose="02000000000000000000" pitchFamily="2" charset="-128"/>
                <a:ea typeface="..黑体UI-日本语" panose="02000000000000000000" pitchFamily="2" charset="-128"/>
                <a:cs typeface="..黑体UI-日本语" panose="02000000000000000000" pitchFamily="2" charset="-128"/>
              </a:rPr>
              <a:t>ME</a:t>
            </a:r>
            <a:endParaRPr lang="zh-CN" altLang="en-US" sz="3200" b="1">
              <a:solidFill>
                <a:schemeClr val="bg1"/>
              </a:solidFill>
              <a:latin typeface="..黑体UI-日本语" panose="02000000000000000000" pitchFamily="2" charset="-128"/>
              <a:ea typeface="..黑体UI-日本语" panose="02000000000000000000" pitchFamily="2" charset="-128"/>
              <a:cs typeface="..黑体UI-日本语" panose="02000000000000000000" pitchFamily="2" charset="-128"/>
            </a:endParaRPr>
          </a:p>
        </p:txBody>
      </p:sp>
      <p:sp>
        <p:nvSpPr>
          <p:cNvPr id="5" name="文本框 4">
            <a:extLst>
              <a:ext uri="{FF2B5EF4-FFF2-40B4-BE49-F238E27FC236}">
                <a16:creationId xmlns="" xmlns:a16="http://schemas.microsoft.com/office/drawing/2014/main" id="{824A0F7E-6384-48E2-B6E2-5B1CBF2A00AB}"/>
              </a:ext>
            </a:extLst>
          </p:cNvPr>
          <p:cNvSpPr txBox="1"/>
          <p:nvPr/>
        </p:nvSpPr>
        <p:spPr>
          <a:xfrm>
            <a:off x="1791880" y="1075782"/>
            <a:ext cx="2732495" cy="769441"/>
          </a:xfrm>
          <a:prstGeom prst="rect">
            <a:avLst/>
          </a:prstGeom>
          <a:noFill/>
        </p:spPr>
        <p:txBody>
          <a:bodyPr wrap="square" rtlCol="0">
            <a:spAutoFit/>
          </a:bodyPr>
          <a:lstStyle/>
          <a:p>
            <a:r>
              <a:rPr lang="en-US" altLang="zh-CN" sz="4400" b="1">
                <a:solidFill>
                  <a:srgbClr val="FF0000"/>
                </a:solidFill>
                <a:latin typeface="..黑体UI-日本语" panose="02000000000000000000" pitchFamily="2" charset="-128"/>
                <a:ea typeface="..黑体UI-日本语" panose="02000000000000000000" pitchFamily="2" charset="-128"/>
                <a:cs typeface="..黑体UI-日本语" panose="02000000000000000000" pitchFamily="2" charset="-128"/>
              </a:rPr>
              <a:t>WORKS.</a:t>
            </a:r>
          </a:p>
        </p:txBody>
      </p:sp>
      <p:sp>
        <p:nvSpPr>
          <p:cNvPr id="8" name="矩形: 圆角 7">
            <a:extLst>
              <a:ext uri="{FF2B5EF4-FFF2-40B4-BE49-F238E27FC236}">
                <a16:creationId xmlns="" xmlns:a16="http://schemas.microsoft.com/office/drawing/2014/main" id="{A59437B3-D2D6-40A3-A768-D89FB709D2F9}"/>
              </a:ext>
            </a:extLst>
          </p:cNvPr>
          <p:cNvSpPr/>
          <p:nvPr/>
        </p:nvSpPr>
        <p:spPr>
          <a:xfrm>
            <a:off x="776454" y="3429000"/>
            <a:ext cx="4304120" cy="2260600"/>
          </a:xfrm>
          <a:prstGeom prst="roundRect">
            <a:avLst>
              <a:gd name="adj" fmla="val 1498"/>
            </a:avLst>
          </a:prstGeom>
          <a:solidFill>
            <a:srgbClr val="0000B4"/>
          </a:solidFill>
          <a:ln>
            <a:noFill/>
          </a:ln>
          <a:effectLst>
            <a:outerShdw blurRad="63500" dist="38100" dir="2700000" algn="tl" rotWithShape="0">
              <a:srgbClr val="00009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 xmlns:a16="http://schemas.microsoft.com/office/drawing/2014/main" id="{9D469B6C-58F7-4B15-8E6F-2A40FDF62028}"/>
              </a:ext>
            </a:extLst>
          </p:cNvPr>
          <p:cNvSpPr txBox="1"/>
          <p:nvPr/>
        </p:nvSpPr>
        <p:spPr>
          <a:xfrm>
            <a:off x="776455" y="3429000"/>
            <a:ext cx="3928896" cy="461665"/>
          </a:xfrm>
          <a:prstGeom prst="rect">
            <a:avLst/>
          </a:prstGeom>
          <a:noFill/>
        </p:spPr>
        <p:txBody>
          <a:bodyPr wrap="square" rtlCol="0">
            <a:spAutoFit/>
          </a:bodyPr>
          <a:lstStyle/>
          <a:p>
            <a:r>
              <a:rPr lang="en-US" altLang="zh-CN" sz="2400" b="1">
                <a:solidFill>
                  <a:schemeClr val="bg1"/>
                </a:solidFill>
                <a:latin typeface="..黑体UI-日本语" panose="02000000000000000000" pitchFamily="2" charset="-128"/>
                <a:ea typeface="..黑体UI-日本语" panose="02000000000000000000" pitchFamily="2" charset="-128"/>
                <a:cs typeface="..黑体UI-日本语" panose="02000000000000000000" pitchFamily="2" charset="-128"/>
              </a:rPr>
              <a:t>Porttitor congue massa</a:t>
            </a:r>
          </a:p>
        </p:txBody>
      </p:sp>
      <p:sp>
        <p:nvSpPr>
          <p:cNvPr id="10" name="文本框 9">
            <a:extLst>
              <a:ext uri="{FF2B5EF4-FFF2-40B4-BE49-F238E27FC236}">
                <a16:creationId xmlns="" xmlns:a16="http://schemas.microsoft.com/office/drawing/2014/main" id="{DBA5A54F-160D-4D4F-9F93-E7E9F7608249}"/>
              </a:ext>
            </a:extLst>
          </p:cNvPr>
          <p:cNvSpPr txBox="1"/>
          <p:nvPr/>
        </p:nvSpPr>
        <p:spPr>
          <a:xfrm>
            <a:off x="776454" y="4069933"/>
            <a:ext cx="4304120" cy="1334340"/>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n-US" altLang="zh-CN" sz="1400">
                <a:solidFill>
                  <a:schemeClr val="bg1"/>
                </a:solidFill>
                <a:latin typeface="..黑体UI-日本语" panose="02000000000000000000" pitchFamily="2" charset="-128"/>
                <a:ea typeface="..黑体UI-日本语" panose="02000000000000000000" pitchFamily="2" charset="-128"/>
                <a:cs typeface="..黑体UI-日本语" panose="02000000000000000000" pitchFamily="2" charset="-128"/>
              </a:rPr>
              <a:t>Consectetuer adipiscing elit. </a:t>
            </a:r>
          </a:p>
          <a:p>
            <a:pPr marL="285750" indent="-285750">
              <a:lnSpc>
                <a:spcPct val="150000"/>
              </a:lnSpc>
              <a:buFont typeface="Arial" panose="020B0604020202020204" pitchFamily="34" charset="0"/>
              <a:buChar char="•"/>
            </a:pPr>
            <a:endParaRPr lang="en-US" altLang="zh-CN" sz="1400">
              <a:solidFill>
                <a:schemeClr val="bg1"/>
              </a:solidFill>
              <a:latin typeface="..黑体UI-日本语" panose="02000000000000000000" pitchFamily="2" charset="-128"/>
              <a:ea typeface="..黑体UI-日本语" panose="02000000000000000000" pitchFamily="2" charset="-128"/>
              <a:cs typeface="..黑体UI-日本语" panose="02000000000000000000" pitchFamily="2" charset="-128"/>
            </a:endParaRPr>
          </a:p>
          <a:p>
            <a:pPr marL="285750" indent="-285750">
              <a:lnSpc>
                <a:spcPct val="150000"/>
              </a:lnSpc>
              <a:buFont typeface="Arial" panose="020B0604020202020204" pitchFamily="34" charset="0"/>
              <a:buChar char="•"/>
            </a:pPr>
            <a:r>
              <a:rPr lang="en-US" altLang="zh-CN" sz="1400">
                <a:solidFill>
                  <a:schemeClr val="bg1"/>
                </a:solidFill>
                <a:latin typeface="..黑体UI-日本语" panose="02000000000000000000" pitchFamily="2" charset="-128"/>
                <a:ea typeface="..黑体UI-日本语" panose="02000000000000000000" pitchFamily="2" charset="-128"/>
                <a:cs typeface="..黑体UI-日本语" panose="02000000000000000000" pitchFamily="2" charset="-128"/>
              </a:rPr>
              <a:t>Maecenas porttitor congue massa Fusce posu magna sed pulvinar</a:t>
            </a:r>
          </a:p>
        </p:txBody>
      </p:sp>
      <p:cxnSp>
        <p:nvCxnSpPr>
          <p:cNvPr id="12" name="直接连接符 11">
            <a:extLst>
              <a:ext uri="{FF2B5EF4-FFF2-40B4-BE49-F238E27FC236}">
                <a16:creationId xmlns="" xmlns:a16="http://schemas.microsoft.com/office/drawing/2014/main" id="{5B7C8E83-901F-4B7F-BB3C-9C660556E8C9}"/>
              </a:ext>
            </a:extLst>
          </p:cNvPr>
          <p:cNvCxnSpPr>
            <a:cxnSpLocks/>
          </p:cNvCxnSpPr>
          <p:nvPr/>
        </p:nvCxnSpPr>
        <p:spPr>
          <a:xfrm flipH="1">
            <a:off x="4220444" y="5189203"/>
            <a:ext cx="430137" cy="430139"/>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文本框 13">
            <a:extLst>
              <a:ext uri="{FF2B5EF4-FFF2-40B4-BE49-F238E27FC236}">
                <a16:creationId xmlns="" xmlns:a16="http://schemas.microsoft.com/office/drawing/2014/main" id="{23C33755-C8C6-4B93-95E4-043C9A96FBB4}"/>
              </a:ext>
            </a:extLst>
          </p:cNvPr>
          <p:cNvSpPr txBox="1"/>
          <p:nvPr/>
        </p:nvSpPr>
        <p:spPr>
          <a:xfrm>
            <a:off x="4329113" y="5351046"/>
            <a:ext cx="751461" cy="338554"/>
          </a:xfrm>
          <a:prstGeom prst="rect">
            <a:avLst/>
          </a:prstGeom>
          <a:noFill/>
        </p:spPr>
        <p:txBody>
          <a:bodyPr wrap="square" rtlCol="0">
            <a:spAutoFit/>
          </a:bodyPr>
          <a:lstStyle/>
          <a:p>
            <a:pPr algn="r"/>
            <a:r>
              <a:rPr lang="en-US" altLang="zh-CN" sz="1600" b="1">
                <a:solidFill>
                  <a:schemeClr val="bg1"/>
                </a:solidFill>
                <a:latin typeface="..黑体UI-日本语" panose="02000000000000000000" pitchFamily="2" charset="-128"/>
                <a:ea typeface="..黑体UI-日本语" panose="02000000000000000000" pitchFamily="2" charset="-128"/>
                <a:cs typeface="..黑体UI-日本语" panose="02000000000000000000" pitchFamily="2" charset="-128"/>
              </a:rPr>
              <a:t>2016</a:t>
            </a:r>
          </a:p>
        </p:txBody>
      </p:sp>
      <p:sp>
        <p:nvSpPr>
          <p:cNvPr id="19" name="矩形: 圆角 18">
            <a:extLst>
              <a:ext uri="{FF2B5EF4-FFF2-40B4-BE49-F238E27FC236}">
                <a16:creationId xmlns="" xmlns:a16="http://schemas.microsoft.com/office/drawing/2014/main" id="{8D679CC6-CE88-4989-A12B-1A7E64774B3D}"/>
              </a:ext>
            </a:extLst>
          </p:cNvPr>
          <p:cNvSpPr/>
          <p:nvPr/>
        </p:nvSpPr>
        <p:spPr>
          <a:xfrm>
            <a:off x="7111425" y="847934"/>
            <a:ext cx="4304120" cy="2260600"/>
          </a:xfrm>
          <a:prstGeom prst="roundRect">
            <a:avLst>
              <a:gd name="adj" fmla="val 1498"/>
            </a:avLst>
          </a:prstGeom>
          <a:solidFill>
            <a:srgbClr val="0000B4"/>
          </a:solidFill>
          <a:ln>
            <a:noFill/>
          </a:ln>
          <a:effectLst>
            <a:outerShdw blurRad="63500" dist="38100" dir="2700000" algn="tl" rotWithShape="0">
              <a:srgbClr val="00009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 xmlns:a16="http://schemas.microsoft.com/office/drawing/2014/main" id="{C83C1210-7FEC-4E46-899E-BA23D4145322}"/>
              </a:ext>
            </a:extLst>
          </p:cNvPr>
          <p:cNvSpPr txBox="1"/>
          <p:nvPr/>
        </p:nvSpPr>
        <p:spPr>
          <a:xfrm>
            <a:off x="7111426" y="847934"/>
            <a:ext cx="3928896" cy="461665"/>
          </a:xfrm>
          <a:prstGeom prst="rect">
            <a:avLst/>
          </a:prstGeom>
          <a:noFill/>
        </p:spPr>
        <p:txBody>
          <a:bodyPr wrap="square" rtlCol="0">
            <a:spAutoFit/>
          </a:bodyPr>
          <a:lstStyle/>
          <a:p>
            <a:r>
              <a:rPr lang="en-US" altLang="zh-CN" sz="2400" b="1">
                <a:solidFill>
                  <a:schemeClr val="bg1"/>
                </a:solidFill>
                <a:latin typeface="..黑体UI-日本语" panose="02000000000000000000" pitchFamily="2" charset="-128"/>
                <a:ea typeface="..黑体UI-日本语" panose="02000000000000000000" pitchFamily="2" charset="-128"/>
                <a:cs typeface="..黑体UI-日本语" panose="02000000000000000000" pitchFamily="2" charset="-128"/>
              </a:rPr>
              <a:t>Vivamus a tellus</a:t>
            </a:r>
          </a:p>
        </p:txBody>
      </p:sp>
      <p:sp>
        <p:nvSpPr>
          <p:cNvPr id="21" name="文本框 20">
            <a:extLst>
              <a:ext uri="{FF2B5EF4-FFF2-40B4-BE49-F238E27FC236}">
                <a16:creationId xmlns="" xmlns:a16="http://schemas.microsoft.com/office/drawing/2014/main" id="{28CBE0E4-8147-4949-A21F-22B476A4D05B}"/>
              </a:ext>
            </a:extLst>
          </p:cNvPr>
          <p:cNvSpPr txBox="1"/>
          <p:nvPr/>
        </p:nvSpPr>
        <p:spPr>
          <a:xfrm>
            <a:off x="7111425" y="1488867"/>
            <a:ext cx="4304120" cy="1334340"/>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n-US" altLang="zh-CN" sz="1400">
                <a:solidFill>
                  <a:schemeClr val="bg1"/>
                </a:solidFill>
                <a:latin typeface="..黑体UI-日本语" panose="02000000000000000000" pitchFamily="2" charset="-128"/>
                <a:ea typeface="..黑体UI-日本语" panose="02000000000000000000" pitchFamily="2" charset="-128"/>
                <a:cs typeface="..黑体UI-日本语" panose="02000000000000000000" pitchFamily="2" charset="-128"/>
              </a:rPr>
              <a:t>Pellentesque habitant morbi tristique senectus </a:t>
            </a:r>
          </a:p>
          <a:p>
            <a:pPr marL="285750" indent="-285750">
              <a:lnSpc>
                <a:spcPct val="150000"/>
              </a:lnSpc>
              <a:buFont typeface="Arial" panose="020B0604020202020204" pitchFamily="34" charset="0"/>
              <a:buChar char="•"/>
            </a:pPr>
            <a:r>
              <a:rPr lang="en-US" altLang="zh-CN" sz="1400">
                <a:solidFill>
                  <a:schemeClr val="bg1"/>
                </a:solidFill>
                <a:latin typeface="..黑体UI-日本语" panose="02000000000000000000" pitchFamily="2" charset="-128"/>
                <a:ea typeface="..黑体UI-日本语" panose="02000000000000000000" pitchFamily="2" charset="-128"/>
                <a:cs typeface="..黑体UI-日本语" panose="02000000000000000000" pitchFamily="2" charset="-128"/>
              </a:rPr>
              <a:t>et netus et malesuada fames ac turpis egestas Proin pharetra</a:t>
            </a:r>
          </a:p>
        </p:txBody>
      </p:sp>
      <p:cxnSp>
        <p:nvCxnSpPr>
          <p:cNvPr id="22" name="直接连接符 21">
            <a:extLst>
              <a:ext uri="{FF2B5EF4-FFF2-40B4-BE49-F238E27FC236}">
                <a16:creationId xmlns="" xmlns:a16="http://schemas.microsoft.com/office/drawing/2014/main" id="{5C637A4C-AF43-49FC-83E5-5B6D5F8BA9AC}"/>
              </a:ext>
            </a:extLst>
          </p:cNvPr>
          <p:cNvCxnSpPr>
            <a:cxnSpLocks/>
          </p:cNvCxnSpPr>
          <p:nvPr/>
        </p:nvCxnSpPr>
        <p:spPr>
          <a:xfrm flipH="1">
            <a:off x="10555415" y="2608137"/>
            <a:ext cx="430137" cy="430139"/>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文本框 22">
            <a:extLst>
              <a:ext uri="{FF2B5EF4-FFF2-40B4-BE49-F238E27FC236}">
                <a16:creationId xmlns="" xmlns:a16="http://schemas.microsoft.com/office/drawing/2014/main" id="{1D3E1A57-EE35-4040-832A-4A91296DC8AD}"/>
              </a:ext>
            </a:extLst>
          </p:cNvPr>
          <p:cNvSpPr txBox="1"/>
          <p:nvPr/>
        </p:nvSpPr>
        <p:spPr>
          <a:xfrm>
            <a:off x="10664084" y="2769980"/>
            <a:ext cx="751461" cy="338554"/>
          </a:xfrm>
          <a:prstGeom prst="rect">
            <a:avLst/>
          </a:prstGeom>
          <a:noFill/>
        </p:spPr>
        <p:txBody>
          <a:bodyPr wrap="square" rtlCol="0">
            <a:spAutoFit/>
          </a:bodyPr>
          <a:lstStyle/>
          <a:p>
            <a:pPr algn="r"/>
            <a:r>
              <a:rPr lang="en-US" altLang="zh-CN" sz="1600" b="1">
                <a:solidFill>
                  <a:schemeClr val="bg1"/>
                </a:solidFill>
                <a:latin typeface="..黑体UI-日本语" panose="02000000000000000000" pitchFamily="2" charset="-128"/>
                <a:ea typeface="..黑体UI-日本语" panose="02000000000000000000" pitchFamily="2" charset="-128"/>
                <a:cs typeface="..黑体UI-日本语" panose="02000000000000000000" pitchFamily="2" charset="-128"/>
              </a:rPr>
              <a:t>2017</a:t>
            </a:r>
          </a:p>
        </p:txBody>
      </p:sp>
      <p:sp>
        <p:nvSpPr>
          <p:cNvPr id="25" name="矩形: 圆角 24">
            <a:extLst>
              <a:ext uri="{FF2B5EF4-FFF2-40B4-BE49-F238E27FC236}">
                <a16:creationId xmlns="" xmlns:a16="http://schemas.microsoft.com/office/drawing/2014/main" id="{BC92561E-02BC-458B-B283-27A1199C41D6}"/>
              </a:ext>
            </a:extLst>
          </p:cNvPr>
          <p:cNvSpPr/>
          <p:nvPr/>
        </p:nvSpPr>
        <p:spPr>
          <a:xfrm>
            <a:off x="7111425" y="3749467"/>
            <a:ext cx="4304120" cy="2260600"/>
          </a:xfrm>
          <a:prstGeom prst="roundRect">
            <a:avLst>
              <a:gd name="adj" fmla="val 1498"/>
            </a:avLst>
          </a:prstGeom>
          <a:solidFill>
            <a:srgbClr val="FF0000"/>
          </a:solidFill>
          <a:ln>
            <a:noFill/>
          </a:ln>
          <a:effectLst>
            <a:outerShdw blurRad="63500" dist="38100" dir="2700000" algn="tl" rotWithShape="0">
              <a:srgbClr val="FF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a:extLst>
              <a:ext uri="{FF2B5EF4-FFF2-40B4-BE49-F238E27FC236}">
                <a16:creationId xmlns="" xmlns:a16="http://schemas.microsoft.com/office/drawing/2014/main" id="{21FC8D3A-39EB-4C49-B6B7-2227B9EDDC4F}"/>
              </a:ext>
            </a:extLst>
          </p:cNvPr>
          <p:cNvSpPr txBox="1"/>
          <p:nvPr/>
        </p:nvSpPr>
        <p:spPr>
          <a:xfrm>
            <a:off x="7111426" y="3749467"/>
            <a:ext cx="3928896" cy="461665"/>
          </a:xfrm>
          <a:prstGeom prst="rect">
            <a:avLst/>
          </a:prstGeom>
          <a:noFill/>
        </p:spPr>
        <p:txBody>
          <a:bodyPr wrap="square" rtlCol="0">
            <a:spAutoFit/>
          </a:bodyPr>
          <a:lstStyle/>
          <a:p>
            <a:r>
              <a:rPr lang="en-US" altLang="zh-CN" sz="2400" b="1">
                <a:solidFill>
                  <a:schemeClr val="bg1"/>
                </a:solidFill>
                <a:latin typeface="..黑体UI-日本语" panose="02000000000000000000" pitchFamily="2" charset="-128"/>
                <a:ea typeface="..黑体UI-日本语" panose="02000000000000000000" pitchFamily="2" charset="-128"/>
                <a:cs typeface="..黑体UI-日本语" panose="02000000000000000000" pitchFamily="2" charset="-128"/>
              </a:rPr>
              <a:t>Nunc viverra imperdiet</a:t>
            </a:r>
          </a:p>
        </p:txBody>
      </p:sp>
      <p:sp>
        <p:nvSpPr>
          <p:cNvPr id="27" name="文本框 26">
            <a:extLst>
              <a:ext uri="{FF2B5EF4-FFF2-40B4-BE49-F238E27FC236}">
                <a16:creationId xmlns="" xmlns:a16="http://schemas.microsoft.com/office/drawing/2014/main" id="{D87BAAF4-875C-48E8-98B7-6C67A9E23458}"/>
              </a:ext>
            </a:extLst>
          </p:cNvPr>
          <p:cNvSpPr txBox="1"/>
          <p:nvPr/>
        </p:nvSpPr>
        <p:spPr>
          <a:xfrm>
            <a:off x="7111425" y="4390400"/>
            <a:ext cx="4304120" cy="1334340"/>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n-US" altLang="zh-CN" sz="1400">
                <a:solidFill>
                  <a:schemeClr val="bg1"/>
                </a:solidFill>
                <a:latin typeface="..黑体UI-日本语" panose="02000000000000000000" pitchFamily="2" charset="-128"/>
                <a:ea typeface="..黑体UI-日本语" panose="02000000000000000000" pitchFamily="2" charset="-128"/>
                <a:cs typeface="..黑体UI-日本语" panose="02000000000000000000" pitchFamily="2" charset="-128"/>
              </a:rPr>
              <a:t>Maecenas porttitor congue massa</a:t>
            </a:r>
          </a:p>
          <a:p>
            <a:pPr marL="285750" indent="-285750">
              <a:lnSpc>
                <a:spcPct val="150000"/>
              </a:lnSpc>
              <a:buFont typeface="Arial" panose="020B0604020202020204" pitchFamily="34" charset="0"/>
              <a:buChar char="•"/>
            </a:pPr>
            <a:endParaRPr lang="en-US" altLang="zh-CN" sz="1400">
              <a:solidFill>
                <a:schemeClr val="bg1"/>
              </a:solidFill>
              <a:latin typeface="..黑体UI-日本语" panose="02000000000000000000" pitchFamily="2" charset="-128"/>
              <a:ea typeface="..黑体UI-日本语" panose="02000000000000000000" pitchFamily="2" charset="-128"/>
              <a:cs typeface="..黑体UI-日本语" panose="02000000000000000000" pitchFamily="2" charset="-128"/>
            </a:endParaRPr>
          </a:p>
          <a:p>
            <a:pPr marL="285750" indent="-285750">
              <a:lnSpc>
                <a:spcPct val="150000"/>
              </a:lnSpc>
              <a:buFont typeface="Arial" panose="020B0604020202020204" pitchFamily="34" charset="0"/>
              <a:buChar char="•"/>
            </a:pPr>
            <a:r>
              <a:rPr lang="en-US" altLang="zh-CN" sz="1400">
                <a:solidFill>
                  <a:schemeClr val="bg1"/>
                </a:solidFill>
                <a:latin typeface="..黑体UI-日本语" panose="02000000000000000000" pitchFamily="2" charset="-128"/>
                <a:ea typeface="..黑体UI-日本语" panose="02000000000000000000" pitchFamily="2" charset="-128"/>
                <a:cs typeface="..黑体UI-日本语" panose="02000000000000000000" pitchFamily="2" charset="-128"/>
              </a:rPr>
              <a:t>Fusce posuere magna sed pulvinar ultricies purus lectus malesuada libero</a:t>
            </a:r>
          </a:p>
        </p:txBody>
      </p:sp>
      <p:cxnSp>
        <p:nvCxnSpPr>
          <p:cNvPr id="28" name="直接连接符 27">
            <a:extLst>
              <a:ext uri="{FF2B5EF4-FFF2-40B4-BE49-F238E27FC236}">
                <a16:creationId xmlns="" xmlns:a16="http://schemas.microsoft.com/office/drawing/2014/main" id="{B12E8B96-5B77-4B6D-8518-70E30662B035}"/>
              </a:ext>
            </a:extLst>
          </p:cNvPr>
          <p:cNvCxnSpPr>
            <a:cxnSpLocks/>
          </p:cNvCxnSpPr>
          <p:nvPr/>
        </p:nvCxnSpPr>
        <p:spPr>
          <a:xfrm flipH="1">
            <a:off x="10555415" y="5509670"/>
            <a:ext cx="430137" cy="430139"/>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文本框 28">
            <a:extLst>
              <a:ext uri="{FF2B5EF4-FFF2-40B4-BE49-F238E27FC236}">
                <a16:creationId xmlns="" xmlns:a16="http://schemas.microsoft.com/office/drawing/2014/main" id="{D91FA3F6-8B4F-44B0-B933-9E3724D1B570}"/>
              </a:ext>
            </a:extLst>
          </p:cNvPr>
          <p:cNvSpPr txBox="1"/>
          <p:nvPr/>
        </p:nvSpPr>
        <p:spPr>
          <a:xfrm>
            <a:off x="10664084" y="5671513"/>
            <a:ext cx="751461" cy="338554"/>
          </a:xfrm>
          <a:prstGeom prst="rect">
            <a:avLst/>
          </a:prstGeom>
          <a:noFill/>
        </p:spPr>
        <p:txBody>
          <a:bodyPr wrap="square" rtlCol="0">
            <a:spAutoFit/>
          </a:bodyPr>
          <a:lstStyle/>
          <a:p>
            <a:pPr algn="r"/>
            <a:r>
              <a:rPr lang="en-US" altLang="zh-CN" sz="1600" b="1">
                <a:solidFill>
                  <a:schemeClr val="bg1"/>
                </a:solidFill>
                <a:latin typeface="..黑体UI-日本语" panose="02000000000000000000" pitchFamily="2" charset="-128"/>
                <a:ea typeface="..黑体UI-日本语" panose="02000000000000000000" pitchFamily="2" charset="-128"/>
                <a:cs typeface="..黑体UI-日本语" panose="02000000000000000000" pitchFamily="2" charset="-128"/>
              </a:rPr>
              <a:t>2019</a:t>
            </a:r>
          </a:p>
        </p:txBody>
      </p:sp>
    </p:spTree>
    <p:extLst>
      <p:ext uri="{BB962C8B-B14F-4D97-AF65-F5344CB8AC3E}">
        <p14:creationId xmlns:p14="http://schemas.microsoft.com/office/powerpoint/2010/main" val="224842411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D5894492-0B70-495C-9AA6-05EFDD38ADD4}"/>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 xmlns:a16="http://schemas.microsoft.com/office/drawing/2014/main" id="{6B01C03B-C699-478D-9159-B494F0A558AD}"/>
              </a:ext>
            </a:extLst>
          </p:cNvPr>
          <p:cNvSpPr txBox="1"/>
          <p:nvPr/>
        </p:nvSpPr>
        <p:spPr>
          <a:xfrm>
            <a:off x="1791879" y="1075782"/>
            <a:ext cx="5799092" cy="769441"/>
          </a:xfrm>
          <a:prstGeom prst="rect">
            <a:avLst/>
          </a:prstGeom>
          <a:noFill/>
        </p:spPr>
        <p:txBody>
          <a:bodyPr wrap="square" rtlCol="0">
            <a:spAutoFit/>
          </a:bodyPr>
          <a:lstStyle/>
          <a:p>
            <a:r>
              <a:rPr lang="en-US" altLang="zh-CN" sz="4400" b="1">
                <a:solidFill>
                  <a:srgbClr val="FF0000"/>
                </a:solidFill>
                <a:latin typeface="..黑体UI-日本语" panose="02000000000000000000" pitchFamily="2" charset="-128"/>
                <a:ea typeface="..黑体UI-日本语" panose="02000000000000000000" pitchFamily="2" charset="-128"/>
                <a:cs typeface="..黑体UI-日本语" panose="02000000000000000000" pitchFamily="2" charset="-128"/>
              </a:rPr>
              <a:t>CAREER OBJECTIVE.</a:t>
            </a:r>
          </a:p>
        </p:txBody>
      </p:sp>
      <p:sp>
        <p:nvSpPr>
          <p:cNvPr id="4" name="椭圆 3">
            <a:extLst>
              <a:ext uri="{FF2B5EF4-FFF2-40B4-BE49-F238E27FC236}">
                <a16:creationId xmlns="" xmlns:a16="http://schemas.microsoft.com/office/drawing/2014/main" id="{BFAD7745-DFDF-4002-9183-FE5F6EC7B0CD}"/>
              </a:ext>
            </a:extLst>
          </p:cNvPr>
          <p:cNvSpPr/>
          <p:nvPr/>
        </p:nvSpPr>
        <p:spPr>
          <a:xfrm>
            <a:off x="757356" y="1016008"/>
            <a:ext cx="888988" cy="88898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 xmlns:a16="http://schemas.microsoft.com/office/drawing/2014/main" id="{F624F3C6-ABA4-4F27-B368-F0968B3E4586}"/>
              </a:ext>
            </a:extLst>
          </p:cNvPr>
          <p:cNvSpPr txBox="1"/>
          <p:nvPr/>
        </p:nvSpPr>
        <p:spPr>
          <a:xfrm>
            <a:off x="776454" y="1168115"/>
            <a:ext cx="850793" cy="584775"/>
          </a:xfrm>
          <a:prstGeom prst="rect">
            <a:avLst/>
          </a:prstGeom>
          <a:noFill/>
        </p:spPr>
        <p:txBody>
          <a:bodyPr wrap="square" rtlCol="0">
            <a:spAutoFit/>
          </a:bodyPr>
          <a:lstStyle/>
          <a:p>
            <a:pPr algn="ctr"/>
            <a:r>
              <a:rPr lang="en-US" altLang="zh-CN" sz="3200" b="1">
                <a:solidFill>
                  <a:schemeClr val="bg1"/>
                </a:solidFill>
                <a:latin typeface="..黑体UI-日本语" panose="02000000000000000000" pitchFamily="2" charset="-128"/>
                <a:ea typeface="..黑体UI-日本语" panose="02000000000000000000" pitchFamily="2" charset="-128"/>
                <a:cs typeface="..黑体UI-日本语" panose="02000000000000000000" pitchFamily="2" charset="-128"/>
              </a:rPr>
              <a:t>ME</a:t>
            </a:r>
            <a:endParaRPr lang="zh-CN" altLang="en-US" sz="3200" b="1">
              <a:solidFill>
                <a:schemeClr val="bg1"/>
              </a:solidFill>
              <a:latin typeface="..黑体UI-日本语" panose="02000000000000000000" pitchFamily="2" charset="-128"/>
              <a:ea typeface="..黑体UI-日本语" panose="02000000000000000000" pitchFamily="2" charset="-128"/>
              <a:cs typeface="..黑体UI-日本语" panose="02000000000000000000" pitchFamily="2" charset="-128"/>
            </a:endParaRPr>
          </a:p>
        </p:txBody>
      </p:sp>
      <p:cxnSp>
        <p:nvCxnSpPr>
          <p:cNvPr id="7" name="直接连接符 6">
            <a:extLst>
              <a:ext uri="{FF2B5EF4-FFF2-40B4-BE49-F238E27FC236}">
                <a16:creationId xmlns="" xmlns:a16="http://schemas.microsoft.com/office/drawing/2014/main" id="{C1357907-3953-4BD6-9435-645D1BB95BB5}"/>
              </a:ext>
            </a:extLst>
          </p:cNvPr>
          <p:cNvCxnSpPr>
            <a:cxnSpLocks/>
          </p:cNvCxnSpPr>
          <p:nvPr/>
        </p:nvCxnSpPr>
        <p:spPr>
          <a:xfrm>
            <a:off x="780494" y="4575730"/>
            <a:ext cx="10631013" cy="0"/>
          </a:xfrm>
          <a:prstGeom prst="line">
            <a:avLst/>
          </a:prstGeom>
          <a:ln w="63500" cap="rnd">
            <a:solidFill>
              <a:srgbClr val="0000B4"/>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 xmlns:a16="http://schemas.microsoft.com/office/drawing/2014/main" id="{484DD71F-F79B-4D8C-AC49-D41C59BC8334}"/>
              </a:ext>
            </a:extLst>
          </p:cNvPr>
          <p:cNvCxnSpPr>
            <a:cxnSpLocks/>
          </p:cNvCxnSpPr>
          <p:nvPr/>
        </p:nvCxnSpPr>
        <p:spPr>
          <a:xfrm rot="5400000">
            <a:off x="4567475" y="4575730"/>
            <a:ext cx="3057050" cy="0"/>
          </a:xfrm>
          <a:prstGeom prst="line">
            <a:avLst/>
          </a:prstGeom>
          <a:ln w="63500" cap="rnd">
            <a:solidFill>
              <a:srgbClr val="0000B4"/>
            </a:solidFill>
          </a:ln>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 xmlns:a16="http://schemas.microsoft.com/office/drawing/2014/main" id="{561BB2F8-87F0-490F-87A0-0C3D7E4B2082}"/>
              </a:ext>
            </a:extLst>
          </p:cNvPr>
          <p:cNvSpPr txBox="1"/>
          <p:nvPr/>
        </p:nvSpPr>
        <p:spPr>
          <a:xfrm>
            <a:off x="757356" y="2842450"/>
            <a:ext cx="1528623" cy="400110"/>
          </a:xfrm>
          <a:prstGeom prst="rect">
            <a:avLst/>
          </a:prstGeom>
          <a:noFill/>
        </p:spPr>
        <p:txBody>
          <a:bodyPr wrap="square" rtlCol="0">
            <a:spAutoFit/>
          </a:bodyPr>
          <a:lstStyle/>
          <a:p>
            <a:r>
              <a:rPr lang="da-DK" altLang="zh-CN" sz="2000" b="1">
                <a:solidFill>
                  <a:srgbClr val="FF0000"/>
                </a:solidFill>
                <a:latin typeface="..黑体UI-日本语" panose="02000000000000000000" pitchFamily="2" charset="-128"/>
                <a:ea typeface="..黑体UI-日本语" panose="02000000000000000000" pitchFamily="2" charset="-128"/>
                <a:cs typeface="..黑体UI-日本语" panose="02000000000000000000" pitchFamily="2" charset="-128"/>
              </a:rPr>
              <a:t>POSITION</a:t>
            </a:r>
          </a:p>
        </p:txBody>
      </p:sp>
      <p:sp>
        <p:nvSpPr>
          <p:cNvPr id="11" name="文本框 10">
            <a:extLst>
              <a:ext uri="{FF2B5EF4-FFF2-40B4-BE49-F238E27FC236}">
                <a16:creationId xmlns="" xmlns:a16="http://schemas.microsoft.com/office/drawing/2014/main" id="{94AA37FC-68FA-450C-ACAA-B5F269F932FA}"/>
              </a:ext>
            </a:extLst>
          </p:cNvPr>
          <p:cNvSpPr txBox="1"/>
          <p:nvPr/>
        </p:nvSpPr>
        <p:spPr>
          <a:xfrm>
            <a:off x="757356" y="5908901"/>
            <a:ext cx="1528639" cy="400110"/>
          </a:xfrm>
          <a:prstGeom prst="rect">
            <a:avLst/>
          </a:prstGeom>
          <a:noFill/>
        </p:spPr>
        <p:txBody>
          <a:bodyPr wrap="square" rtlCol="0">
            <a:spAutoFit/>
          </a:bodyPr>
          <a:lstStyle/>
          <a:p>
            <a:r>
              <a:rPr lang="da-DK" altLang="zh-CN" sz="2000" b="1">
                <a:solidFill>
                  <a:srgbClr val="FF0000"/>
                </a:solidFill>
                <a:latin typeface="..黑体UI-日本语" panose="02000000000000000000" pitchFamily="2" charset="-128"/>
                <a:ea typeface="..黑体UI-日本语" panose="02000000000000000000" pitchFamily="2" charset="-128"/>
                <a:cs typeface="..黑体UI-日本语" panose="02000000000000000000" pitchFamily="2" charset="-128"/>
              </a:rPr>
              <a:t>LOCATION</a:t>
            </a:r>
          </a:p>
        </p:txBody>
      </p:sp>
      <p:sp>
        <p:nvSpPr>
          <p:cNvPr id="12" name="文本框 11">
            <a:extLst>
              <a:ext uri="{FF2B5EF4-FFF2-40B4-BE49-F238E27FC236}">
                <a16:creationId xmlns="" xmlns:a16="http://schemas.microsoft.com/office/drawing/2014/main" id="{B92521F7-3A70-4DAC-9AF9-8506689806B9}"/>
              </a:ext>
            </a:extLst>
          </p:cNvPr>
          <p:cNvSpPr txBox="1"/>
          <p:nvPr/>
        </p:nvSpPr>
        <p:spPr>
          <a:xfrm>
            <a:off x="10198102" y="2847150"/>
            <a:ext cx="1236542" cy="400110"/>
          </a:xfrm>
          <a:prstGeom prst="rect">
            <a:avLst/>
          </a:prstGeom>
          <a:noFill/>
        </p:spPr>
        <p:txBody>
          <a:bodyPr wrap="square" rtlCol="0">
            <a:spAutoFit/>
          </a:bodyPr>
          <a:lstStyle/>
          <a:p>
            <a:pPr algn="r"/>
            <a:r>
              <a:rPr lang="da-DK" altLang="zh-CN" sz="2000" b="1">
                <a:solidFill>
                  <a:srgbClr val="FF0000"/>
                </a:solidFill>
                <a:latin typeface="..黑体UI-日本语" panose="02000000000000000000" pitchFamily="2" charset="-128"/>
                <a:ea typeface="..黑体UI-日本语" panose="02000000000000000000" pitchFamily="2" charset="-128"/>
                <a:cs typeface="..黑体UI-日本语" panose="02000000000000000000" pitchFamily="2" charset="-128"/>
              </a:rPr>
              <a:t>SALARY</a:t>
            </a:r>
          </a:p>
        </p:txBody>
      </p:sp>
      <p:sp>
        <p:nvSpPr>
          <p:cNvPr id="13" name="文本框 12">
            <a:extLst>
              <a:ext uri="{FF2B5EF4-FFF2-40B4-BE49-F238E27FC236}">
                <a16:creationId xmlns="" xmlns:a16="http://schemas.microsoft.com/office/drawing/2014/main" id="{02B3F554-4D31-418B-921A-C77C9318232C}"/>
              </a:ext>
            </a:extLst>
          </p:cNvPr>
          <p:cNvSpPr txBox="1"/>
          <p:nvPr/>
        </p:nvSpPr>
        <p:spPr>
          <a:xfrm>
            <a:off x="9639303" y="5913601"/>
            <a:ext cx="1795341" cy="400110"/>
          </a:xfrm>
          <a:prstGeom prst="rect">
            <a:avLst/>
          </a:prstGeom>
          <a:noFill/>
        </p:spPr>
        <p:txBody>
          <a:bodyPr wrap="square" rtlCol="0">
            <a:spAutoFit/>
          </a:bodyPr>
          <a:lstStyle/>
          <a:p>
            <a:pPr algn="r"/>
            <a:r>
              <a:rPr lang="da-DK" altLang="zh-CN" sz="2000" b="1">
                <a:solidFill>
                  <a:srgbClr val="FF0000"/>
                </a:solidFill>
                <a:latin typeface="..黑体UI-日本语" panose="02000000000000000000" pitchFamily="2" charset="-128"/>
                <a:ea typeface="..黑体UI-日本语" panose="02000000000000000000" pitchFamily="2" charset="-128"/>
                <a:cs typeface="..黑体UI-日本语" panose="02000000000000000000" pitchFamily="2" charset="-128"/>
              </a:rPr>
              <a:t>ASPIRATION</a:t>
            </a:r>
            <a:endParaRPr lang="en-US" altLang="zh-CN" sz="2000" b="1">
              <a:solidFill>
                <a:srgbClr val="FF0000"/>
              </a:solidFill>
              <a:latin typeface="..黑体UI-日本语" panose="02000000000000000000" pitchFamily="2" charset="-128"/>
              <a:ea typeface="..黑体UI-日本语" panose="02000000000000000000" pitchFamily="2" charset="-128"/>
              <a:cs typeface="..黑体UI-日本语" panose="02000000000000000000" pitchFamily="2" charset="-128"/>
            </a:endParaRPr>
          </a:p>
        </p:txBody>
      </p:sp>
      <p:sp>
        <p:nvSpPr>
          <p:cNvPr id="14" name="文本框 13">
            <a:extLst>
              <a:ext uri="{FF2B5EF4-FFF2-40B4-BE49-F238E27FC236}">
                <a16:creationId xmlns="" xmlns:a16="http://schemas.microsoft.com/office/drawing/2014/main" id="{5BE08D77-1765-4E1B-9C81-39FD685DCA35}"/>
              </a:ext>
            </a:extLst>
          </p:cNvPr>
          <p:cNvSpPr txBox="1"/>
          <p:nvPr/>
        </p:nvSpPr>
        <p:spPr>
          <a:xfrm>
            <a:off x="1646344" y="3615441"/>
            <a:ext cx="3836621" cy="688009"/>
          </a:xfrm>
          <a:prstGeom prst="rect">
            <a:avLst/>
          </a:prstGeom>
          <a:noFill/>
        </p:spPr>
        <p:txBody>
          <a:bodyPr wrap="square" rtlCol="0">
            <a:spAutoFit/>
          </a:bodyPr>
          <a:lstStyle/>
          <a:p>
            <a:pPr>
              <a:lnSpc>
                <a:spcPct val="150000"/>
              </a:lnSpc>
            </a:pPr>
            <a:r>
              <a:rPr lang="en-US" altLang="zh-CN" sz="1400">
                <a:solidFill>
                  <a:srgbClr val="0000B4"/>
                </a:solidFill>
                <a:latin typeface="..黑体UI-日本语" panose="02000000000000000000" pitchFamily="2" charset="-128"/>
                <a:ea typeface="..黑体UI-日本语" panose="02000000000000000000" pitchFamily="2" charset="-128"/>
                <a:cs typeface="..黑体UI-日本语" panose="02000000000000000000" pitchFamily="2" charset="-128"/>
              </a:rPr>
              <a:t>Maecenas porttitor congue massa</a:t>
            </a:r>
          </a:p>
          <a:p>
            <a:pPr>
              <a:lnSpc>
                <a:spcPct val="150000"/>
              </a:lnSpc>
            </a:pPr>
            <a:r>
              <a:rPr lang="en-US" altLang="zh-CN" sz="1400">
                <a:solidFill>
                  <a:srgbClr val="0000B4"/>
                </a:solidFill>
                <a:latin typeface="..黑体UI-日本语" panose="02000000000000000000" pitchFamily="2" charset="-128"/>
                <a:ea typeface="..黑体UI-日本语" panose="02000000000000000000" pitchFamily="2" charset="-128"/>
                <a:cs typeface="..黑体UI-日本语" panose="02000000000000000000" pitchFamily="2" charset="-128"/>
              </a:rPr>
              <a:t>Fusce posuere magna sed pulvinar ultricies</a:t>
            </a:r>
          </a:p>
        </p:txBody>
      </p:sp>
      <p:sp>
        <p:nvSpPr>
          <p:cNvPr id="16" name="文本框 15">
            <a:extLst>
              <a:ext uri="{FF2B5EF4-FFF2-40B4-BE49-F238E27FC236}">
                <a16:creationId xmlns="" xmlns:a16="http://schemas.microsoft.com/office/drawing/2014/main" id="{FBADF904-37D9-4B24-A5C2-A7AC9BE67D45}"/>
              </a:ext>
            </a:extLst>
          </p:cNvPr>
          <p:cNvSpPr txBox="1"/>
          <p:nvPr/>
        </p:nvSpPr>
        <p:spPr>
          <a:xfrm>
            <a:off x="6709035" y="3738070"/>
            <a:ext cx="3836621" cy="442750"/>
          </a:xfrm>
          <a:prstGeom prst="rect">
            <a:avLst/>
          </a:prstGeom>
          <a:noFill/>
        </p:spPr>
        <p:txBody>
          <a:bodyPr wrap="square" rtlCol="0">
            <a:spAutoFit/>
          </a:bodyPr>
          <a:lstStyle/>
          <a:p>
            <a:pPr>
              <a:lnSpc>
                <a:spcPct val="150000"/>
              </a:lnSpc>
            </a:pPr>
            <a:r>
              <a:rPr lang="zh-CN" altLang="en-US">
                <a:solidFill>
                  <a:srgbClr val="0000B4"/>
                </a:solidFill>
                <a:latin typeface="..黑体UI-日本语" panose="02000000000000000000" pitchFamily="2" charset="-128"/>
                <a:ea typeface="..黑体UI-日本语" panose="02000000000000000000" pitchFamily="2" charset="-128"/>
                <a:cs typeface="..黑体UI-日本语" panose="02000000000000000000" pitchFamily="2" charset="-128"/>
              </a:rPr>
              <a:t>￥</a:t>
            </a:r>
            <a:r>
              <a:rPr lang="en-US" altLang="zh-CN">
                <a:solidFill>
                  <a:srgbClr val="0000B4"/>
                </a:solidFill>
                <a:latin typeface="..黑体UI-日本语" panose="02000000000000000000" pitchFamily="2" charset="-128"/>
                <a:ea typeface="..黑体UI-日本语" panose="02000000000000000000" pitchFamily="2" charset="-128"/>
                <a:cs typeface="..黑体UI-日本语" panose="02000000000000000000" pitchFamily="2" charset="-128"/>
              </a:rPr>
              <a:t>12345</a:t>
            </a:r>
          </a:p>
        </p:txBody>
      </p:sp>
      <p:sp>
        <p:nvSpPr>
          <p:cNvPr id="17" name="文本框 16">
            <a:extLst>
              <a:ext uri="{FF2B5EF4-FFF2-40B4-BE49-F238E27FC236}">
                <a16:creationId xmlns="" xmlns:a16="http://schemas.microsoft.com/office/drawing/2014/main" id="{268D5CFE-C1F5-46F0-8DD2-B2AC13AE97FB}"/>
              </a:ext>
            </a:extLst>
          </p:cNvPr>
          <p:cNvSpPr txBox="1"/>
          <p:nvPr/>
        </p:nvSpPr>
        <p:spPr>
          <a:xfrm>
            <a:off x="1646344" y="4844122"/>
            <a:ext cx="3836621" cy="688009"/>
          </a:xfrm>
          <a:prstGeom prst="rect">
            <a:avLst/>
          </a:prstGeom>
          <a:noFill/>
        </p:spPr>
        <p:txBody>
          <a:bodyPr wrap="square" rtlCol="0">
            <a:spAutoFit/>
          </a:bodyPr>
          <a:lstStyle/>
          <a:p>
            <a:pPr>
              <a:lnSpc>
                <a:spcPct val="150000"/>
              </a:lnSpc>
            </a:pPr>
            <a:r>
              <a:rPr lang="fr-FR" altLang="zh-CN" sz="1400">
                <a:solidFill>
                  <a:srgbClr val="0000B4"/>
                </a:solidFill>
                <a:latin typeface="..黑体UI-日本语" panose="02000000000000000000" pitchFamily="2" charset="-128"/>
                <a:ea typeface="..黑体UI-日本语" panose="02000000000000000000" pitchFamily="2" charset="-128"/>
                <a:cs typeface="..黑体UI-日本语" panose="02000000000000000000" pitchFamily="2" charset="-128"/>
              </a:rPr>
              <a:t>Pellentesque habitant morbi tristique senectus et</a:t>
            </a:r>
            <a:endParaRPr lang="en-US" altLang="zh-CN" sz="1400">
              <a:solidFill>
                <a:srgbClr val="0000B4"/>
              </a:solidFill>
              <a:latin typeface="..黑体UI-日本语" panose="02000000000000000000" pitchFamily="2" charset="-128"/>
              <a:ea typeface="..黑体UI-日本语" panose="02000000000000000000" pitchFamily="2" charset="-128"/>
              <a:cs typeface="..黑体UI-日本语" panose="02000000000000000000" pitchFamily="2" charset="-128"/>
            </a:endParaRPr>
          </a:p>
        </p:txBody>
      </p:sp>
      <p:sp>
        <p:nvSpPr>
          <p:cNvPr id="18" name="文本框 17">
            <a:extLst>
              <a:ext uri="{FF2B5EF4-FFF2-40B4-BE49-F238E27FC236}">
                <a16:creationId xmlns="" xmlns:a16="http://schemas.microsoft.com/office/drawing/2014/main" id="{4DC8888F-502A-488C-A399-EB741995EF36}"/>
              </a:ext>
            </a:extLst>
          </p:cNvPr>
          <p:cNvSpPr txBox="1"/>
          <p:nvPr/>
        </p:nvSpPr>
        <p:spPr>
          <a:xfrm>
            <a:off x="6709035" y="4844122"/>
            <a:ext cx="3836621" cy="688009"/>
          </a:xfrm>
          <a:prstGeom prst="rect">
            <a:avLst/>
          </a:prstGeom>
          <a:noFill/>
        </p:spPr>
        <p:txBody>
          <a:bodyPr wrap="square" rtlCol="0">
            <a:spAutoFit/>
          </a:bodyPr>
          <a:lstStyle/>
          <a:p>
            <a:pPr>
              <a:lnSpc>
                <a:spcPct val="150000"/>
              </a:lnSpc>
            </a:pPr>
            <a:r>
              <a:rPr lang="fr-FR" altLang="zh-CN" sz="1400">
                <a:solidFill>
                  <a:srgbClr val="0000B4"/>
                </a:solidFill>
                <a:latin typeface="..黑体UI-日本语" panose="02000000000000000000" pitchFamily="2" charset="-128"/>
                <a:ea typeface="..黑体UI-日本语" panose="02000000000000000000" pitchFamily="2" charset="-128"/>
                <a:cs typeface="..黑体UI-日本语" panose="02000000000000000000" pitchFamily="2" charset="-128"/>
              </a:rPr>
              <a:t>Maecenas porttitor congue massa Fusce posuere magna sed pulvinar ultricies</a:t>
            </a:r>
            <a:endParaRPr lang="en-US" altLang="zh-CN" sz="1400">
              <a:solidFill>
                <a:srgbClr val="0000B4"/>
              </a:solidFill>
              <a:latin typeface="..黑体UI-日本语" panose="02000000000000000000" pitchFamily="2" charset="-128"/>
              <a:ea typeface="..黑体UI-日本语" panose="02000000000000000000" pitchFamily="2" charset="-128"/>
              <a:cs typeface="..黑体UI-日本语" panose="02000000000000000000" pitchFamily="2" charset="-128"/>
            </a:endParaRPr>
          </a:p>
        </p:txBody>
      </p:sp>
      <p:sp>
        <p:nvSpPr>
          <p:cNvPr id="21" name="矩形 20">
            <a:extLst>
              <a:ext uri="{FF2B5EF4-FFF2-40B4-BE49-F238E27FC236}">
                <a16:creationId xmlns="" xmlns:a16="http://schemas.microsoft.com/office/drawing/2014/main" id="{D2E97DE4-7A8F-4072-915D-A6B10CE87A34}"/>
              </a:ext>
            </a:extLst>
          </p:cNvPr>
          <p:cNvSpPr/>
          <p:nvPr/>
        </p:nvSpPr>
        <p:spPr>
          <a:xfrm>
            <a:off x="0" y="0"/>
            <a:ext cx="12192000" cy="380996"/>
          </a:xfrm>
          <a:prstGeom prst="rect">
            <a:avLst/>
          </a:prstGeom>
          <a:solidFill>
            <a:srgbClr val="0000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5637900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TotalTime>
  <Words>536</Words>
  <Application>Microsoft Office PowerPoint</Application>
  <PresentationFormat>宽屏</PresentationFormat>
  <Paragraphs>120</Paragraphs>
  <Slides>15</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15</vt:i4>
      </vt:variant>
    </vt:vector>
  </HeadingPairs>
  <TitlesOfParts>
    <vt:vector size="20" baseType="lpstr">
      <vt:lpstr>等线</vt:lpstr>
      <vt:lpstr>..黑体UI-日本语</vt:lpstr>
      <vt:lpstr>Arial</vt:lpstr>
      <vt:lpstr>庞门正道标题体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yvonne 忘吃药的晓公子</dc:creator>
  <cp:lastModifiedBy>阳光 男孩</cp:lastModifiedBy>
  <cp:revision>55</cp:revision>
  <dcterms:created xsi:type="dcterms:W3CDTF">2019-08-13T04:47:51Z</dcterms:created>
  <dcterms:modified xsi:type="dcterms:W3CDTF">2019-08-18T03:08:33Z</dcterms:modified>
</cp:coreProperties>
</file>