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32"/>
  </p:notesMasterIdLst>
  <p:sldIdLst>
    <p:sldId id="256" r:id="rId2"/>
    <p:sldId id="321" r:id="rId3"/>
    <p:sldId id="322" r:id="rId4"/>
    <p:sldId id="390" r:id="rId5"/>
    <p:sldId id="368" r:id="rId6"/>
    <p:sldId id="325" r:id="rId7"/>
    <p:sldId id="334" r:id="rId8"/>
    <p:sldId id="385" r:id="rId9"/>
    <p:sldId id="391" r:id="rId10"/>
    <p:sldId id="389" r:id="rId11"/>
    <p:sldId id="384" r:id="rId12"/>
    <p:sldId id="380" r:id="rId13"/>
    <p:sldId id="387" r:id="rId14"/>
    <p:sldId id="361" r:id="rId15"/>
    <p:sldId id="392" r:id="rId16"/>
    <p:sldId id="354" r:id="rId17"/>
    <p:sldId id="388" r:id="rId18"/>
    <p:sldId id="386" r:id="rId19"/>
    <p:sldId id="364" r:id="rId20"/>
    <p:sldId id="352" r:id="rId21"/>
    <p:sldId id="378" r:id="rId22"/>
    <p:sldId id="393" r:id="rId23"/>
    <p:sldId id="367" r:id="rId24"/>
    <p:sldId id="376" r:id="rId25"/>
    <p:sldId id="332" r:id="rId26"/>
    <p:sldId id="374" r:id="rId27"/>
    <p:sldId id="323" r:id="rId28"/>
    <p:sldId id="328" r:id="rId29"/>
    <p:sldId id="274" r:id="rId30"/>
    <p:sldId id="394" r:id="rId31"/>
  </p:sldIdLst>
  <p:sldSz cx="9145588" cy="514508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342906" algn="l" rtl="0" fontAlgn="base">
      <a:spcBef>
        <a:spcPct val="0"/>
      </a:spcBef>
      <a:spcAft>
        <a:spcPct val="0"/>
      </a:spcAft>
      <a:defRPr kern="1200">
        <a:solidFill>
          <a:schemeClr val="tx1"/>
        </a:solidFill>
        <a:latin typeface="Arial" charset="0"/>
        <a:ea typeface="宋体" charset="-122"/>
        <a:cs typeface="+mn-cs"/>
      </a:defRPr>
    </a:lvl2pPr>
    <a:lvl3pPr marL="685811" algn="l" rtl="0" fontAlgn="base">
      <a:spcBef>
        <a:spcPct val="0"/>
      </a:spcBef>
      <a:spcAft>
        <a:spcPct val="0"/>
      </a:spcAft>
      <a:defRPr kern="1200">
        <a:solidFill>
          <a:schemeClr val="tx1"/>
        </a:solidFill>
        <a:latin typeface="Arial" charset="0"/>
        <a:ea typeface="宋体" charset="-122"/>
        <a:cs typeface="+mn-cs"/>
      </a:defRPr>
    </a:lvl3pPr>
    <a:lvl4pPr marL="1028717" algn="l" rtl="0" fontAlgn="base">
      <a:spcBef>
        <a:spcPct val="0"/>
      </a:spcBef>
      <a:spcAft>
        <a:spcPct val="0"/>
      </a:spcAft>
      <a:defRPr kern="1200">
        <a:solidFill>
          <a:schemeClr val="tx1"/>
        </a:solidFill>
        <a:latin typeface="Arial" charset="0"/>
        <a:ea typeface="宋体" charset="-122"/>
        <a:cs typeface="+mn-cs"/>
      </a:defRPr>
    </a:lvl4pPr>
    <a:lvl5pPr marL="1371623" algn="l" rtl="0" fontAlgn="base">
      <a:spcBef>
        <a:spcPct val="0"/>
      </a:spcBef>
      <a:spcAft>
        <a:spcPct val="0"/>
      </a:spcAft>
      <a:defRPr kern="1200">
        <a:solidFill>
          <a:schemeClr val="tx1"/>
        </a:solidFill>
        <a:latin typeface="Arial" charset="0"/>
        <a:ea typeface="宋体" charset="-122"/>
        <a:cs typeface="+mn-cs"/>
      </a:defRPr>
    </a:lvl5pPr>
    <a:lvl6pPr marL="1714529" algn="l" defTabSz="685811" rtl="0" eaLnBrk="1" latinLnBrk="0" hangingPunct="1">
      <a:defRPr kern="1200">
        <a:solidFill>
          <a:schemeClr val="tx1"/>
        </a:solidFill>
        <a:latin typeface="Arial" charset="0"/>
        <a:ea typeface="宋体" charset="-122"/>
        <a:cs typeface="+mn-cs"/>
      </a:defRPr>
    </a:lvl6pPr>
    <a:lvl7pPr marL="2057434" algn="l" defTabSz="685811" rtl="0" eaLnBrk="1" latinLnBrk="0" hangingPunct="1">
      <a:defRPr kern="1200">
        <a:solidFill>
          <a:schemeClr val="tx1"/>
        </a:solidFill>
        <a:latin typeface="Arial" charset="0"/>
        <a:ea typeface="宋体" charset="-122"/>
        <a:cs typeface="+mn-cs"/>
      </a:defRPr>
    </a:lvl7pPr>
    <a:lvl8pPr marL="2400340" algn="l" defTabSz="685811" rtl="0" eaLnBrk="1" latinLnBrk="0" hangingPunct="1">
      <a:defRPr kern="1200">
        <a:solidFill>
          <a:schemeClr val="tx1"/>
        </a:solidFill>
        <a:latin typeface="Arial" charset="0"/>
        <a:ea typeface="宋体" charset="-122"/>
        <a:cs typeface="+mn-cs"/>
      </a:defRPr>
    </a:lvl8pPr>
    <a:lvl9pPr marL="2743245" algn="l" defTabSz="685811"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6A018"/>
    <a:srgbClr val="F25922"/>
    <a:srgbClr val="FFB129"/>
    <a:srgbClr val="FF6E00"/>
    <a:srgbClr val="F07518"/>
    <a:srgbClr val="FF0000"/>
    <a:srgbClr val="C20003"/>
    <a:srgbClr val="E8BE0A"/>
    <a:srgbClr val="3EBCCA"/>
    <a:srgbClr val="006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69" autoAdjust="0"/>
    <p:restoredTop sz="93333" autoAdjust="0"/>
  </p:normalViewPr>
  <p:slideViewPr>
    <p:cSldViewPr snapToGrid="0">
      <p:cViewPr>
        <p:scale>
          <a:sx n="73" d="100"/>
          <a:sy n="73" d="100"/>
        </p:scale>
        <p:origin x="1440" y="828"/>
      </p:cViewPr>
      <p:guideLst>
        <p:guide orient="horz" pos="1621"/>
        <p:guide pos="2881"/>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505F42-399B-4D75-81DC-63099E295CCE}" type="datetimeFigureOut">
              <a:rPr lang="zh-CN" altLang="en-US" smtClean="0"/>
              <a:t>2019/8/21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8D9AB2-BADC-473A-A698-0F2CD604D259}" type="slidenum">
              <a:rPr lang="zh-CN" altLang="en-US" smtClean="0"/>
              <a:t>‹#›</a:t>
            </a:fld>
            <a:endParaRPr lang="zh-CN" altLang="en-US"/>
          </a:p>
        </p:txBody>
      </p:sp>
    </p:spTree>
    <p:extLst>
      <p:ext uri="{BB962C8B-B14F-4D97-AF65-F5344CB8AC3E}">
        <p14:creationId xmlns:p14="http://schemas.microsoft.com/office/powerpoint/2010/main" val="2521749451"/>
      </p:ext>
    </p:extLst>
  </p:cSld>
  <p:clrMap bg1="lt1" tx1="dk1" bg2="lt2" tx2="dk2" accent1="accent1" accent2="accent2" accent3="accent3" accent4="accent4" accent5="accent5" accent6="accent6" hlink="hlink" folHlink="folHlink"/>
  <p:notesStyle>
    <a:lvl1pPr marL="0" algn="l" defTabSz="685811" rtl="0" eaLnBrk="1" latinLnBrk="0" hangingPunct="1">
      <a:defRPr sz="900" kern="1200">
        <a:solidFill>
          <a:schemeClr val="tx1"/>
        </a:solidFill>
        <a:latin typeface="+mn-lt"/>
        <a:ea typeface="+mn-ea"/>
        <a:cs typeface="+mn-cs"/>
      </a:defRPr>
    </a:lvl1pPr>
    <a:lvl2pPr marL="342906" algn="l" defTabSz="685811" rtl="0" eaLnBrk="1" latinLnBrk="0" hangingPunct="1">
      <a:defRPr sz="900" kern="1200">
        <a:solidFill>
          <a:schemeClr val="tx1"/>
        </a:solidFill>
        <a:latin typeface="+mn-lt"/>
        <a:ea typeface="+mn-ea"/>
        <a:cs typeface="+mn-cs"/>
      </a:defRPr>
    </a:lvl2pPr>
    <a:lvl3pPr marL="685811" algn="l" defTabSz="685811" rtl="0" eaLnBrk="1" latinLnBrk="0" hangingPunct="1">
      <a:defRPr sz="900" kern="1200">
        <a:solidFill>
          <a:schemeClr val="tx1"/>
        </a:solidFill>
        <a:latin typeface="+mn-lt"/>
        <a:ea typeface="+mn-ea"/>
        <a:cs typeface="+mn-cs"/>
      </a:defRPr>
    </a:lvl3pPr>
    <a:lvl4pPr marL="1028717" algn="l" defTabSz="685811" rtl="0" eaLnBrk="1" latinLnBrk="0" hangingPunct="1">
      <a:defRPr sz="900" kern="1200">
        <a:solidFill>
          <a:schemeClr val="tx1"/>
        </a:solidFill>
        <a:latin typeface="+mn-lt"/>
        <a:ea typeface="+mn-ea"/>
        <a:cs typeface="+mn-cs"/>
      </a:defRPr>
    </a:lvl4pPr>
    <a:lvl5pPr marL="1371623" algn="l" defTabSz="685811" rtl="0" eaLnBrk="1" latinLnBrk="0" hangingPunct="1">
      <a:defRPr sz="900" kern="1200">
        <a:solidFill>
          <a:schemeClr val="tx1"/>
        </a:solidFill>
        <a:latin typeface="+mn-lt"/>
        <a:ea typeface="+mn-ea"/>
        <a:cs typeface="+mn-cs"/>
      </a:defRPr>
    </a:lvl5pPr>
    <a:lvl6pPr marL="1714529" algn="l" defTabSz="685811" rtl="0" eaLnBrk="1" latinLnBrk="0" hangingPunct="1">
      <a:defRPr sz="900" kern="1200">
        <a:solidFill>
          <a:schemeClr val="tx1"/>
        </a:solidFill>
        <a:latin typeface="+mn-lt"/>
        <a:ea typeface="+mn-ea"/>
        <a:cs typeface="+mn-cs"/>
      </a:defRPr>
    </a:lvl6pPr>
    <a:lvl7pPr marL="2057434" algn="l" defTabSz="685811" rtl="0" eaLnBrk="1" latinLnBrk="0" hangingPunct="1">
      <a:defRPr sz="900" kern="1200">
        <a:solidFill>
          <a:schemeClr val="tx1"/>
        </a:solidFill>
        <a:latin typeface="+mn-lt"/>
        <a:ea typeface="+mn-ea"/>
        <a:cs typeface="+mn-cs"/>
      </a:defRPr>
    </a:lvl7pPr>
    <a:lvl8pPr marL="2400340" algn="l" defTabSz="685811" rtl="0" eaLnBrk="1" latinLnBrk="0" hangingPunct="1">
      <a:defRPr sz="900" kern="1200">
        <a:solidFill>
          <a:schemeClr val="tx1"/>
        </a:solidFill>
        <a:latin typeface="+mn-lt"/>
        <a:ea typeface="+mn-ea"/>
        <a:cs typeface="+mn-cs"/>
      </a:defRPr>
    </a:lvl8pPr>
    <a:lvl9pPr marL="2743245" algn="l" defTabSz="685811"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8D9AB2-BADC-473A-A698-0F2CD604D259}" type="slidenum">
              <a:rPr lang="zh-CN" altLang="en-US" smtClean="0"/>
              <a:t>0</a:t>
            </a:fld>
            <a:endParaRPr lang="zh-CN" altLang="en-US"/>
          </a:p>
        </p:txBody>
      </p:sp>
    </p:spTree>
    <p:extLst>
      <p:ext uri="{BB962C8B-B14F-4D97-AF65-F5344CB8AC3E}">
        <p14:creationId xmlns:p14="http://schemas.microsoft.com/office/powerpoint/2010/main" val="174205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dirty="0"/>
          </a:p>
        </p:txBody>
      </p:sp>
    </p:spTree>
    <p:extLst>
      <p:ext uri="{BB962C8B-B14F-4D97-AF65-F5344CB8AC3E}">
        <p14:creationId xmlns:p14="http://schemas.microsoft.com/office/powerpoint/2010/main" val="3467083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10</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val="2536498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val="4294423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extLst>
      <p:ext uri="{BB962C8B-B14F-4D97-AF65-F5344CB8AC3E}">
        <p14:creationId xmlns:p14="http://schemas.microsoft.com/office/powerpoint/2010/main" val="2896279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14</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dirty="0"/>
          </a:p>
        </p:txBody>
      </p:sp>
    </p:spTree>
    <p:extLst>
      <p:ext uri="{BB962C8B-B14F-4D97-AF65-F5344CB8AC3E}">
        <p14:creationId xmlns:p14="http://schemas.microsoft.com/office/powerpoint/2010/main" val="707667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16</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dirty="0"/>
          </a:p>
        </p:txBody>
      </p:sp>
    </p:spTree>
    <p:extLst>
      <p:ext uri="{BB962C8B-B14F-4D97-AF65-F5344CB8AC3E}">
        <p14:creationId xmlns:p14="http://schemas.microsoft.com/office/powerpoint/2010/main" val="3055789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extLst>
      <p:ext uri="{BB962C8B-B14F-4D97-AF65-F5344CB8AC3E}">
        <p14:creationId xmlns:p14="http://schemas.microsoft.com/office/powerpoint/2010/main" val="3600037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val="258076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extLst>
      <p:ext uri="{BB962C8B-B14F-4D97-AF65-F5344CB8AC3E}">
        <p14:creationId xmlns:p14="http://schemas.microsoft.com/office/powerpoint/2010/main" val="3532989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21</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extLst>
      <p:ext uri="{BB962C8B-B14F-4D97-AF65-F5344CB8AC3E}">
        <p14:creationId xmlns:p14="http://schemas.microsoft.com/office/powerpoint/2010/main" val="1586789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dirty="0"/>
          </a:p>
        </p:txBody>
      </p:sp>
    </p:spTree>
    <p:extLst>
      <p:ext uri="{BB962C8B-B14F-4D97-AF65-F5344CB8AC3E}">
        <p14:creationId xmlns:p14="http://schemas.microsoft.com/office/powerpoint/2010/main" val="2536541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dirty="0"/>
          </a:p>
        </p:txBody>
      </p:sp>
    </p:spTree>
    <p:extLst>
      <p:ext uri="{BB962C8B-B14F-4D97-AF65-F5344CB8AC3E}">
        <p14:creationId xmlns:p14="http://schemas.microsoft.com/office/powerpoint/2010/main" val="1391413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dirty="0"/>
          </a:p>
        </p:txBody>
      </p:sp>
    </p:spTree>
    <p:extLst>
      <p:ext uri="{BB962C8B-B14F-4D97-AF65-F5344CB8AC3E}">
        <p14:creationId xmlns:p14="http://schemas.microsoft.com/office/powerpoint/2010/main" val="687859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dirty="0"/>
          </a:p>
        </p:txBody>
      </p:sp>
    </p:spTree>
    <p:extLst>
      <p:ext uri="{BB962C8B-B14F-4D97-AF65-F5344CB8AC3E}">
        <p14:creationId xmlns:p14="http://schemas.microsoft.com/office/powerpoint/2010/main" val="4950714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dirty="0"/>
          </a:p>
        </p:txBody>
      </p:sp>
    </p:spTree>
    <p:extLst>
      <p:ext uri="{BB962C8B-B14F-4D97-AF65-F5344CB8AC3E}">
        <p14:creationId xmlns:p14="http://schemas.microsoft.com/office/powerpoint/2010/main" val="32496077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48D9AB2-BADC-473A-A698-0F2CD604D259}" type="slidenum">
              <a:rPr lang="zh-CN" altLang="en-US" smtClean="0"/>
              <a:t>28</a:t>
            </a:fld>
            <a:endParaRPr lang="zh-CN" altLang="en-US"/>
          </a:p>
        </p:txBody>
      </p:sp>
    </p:spTree>
    <p:extLst>
      <p:ext uri="{BB962C8B-B14F-4D97-AF65-F5344CB8AC3E}">
        <p14:creationId xmlns:p14="http://schemas.microsoft.com/office/powerpoint/2010/main" val="2834017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2936822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extLst>
      <p:ext uri="{BB962C8B-B14F-4D97-AF65-F5344CB8AC3E}">
        <p14:creationId xmlns:p14="http://schemas.microsoft.com/office/powerpoint/2010/main" val="229461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dirty="0"/>
          </a:p>
        </p:txBody>
      </p:sp>
    </p:spTree>
    <p:extLst>
      <p:ext uri="{BB962C8B-B14F-4D97-AF65-F5344CB8AC3E}">
        <p14:creationId xmlns:p14="http://schemas.microsoft.com/office/powerpoint/2010/main" val="2136953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dirty="0"/>
          </a:p>
        </p:txBody>
      </p:sp>
    </p:spTree>
    <p:extLst>
      <p:ext uri="{BB962C8B-B14F-4D97-AF65-F5344CB8AC3E}">
        <p14:creationId xmlns:p14="http://schemas.microsoft.com/office/powerpoint/2010/main" val="3142273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dirty="0"/>
          </a:p>
        </p:txBody>
      </p:sp>
    </p:spTree>
    <p:extLst>
      <p:ext uri="{BB962C8B-B14F-4D97-AF65-F5344CB8AC3E}">
        <p14:creationId xmlns:p14="http://schemas.microsoft.com/office/powerpoint/2010/main" val="464761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8</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A855318B-8D52-4AB3-88E8-DF04CA988589}"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
        <p:nvSpPr>
          <p:cNvPr id="4" name="灯片编号占位符 5"/>
          <p:cNvSpPr>
            <a:spLocks noGrp="1"/>
          </p:cNvSpPr>
          <p:nvPr>
            <p:ph type="sldNum" sz="quarter" idx="12"/>
          </p:nvPr>
        </p:nvSpPr>
        <p:spPr>
          <a:xfrm>
            <a:off x="6459073" y="4768736"/>
            <a:ext cx="2057757" cy="273928"/>
          </a:xfrm>
          <a:prstGeom prst="rect">
            <a:avLst/>
          </a:prstGeom>
        </p:spPr>
        <p:txBody>
          <a:bodyPr lIns="68581" tIns="34291" rIns="68581" bIns="34291"/>
          <a:lstStyle>
            <a:lvl1pPr>
              <a:defRPr/>
            </a:lvl1pPr>
          </a:lstStyle>
          <a:p>
            <a:pPr>
              <a:defRPr/>
            </a:pPr>
            <a:fld id="{40922DB8-F9EC-4962-8855-399669701DDF}" type="slidenum">
              <a:rPr lang="zh-CN" altLang="en-US"/>
              <a:pPr>
                <a:defRPr/>
              </a:pPr>
              <a:t>‹#›</a:t>
            </a:fld>
            <a:endParaRPr lang="zh-CN" altLang="en-US"/>
          </a:p>
        </p:txBody>
      </p:sp>
    </p:spTree>
    <p:extLst>
      <p:ext uri="{BB962C8B-B14F-4D97-AF65-F5344CB8AC3E}">
        <p14:creationId xmlns:p14="http://schemas.microsoft.com/office/powerpoint/2010/main" val="298857334"/>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6EE0663C-FDD8-44EE-A660-52E905988A74}"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
        <p:nvSpPr>
          <p:cNvPr id="4" name="灯片编号占位符 5"/>
          <p:cNvSpPr>
            <a:spLocks noGrp="1"/>
          </p:cNvSpPr>
          <p:nvPr>
            <p:ph type="sldNum" sz="quarter" idx="12"/>
          </p:nvPr>
        </p:nvSpPr>
        <p:spPr>
          <a:xfrm>
            <a:off x="6459073" y="4768736"/>
            <a:ext cx="2057757" cy="273928"/>
          </a:xfrm>
          <a:prstGeom prst="rect">
            <a:avLst/>
          </a:prstGeom>
        </p:spPr>
        <p:txBody>
          <a:bodyPr lIns="68581" tIns="34291" rIns="68581" bIns="34291"/>
          <a:lstStyle>
            <a:lvl1pPr>
              <a:defRPr/>
            </a:lvl1pPr>
          </a:lstStyle>
          <a:p>
            <a:pPr>
              <a:defRPr/>
            </a:pPr>
            <a:fld id="{C9A8EFD0-D0DD-4386-A3C5-187B29D03DBF}" type="slidenum">
              <a:rPr lang="zh-CN" altLang="en-US"/>
              <a:pPr>
                <a:defRPr/>
              </a:pPr>
              <a:t>‹#›</a:t>
            </a:fld>
            <a:endParaRPr lang="zh-CN" altLang="en-US"/>
          </a:p>
        </p:txBody>
      </p:sp>
    </p:spTree>
    <p:extLst>
      <p:ext uri="{BB962C8B-B14F-4D97-AF65-F5344CB8AC3E}">
        <p14:creationId xmlns:p14="http://schemas.microsoft.com/office/powerpoint/2010/main" val="169650941"/>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15CBEA88-CFA9-44E8-9B85-1D4D8A9DCA17}"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
        <p:nvSpPr>
          <p:cNvPr id="4" name="灯片编号占位符 5"/>
          <p:cNvSpPr>
            <a:spLocks noGrp="1"/>
          </p:cNvSpPr>
          <p:nvPr>
            <p:ph type="sldNum" sz="quarter" idx="12"/>
          </p:nvPr>
        </p:nvSpPr>
        <p:spPr>
          <a:xfrm>
            <a:off x="6459073" y="4768736"/>
            <a:ext cx="2057757" cy="273928"/>
          </a:xfrm>
          <a:prstGeom prst="rect">
            <a:avLst/>
          </a:prstGeom>
        </p:spPr>
        <p:txBody>
          <a:bodyPr lIns="68581" tIns="34291" rIns="68581" bIns="34291"/>
          <a:lstStyle>
            <a:lvl1pPr>
              <a:defRPr/>
            </a:lvl1pPr>
          </a:lstStyle>
          <a:p>
            <a:pPr>
              <a:defRPr/>
            </a:pPr>
            <a:fld id="{9C8FCC2F-68E5-4AD3-9EAD-8FAE1BA78C93}" type="slidenum">
              <a:rPr lang="zh-CN" altLang="en-US"/>
              <a:pPr>
                <a:defRPr/>
              </a:pPr>
              <a:t>‹#›</a:t>
            </a:fld>
            <a:endParaRPr lang="zh-CN" altLang="en-US"/>
          </a:p>
        </p:txBody>
      </p:sp>
    </p:spTree>
    <p:extLst>
      <p:ext uri="{BB962C8B-B14F-4D97-AF65-F5344CB8AC3E}">
        <p14:creationId xmlns:p14="http://schemas.microsoft.com/office/powerpoint/2010/main" val="3116342220"/>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65" tIns="34283" rIns="68565" bIns="34283"/>
          <a:lstStyle>
            <a:lvl1pPr>
              <a:defRPr/>
            </a:lvl1pPr>
          </a:lstStyle>
          <a:p>
            <a:pPr>
              <a:defRPr/>
            </a:pPr>
            <a:fld id="{D58C93E5-6FF0-4F12-A05F-C8122A06B0AA}"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65" tIns="34283" rIns="68565" bIns="34283"/>
          <a:lstStyle>
            <a:lvl1pPr>
              <a:defRPr/>
            </a:lvl1pPr>
          </a:lstStyle>
          <a:p>
            <a:pPr>
              <a:defRPr/>
            </a:pPr>
            <a:endParaRPr lang="zh-CN" altLang="en-US"/>
          </a:p>
        </p:txBody>
      </p:sp>
      <p:sp>
        <p:nvSpPr>
          <p:cNvPr id="4" name="灯片编号占位符 5"/>
          <p:cNvSpPr>
            <a:spLocks noGrp="1"/>
          </p:cNvSpPr>
          <p:nvPr>
            <p:ph type="sldNum" sz="quarter" idx="12"/>
          </p:nvPr>
        </p:nvSpPr>
        <p:spPr>
          <a:xfrm>
            <a:off x="6459072" y="4768736"/>
            <a:ext cx="2057757" cy="273928"/>
          </a:xfrm>
          <a:prstGeom prst="rect">
            <a:avLst/>
          </a:prstGeom>
        </p:spPr>
        <p:txBody>
          <a:bodyPr lIns="68565" tIns="34283" rIns="68565" bIns="34283"/>
          <a:lstStyle>
            <a:lvl1pPr>
              <a:defRPr/>
            </a:lvl1pPr>
          </a:lstStyle>
          <a:p>
            <a:pPr>
              <a:defRPr/>
            </a:pPr>
            <a:fld id="{100C461A-9496-4264-B117-983CC003075A}" type="slidenum">
              <a:rPr lang="zh-CN" altLang="en-US"/>
              <a:pPr>
                <a:defRPr/>
              </a:pPr>
              <a:t>‹#›</a:t>
            </a:fld>
            <a:endParaRPr lang="zh-CN" altLang="en-US"/>
          </a:p>
        </p:txBody>
      </p:sp>
    </p:spTree>
    <p:extLst>
      <p:ext uri="{BB962C8B-B14F-4D97-AF65-F5344CB8AC3E}">
        <p14:creationId xmlns:p14="http://schemas.microsoft.com/office/powerpoint/2010/main" val="2003904464"/>
      </p:ext>
    </p:extLst>
  </p:cSld>
  <p:clrMapOvr>
    <a:masterClrMapping/>
  </p:clrMapOvr>
  <mc:AlternateContent xmlns:mc="http://schemas.openxmlformats.org/markup-compatibility/2006" xmlns:p14="http://schemas.microsoft.com/office/powerpoint/2010/main">
    <mc:Choice Requires="p14">
      <p:transition spd="slow" p14:dur="2000" advClick="0" advTm="3000">
        <p14:honeycomb/>
      </p:transition>
    </mc:Choice>
    <mc:Fallback xmlns="">
      <p:transition spd="slow" advClick="0" advTm="300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65" tIns="34283" rIns="68565" bIns="34283"/>
          <a:lstStyle>
            <a:lvl1pPr>
              <a:defRPr/>
            </a:lvl1pPr>
          </a:lstStyle>
          <a:p>
            <a:pPr>
              <a:defRPr/>
            </a:pPr>
            <a:fld id="{D58C93E5-6FF0-4F12-A05F-C8122A06B0AA}"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65" tIns="34283" rIns="68565" bIns="34283"/>
          <a:lstStyle>
            <a:lvl1pPr>
              <a:defRPr/>
            </a:lvl1pPr>
          </a:lstStyle>
          <a:p>
            <a:pPr>
              <a:defRPr/>
            </a:pPr>
            <a:endParaRPr lang="zh-CN" altLang="en-US"/>
          </a:p>
        </p:txBody>
      </p:sp>
      <p:sp>
        <p:nvSpPr>
          <p:cNvPr id="4" name="灯片编号占位符 5"/>
          <p:cNvSpPr>
            <a:spLocks noGrp="1"/>
          </p:cNvSpPr>
          <p:nvPr>
            <p:ph type="sldNum" sz="quarter" idx="12"/>
          </p:nvPr>
        </p:nvSpPr>
        <p:spPr>
          <a:xfrm>
            <a:off x="6459072" y="4768736"/>
            <a:ext cx="2057757" cy="273928"/>
          </a:xfrm>
          <a:prstGeom prst="rect">
            <a:avLst/>
          </a:prstGeom>
        </p:spPr>
        <p:txBody>
          <a:bodyPr lIns="68565" tIns="34283" rIns="68565" bIns="34283"/>
          <a:lstStyle>
            <a:lvl1pPr>
              <a:defRPr/>
            </a:lvl1pPr>
          </a:lstStyle>
          <a:p>
            <a:pPr>
              <a:defRPr/>
            </a:pPr>
            <a:fld id="{100C461A-9496-4264-B117-983CC003075A}" type="slidenum">
              <a:rPr lang="zh-CN" altLang="en-US"/>
              <a:pPr>
                <a:defRPr/>
              </a:pPr>
              <a:t>‹#›</a:t>
            </a:fld>
            <a:endParaRPr lang="zh-CN" altLang="en-US"/>
          </a:p>
        </p:txBody>
      </p:sp>
    </p:spTree>
    <p:extLst>
      <p:ext uri="{BB962C8B-B14F-4D97-AF65-F5344CB8AC3E}">
        <p14:creationId xmlns:p14="http://schemas.microsoft.com/office/powerpoint/2010/main" val="4206746274"/>
      </p:ext>
    </p:extLst>
  </p:cSld>
  <p:clrMapOvr>
    <a:masterClrMapping/>
  </p:clrMapOvr>
  <mc:AlternateContent xmlns:mc="http://schemas.openxmlformats.org/markup-compatibility/2006" xmlns:p14="http://schemas.microsoft.com/office/powerpoint/2010/main">
    <mc:Choice Requires="p14">
      <p:transition spd="slow" p14:dur="2000" advClick="0" advTm="3000">
        <p14:honeycomb/>
      </p:transition>
    </mc:Choice>
    <mc:Fallback xmlns="">
      <p:transition spd="slow" advClick="0" advTm="300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5"/>
            <a:ext cx="2057757" cy="273929"/>
          </a:xfrm>
          <a:prstGeom prst="rect">
            <a:avLst/>
          </a:prstGeom>
        </p:spPr>
        <p:txBody>
          <a:bodyPr lIns="68577" tIns="34289" rIns="68577" bIns="34289"/>
          <a:lstStyle>
            <a:lvl1pPr>
              <a:defRPr/>
            </a:lvl1pPr>
          </a:lstStyle>
          <a:p>
            <a:pPr>
              <a:defRPr/>
            </a:pPr>
            <a:fld id="{D58C93E5-6FF0-4F12-A05F-C8122A06B0AA}"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5"/>
            <a:ext cx="3086636" cy="273929"/>
          </a:xfrm>
          <a:prstGeom prst="rect">
            <a:avLst/>
          </a:prstGeom>
        </p:spPr>
        <p:txBody>
          <a:bodyPr lIns="68577" tIns="34289" rIns="68577" bIns="34289"/>
          <a:lstStyle>
            <a:lvl1pPr>
              <a:defRPr/>
            </a:lvl1pPr>
          </a:lstStyle>
          <a:p>
            <a:pPr>
              <a:defRPr/>
            </a:pPr>
            <a:endParaRPr lang="zh-CN" altLang="en-US"/>
          </a:p>
        </p:txBody>
      </p:sp>
      <p:sp>
        <p:nvSpPr>
          <p:cNvPr id="4" name="灯片编号占位符 5"/>
          <p:cNvSpPr>
            <a:spLocks noGrp="1"/>
          </p:cNvSpPr>
          <p:nvPr>
            <p:ph type="sldNum" sz="quarter" idx="12"/>
          </p:nvPr>
        </p:nvSpPr>
        <p:spPr>
          <a:xfrm>
            <a:off x="6459072" y="4768735"/>
            <a:ext cx="2057757" cy="273929"/>
          </a:xfrm>
          <a:prstGeom prst="rect">
            <a:avLst/>
          </a:prstGeom>
        </p:spPr>
        <p:txBody>
          <a:bodyPr lIns="68577" tIns="34289" rIns="68577" bIns="34289"/>
          <a:lstStyle>
            <a:lvl1pPr>
              <a:defRPr/>
            </a:lvl1pPr>
          </a:lstStyle>
          <a:p>
            <a:pPr>
              <a:defRPr/>
            </a:pPr>
            <a:fld id="{100C461A-9496-4264-B117-983CC003075A}" type="slidenum">
              <a:rPr lang="zh-CN" altLang="en-US"/>
              <a:pPr>
                <a:defRPr/>
              </a:pPr>
              <a:t>‹#›</a:t>
            </a:fld>
            <a:endParaRPr lang="zh-CN" altLang="en-US"/>
          </a:p>
        </p:txBody>
      </p:sp>
    </p:spTree>
    <p:extLst>
      <p:ext uri="{BB962C8B-B14F-4D97-AF65-F5344CB8AC3E}">
        <p14:creationId xmlns:p14="http://schemas.microsoft.com/office/powerpoint/2010/main" val="1254255398"/>
      </p:ext>
    </p:extLst>
  </p:cSld>
  <p:clrMapOvr>
    <a:masterClrMapping/>
  </p:clrMapOvr>
  <mc:AlternateContent xmlns:mc="http://schemas.openxmlformats.org/markup-compatibility/2006" xmlns:p14="http://schemas.microsoft.com/office/powerpoint/2010/main">
    <mc:Choice Requires="p14">
      <p:transition spd="slow" p14:dur="2000" advClick="0" advTm="3000">
        <p14:honeycomb/>
      </p:transition>
    </mc:Choice>
    <mc:Fallback xmlns="">
      <p:transition spd="slow" advClick="0" advTm="3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D58C93E5-6FF0-4F12-A05F-C8122A06B0AA}"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
        <p:nvSpPr>
          <p:cNvPr id="4" name="灯片编号占位符 5"/>
          <p:cNvSpPr>
            <a:spLocks noGrp="1"/>
          </p:cNvSpPr>
          <p:nvPr>
            <p:ph type="sldNum" sz="quarter" idx="12"/>
          </p:nvPr>
        </p:nvSpPr>
        <p:spPr>
          <a:xfrm>
            <a:off x="6459073" y="4768736"/>
            <a:ext cx="2057757" cy="273928"/>
          </a:xfrm>
          <a:prstGeom prst="rect">
            <a:avLst/>
          </a:prstGeom>
        </p:spPr>
        <p:txBody>
          <a:bodyPr lIns="68581" tIns="34291" rIns="68581" bIns="34291"/>
          <a:lstStyle>
            <a:lvl1pPr>
              <a:defRPr/>
            </a:lvl1pPr>
          </a:lstStyle>
          <a:p>
            <a:pPr>
              <a:defRPr/>
            </a:pPr>
            <a:fld id="{100C461A-9496-4264-B117-983CC003075A}" type="slidenum">
              <a:rPr lang="zh-CN" altLang="en-US"/>
              <a:pPr>
                <a:defRPr/>
              </a:pPr>
              <a:t>‹#›</a:t>
            </a:fld>
            <a:endParaRPr lang="zh-CN" altLang="en-US"/>
          </a:p>
        </p:txBody>
      </p:sp>
    </p:spTree>
    <p:extLst>
      <p:ext uri="{BB962C8B-B14F-4D97-AF65-F5344CB8AC3E}">
        <p14:creationId xmlns:p14="http://schemas.microsoft.com/office/powerpoint/2010/main" val="2194053026"/>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B07CCCA5-AFEE-41BF-9857-BD06BE4B7588}"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
        <p:nvSpPr>
          <p:cNvPr id="4" name="灯片编号占位符 5"/>
          <p:cNvSpPr>
            <a:spLocks noGrp="1"/>
          </p:cNvSpPr>
          <p:nvPr>
            <p:ph type="sldNum" sz="quarter" idx="12"/>
          </p:nvPr>
        </p:nvSpPr>
        <p:spPr>
          <a:xfrm>
            <a:off x="6459073" y="4768736"/>
            <a:ext cx="2057757" cy="273928"/>
          </a:xfrm>
          <a:prstGeom prst="rect">
            <a:avLst/>
          </a:prstGeom>
        </p:spPr>
        <p:txBody>
          <a:bodyPr lIns="68581" tIns="34291" rIns="68581" bIns="34291"/>
          <a:lstStyle>
            <a:lvl1pPr>
              <a:defRPr/>
            </a:lvl1pPr>
          </a:lstStyle>
          <a:p>
            <a:pPr>
              <a:defRPr/>
            </a:pPr>
            <a:fld id="{A59A204A-673A-4B72-958E-020C0F964882}" type="slidenum">
              <a:rPr lang="zh-CN" altLang="en-US"/>
              <a:pPr>
                <a:defRPr/>
              </a:pPr>
              <a:t>‹#›</a:t>
            </a:fld>
            <a:endParaRPr lang="zh-CN" altLang="en-US"/>
          </a:p>
        </p:txBody>
      </p:sp>
    </p:spTree>
    <p:extLst>
      <p:ext uri="{BB962C8B-B14F-4D97-AF65-F5344CB8AC3E}">
        <p14:creationId xmlns:p14="http://schemas.microsoft.com/office/powerpoint/2010/main" val="4017322055"/>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7" name="日期占位符 4"/>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CF5BA530-1488-4726-ACF8-EF2C1320F4EE}" type="datetimeFigureOut">
              <a:rPr lang="zh-CN" altLang="en-US"/>
              <a:pPr>
                <a:defRPr/>
              </a:pPr>
              <a:t>2019/8/21</a:t>
            </a:fld>
            <a:endParaRPr lang="zh-CN" altLang="en-US"/>
          </a:p>
        </p:txBody>
      </p:sp>
      <p:sp>
        <p:nvSpPr>
          <p:cNvPr id="8" name="页脚占位符 5"/>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Tree>
    <p:extLst>
      <p:ext uri="{BB962C8B-B14F-4D97-AF65-F5344CB8AC3E}">
        <p14:creationId xmlns:p14="http://schemas.microsoft.com/office/powerpoint/2010/main" val="2653784729"/>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16B9F108-E657-4EBB-9A76-43D1DB91CD7B}" type="datetimeFigureOut">
              <a:rPr lang="zh-CN" altLang="en-US"/>
              <a:pPr>
                <a:defRPr/>
              </a:pPr>
              <a:t>2019/8/21</a:t>
            </a:fld>
            <a:endParaRPr lang="zh-CN" altLang="en-US"/>
          </a:p>
        </p:txBody>
      </p:sp>
      <p:sp>
        <p:nvSpPr>
          <p:cNvPr id="8" name="页脚占位符 7"/>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Tree>
    <p:extLst>
      <p:ext uri="{BB962C8B-B14F-4D97-AF65-F5344CB8AC3E}">
        <p14:creationId xmlns:p14="http://schemas.microsoft.com/office/powerpoint/2010/main" val="600327570"/>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日期占位符 2"/>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4F01DA70-9AD2-4A9E-9D6D-F3B6C29B23E3}" type="datetimeFigureOut">
              <a:rPr lang="zh-CN" altLang="en-US"/>
              <a:pPr>
                <a:defRPr/>
              </a:pPr>
              <a:t>2019/8/21</a:t>
            </a:fld>
            <a:endParaRPr lang="zh-CN" altLang="en-US"/>
          </a:p>
        </p:txBody>
      </p:sp>
      <p:sp>
        <p:nvSpPr>
          <p:cNvPr id="8" name="页脚占位符 3"/>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Tree>
    <p:extLst>
      <p:ext uri="{BB962C8B-B14F-4D97-AF65-F5344CB8AC3E}">
        <p14:creationId xmlns:p14="http://schemas.microsoft.com/office/powerpoint/2010/main" val="192292760"/>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日期占位符 1"/>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31F277ED-8DBB-450D-95DE-4E19B8FD65FF}" type="datetimeFigureOut">
              <a:rPr lang="zh-CN" altLang="en-US"/>
              <a:pPr>
                <a:defRPr/>
              </a:pPr>
              <a:t>2019/8/21</a:t>
            </a:fld>
            <a:endParaRPr lang="zh-CN" altLang="en-US"/>
          </a:p>
        </p:txBody>
      </p:sp>
      <p:sp>
        <p:nvSpPr>
          <p:cNvPr id="7" name="页脚占位符 2"/>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Tree>
    <p:extLst>
      <p:ext uri="{BB962C8B-B14F-4D97-AF65-F5344CB8AC3E}">
        <p14:creationId xmlns:p14="http://schemas.microsoft.com/office/powerpoint/2010/main" val="2219886779"/>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FF98FB6E-7353-4720-B774-435498923D7A}"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
        <p:nvSpPr>
          <p:cNvPr id="4" name="灯片编号占位符 5"/>
          <p:cNvSpPr>
            <a:spLocks noGrp="1"/>
          </p:cNvSpPr>
          <p:nvPr>
            <p:ph type="sldNum" sz="quarter" idx="12"/>
          </p:nvPr>
        </p:nvSpPr>
        <p:spPr>
          <a:xfrm>
            <a:off x="6459073" y="4768736"/>
            <a:ext cx="2057757" cy="273928"/>
          </a:xfrm>
          <a:prstGeom prst="rect">
            <a:avLst/>
          </a:prstGeom>
        </p:spPr>
        <p:txBody>
          <a:bodyPr lIns="68581" tIns="34291" rIns="68581" bIns="34291"/>
          <a:lstStyle>
            <a:lvl1pPr>
              <a:defRPr/>
            </a:lvl1pPr>
          </a:lstStyle>
          <a:p>
            <a:pPr>
              <a:defRPr/>
            </a:pPr>
            <a:fld id="{03052B53-E723-4F99-B36B-21900D220B49}" type="slidenum">
              <a:rPr lang="zh-CN" altLang="en-US"/>
              <a:pPr>
                <a:defRPr/>
              </a:pPr>
              <a:t>‹#›</a:t>
            </a:fld>
            <a:endParaRPr lang="zh-CN" altLang="en-US"/>
          </a:p>
        </p:txBody>
      </p:sp>
    </p:spTree>
    <p:extLst>
      <p:ext uri="{BB962C8B-B14F-4D97-AF65-F5344CB8AC3E}">
        <p14:creationId xmlns:p14="http://schemas.microsoft.com/office/powerpoint/2010/main" val="528657375"/>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60" y="4768736"/>
            <a:ext cx="2057757" cy="273928"/>
          </a:xfrm>
          <a:prstGeom prst="rect">
            <a:avLst/>
          </a:prstGeom>
        </p:spPr>
        <p:txBody>
          <a:bodyPr lIns="68581" tIns="34291" rIns="68581" bIns="34291"/>
          <a:lstStyle>
            <a:lvl1pPr>
              <a:defRPr/>
            </a:lvl1pPr>
          </a:lstStyle>
          <a:p>
            <a:pPr>
              <a:defRPr/>
            </a:pPr>
            <a:fld id="{04068121-48D8-4623-8AB4-2BE0D98680F8}" type="datetimeFigureOut">
              <a:rPr lang="zh-CN" altLang="en-US"/>
              <a:pPr>
                <a:defRPr/>
              </a:pPr>
              <a:t>2019/8/21</a:t>
            </a:fld>
            <a:endParaRPr lang="zh-CN" altLang="en-US"/>
          </a:p>
        </p:txBody>
      </p:sp>
      <p:sp>
        <p:nvSpPr>
          <p:cNvPr id="3" name="页脚占位符 4"/>
          <p:cNvSpPr>
            <a:spLocks noGrp="1"/>
          </p:cNvSpPr>
          <p:nvPr>
            <p:ph type="ftr" sz="quarter" idx="11"/>
          </p:nvPr>
        </p:nvSpPr>
        <p:spPr>
          <a:xfrm>
            <a:off x="3029476" y="4768736"/>
            <a:ext cx="3086636" cy="273928"/>
          </a:xfrm>
          <a:prstGeom prst="rect">
            <a:avLst/>
          </a:prstGeom>
        </p:spPr>
        <p:txBody>
          <a:bodyPr lIns="68581" tIns="34291" rIns="68581" bIns="34291"/>
          <a:lstStyle>
            <a:lvl1pPr>
              <a:defRPr/>
            </a:lvl1pPr>
          </a:lstStyle>
          <a:p>
            <a:pPr>
              <a:defRPr/>
            </a:pPr>
            <a:endParaRPr lang="zh-CN" altLang="en-US"/>
          </a:p>
        </p:txBody>
      </p:sp>
      <p:sp>
        <p:nvSpPr>
          <p:cNvPr id="4" name="灯片编号占位符 5"/>
          <p:cNvSpPr>
            <a:spLocks noGrp="1"/>
          </p:cNvSpPr>
          <p:nvPr>
            <p:ph type="sldNum" sz="quarter" idx="12"/>
          </p:nvPr>
        </p:nvSpPr>
        <p:spPr>
          <a:xfrm>
            <a:off x="6459073" y="4768736"/>
            <a:ext cx="2057757" cy="273928"/>
          </a:xfrm>
          <a:prstGeom prst="rect">
            <a:avLst/>
          </a:prstGeom>
        </p:spPr>
        <p:txBody>
          <a:bodyPr lIns="68581" tIns="34291" rIns="68581" bIns="34291"/>
          <a:lstStyle>
            <a:lvl1pPr>
              <a:defRPr/>
            </a:lvl1pPr>
          </a:lstStyle>
          <a:p>
            <a:pPr>
              <a:defRPr/>
            </a:pPr>
            <a:fld id="{D9C6393E-5698-4411-A602-7B9520C4D83E}" type="slidenum">
              <a:rPr lang="zh-CN" altLang="en-US"/>
              <a:pPr>
                <a:defRPr/>
              </a:pPr>
              <a:t>‹#›</a:t>
            </a:fld>
            <a:endParaRPr lang="zh-CN" altLang="en-US"/>
          </a:p>
        </p:txBody>
      </p:sp>
    </p:spTree>
    <p:extLst>
      <p:ext uri="{BB962C8B-B14F-4D97-AF65-F5344CB8AC3E}">
        <p14:creationId xmlns:p14="http://schemas.microsoft.com/office/powerpoint/2010/main" val="3943894393"/>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477270" y="1495595"/>
            <a:ext cx="6191051" cy="2153899"/>
          </a:xfrm>
          <a:prstGeom prst="rect">
            <a:avLst/>
          </a:prstGeom>
        </p:spPr>
      </p:pic>
      <p:pic>
        <p:nvPicPr>
          <p:cNvPr id="3" name="图片 2"/>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737" y="0"/>
            <a:ext cx="9144113" cy="5145088"/>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71" r:id="rId4"/>
    <p:sldLayoutId id="2147483672" r:id="rId5"/>
    <p:sldLayoutId id="2147483673" r:id="rId6"/>
    <p:sldLayoutId id="2147483674" r:id="rId7"/>
    <p:sldLayoutId id="2147483667" r:id="rId8"/>
    <p:sldLayoutId id="2147483668" r:id="rId9"/>
    <p:sldLayoutId id="2147483669" r:id="rId10"/>
    <p:sldLayoutId id="2147483670" r:id="rId11"/>
    <p:sldLayoutId id="2147483675" r:id="rId12"/>
    <p:sldLayoutId id="2147483676" r:id="rId13"/>
    <p:sldLayoutId id="2147483679" r:id="rId14"/>
  </p:sldLayoutIdLst>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timing>
    <p:tnLst>
      <p:par>
        <p:cTn id="1" dur="indefinite" restart="never" nodeType="tmRoot"/>
      </p:par>
    </p:tnLst>
  </p:timing>
  <p:txStyles>
    <p:titleStyle>
      <a:lvl1pPr algn="l" rtl="0" fontAlgn="base">
        <a:lnSpc>
          <a:spcPct val="90000"/>
        </a:lnSpc>
        <a:spcBef>
          <a:spcPct val="0"/>
        </a:spcBef>
        <a:spcAft>
          <a:spcPct val="0"/>
        </a:spcAft>
        <a:defRPr sz="3300" kern="1200">
          <a:solidFill>
            <a:schemeClr val="tx1"/>
          </a:solidFill>
          <a:latin typeface="Arial" charset="0"/>
          <a:ea typeface="+mj-ea"/>
          <a:cs typeface="+mj-cs"/>
        </a:defRPr>
      </a:lvl1pPr>
      <a:lvl2pPr algn="l" rtl="0" fontAlgn="base">
        <a:lnSpc>
          <a:spcPct val="90000"/>
        </a:lnSpc>
        <a:spcBef>
          <a:spcPct val="0"/>
        </a:spcBef>
        <a:spcAft>
          <a:spcPct val="0"/>
        </a:spcAft>
        <a:defRPr sz="3300">
          <a:solidFill>
            <a:schemeClr val="tx1"/>
          </a:solidFill>
          <a:latin typeface="Arial" charset="0"/>
          <a:ea typeface="微软雅黑" pitchFamily="34" charset="-122"/>
        </a:defRPr>
      </a:lvl2pPr>
      <a:lvl3pPr algn="l" rtl="0" fontAlgn="base">
        <a:lnSpc>
          <a:spcPct val="90000"/>
        </a:lnSpc>
        <a:spcBef>
          <a:spcPct val="0"/>
        </a:spcBef>
        <a:spcAft>
          <a:spcPct val="0"/>
        </a:spcAft>
        <a:defRPr sz="3300">
          <a:solidFill>
            <a:schemeClr val="tx1"/>
          </a:solidFill>
          <a:latin typeface="Arial" charset="0"/>
          <a:ea typeface="微软雅黑" pitchFamily="34" charset="-122"/>
        </a:defRPr>
      </a:lvl3pPr>
      <a:lvl4pPr algn="l" rtl="0" fontAlgn="base">
        <a:lnSpc>
          <a:spcPct val="90000"/>
        </a:lnSpc>
        <a:spcBef>
          <a:spcPct val="0"/>
        </a:spcBef>
        <a:spcAft>
          <a:spcPct val="0"/>
        </a:spcAft>
        <a:defRPr sz="3300">
          <a:solidFill>
            <a:schemeClr val="tx1"/>
          </a:solidFill>
          <a:latin typeface="Arial" charset="0"/>
          <a:ea typeface="微软雅黑" pitchFamily="34" charset="-122"/>
        </a:defRPr>
      </a:lvl4pPr>
      <a:lvl5pPr algn="l" rtl="0" fontAlgn="base">
        <a:lnSpc>
          <a:spcPct val="90000"/>
        </a:lnSpc>
        <a:spcBef>
          <a:spcPct val="0"/>
        </a:spcBef>
        <a:spcAft>
          <a:spcPct val="0"/>
        </a:spcAft>
        <a:defRPr sz="3300">
          <a:solidFill>
            <a:schemeClr val="tx1"/>
          </a:solidFill>
          <a:latin typeface="Arial" charset="0"/>
          <a:ea typeface="微软雅黑" pitchFamily="34" charset="-122"/>
        </a:defRPr>
      </a:lvl5pPr>
      <a:lvl6pPr marL="342906" algn="l" rtl="0" fontAlgn="base">
        <a:lnSpc>
          <a:spcPct val="90000"/>
        </a:lnSpc>
        <a:spcBef>
          <a:spcPct val="0"/>
        </a:spcBef>
        <a:spcAft>
          <a:spcPct val="0"/>
        </a:spcAft>
        <a:defRPr sz="3300">
          <a:solidFill>
            <a:schemeClr val="tx1"/>
          </a:solidFill>
          <a:latin typeface="Arial" charset="0"/>
          <a:ea typeface="微软雅黑" pitchFamily="34" charset="-122"/>
        </a:defRPr>
      </a:lvl6pPr>
      <a:lvl7pPr marL="685811" algn="l" rtl="0" fontAlgn="base">
        <a:lnSpc>
          <a:spcPct val="90000"/>
        </a:lnSpc>
        <a:spcBef>
          <a:spcPct val="0"/>
        </a:spcBef>
        <a:spcAft>
          <a:spcPct val="0"/>
        </a:spcAft>
        <a:defRPr sz="3300">
          <a:solidFill>
            <a:schemeClr val="tx1"/>
          </a:solidFill>
          <a:latin typeface="Arial" charset="0"/>
          <a:ea typeface="微软雅黑" pitchFamily="34" charset="-122"/>
        </a:defRPr>
      </a:lvl7pPr>
      <a:lvl8pPr marL="1028717" algn="l" rtl="0" fontAlgn="base">
        <a:lnSpc>
          <a:spcPct val="90000"/>
        </a:lnSpc>
        <a:spcBef>
          <a:spcPct val="0"/>
        </a:spcBef>
        <a:spcAft>
          <a:spcPct val="0"/>
        </a:spcAft>
        <a:defRPr sz="3300">
          <a:solidFill>
            <a:schemeClr val="tx1"/>
          </a:solidFill>
          <a:latin typeface="Arial" charset="0"/>
          <a:ea typeface="微软雅黑" pitchFamily="34" charset="-122"/>
        </a:defRPr>
      </a:lvl8pPr>
      <a:lvl9pPr marL="1371623" algn="l" rtl="0" fontAlgn="base">
        <a:lnSpc>
          <a:spcPct val="90000"/>
        </a:lnSpc>
        <a:spcBef>
          <a:spcPct val="0"/>
        </a:spcBef>
        <a:spcAft>
          <a:spcPct val="0"/>
        </a:spcAft>
        <a:defRPr sz="3300">
          <a:solidFill>
            <a:schemeClr val="tx1"/>
          </a:solidFill>
          <a:latin typeface="Arial" charset="0"/>
          <a:ea typeface="微软雅黑" pitchFamily="34" charset="-122"/>
        </a:defRPr>
      </a:lvl9pPr>
    </p:titleStyle>
    <p:bodyStyle>
      <a:lvl1pPr marL="171453" indent="-171453" algn="l" rtl="0" fontAlgn="base">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9" indent="-171453" algn="l" rtl="0" fontAlgn="base">
        <a:lnSpc>
          <a:spcPct val="90000"/>
        </a:lnSpc>
        <a:spcBef>
          <a:spcPts val="375"/>
        </a:spcBef>
        <a:spcAft>
          <a:spcPct val="0"/>
        </a:spcAft>
        <a:buFont typeface="Arial" charset="0"/>
        <a:buChar char="•"/>
        <a:defRPr sz="1800" kern="1200">
          <a:solidFill>
            <a:schemeClr val="tx1"/>
          </a:solidFill>
          <a:latin typeface="+mn-lt"/>
          <a:ea typeface="+mn-ea"/>
          <a:cs typeface="+mn-cs"/>
        </a:defRPr>
      </a:lvl2pPr>
      <a:lvl3pPr marL="857264" indent="-171453" algn="l" rtl="0" fontAlgn="base">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70" indent="-171453" algn="l" rtl="0" fontAlgn="base">
        <a:lnSpc>
          <a:spcPct val="90000"/>
        </a:lnSpc>
        <a:spcBef>
          <a:spcPts val="375"/>
        </a:spcBef>
        <a:spcAft>
          <a:spcPct val="0"/>
        </a:spcAft>
        <a:buFont typeface="Arial" charset="0"/>
        <a:buChar char="•"/>
        <a:defRPr kern="1200">
          <a:solidFill>
            <a:schemeClr val="tx1"/>
          </a:solidFill>
          <a:latin typeface="+mn-lt"/>
          <a:ea typeface="+mn-ea"/>
          <a:cs typeface="+mn-cs"/>
        </a:defRPr>
      </a:lvl4pPr>
      <a:lvl5pPr marL="1543076" indent="-171453" algn="l" rtl="0" fontAlgn="base">
        <a:lnSpc>
          <a:spcPct val="90000"/>
        </a:lnSpc>
        <a:spcBef>
          <a:spcPts val="375"/>
        </a:spcBef>
        <a:spcAft>
          <a:spcPct val="0"/>
        </a:spcAft>
        <a:buFont typeface="Arial" charset="0"/>
        <a:buChar char="•"/>
        <a:defRPr kern="1200">
          <a:solidFill>
            <a:schemeClr val="tx1"/>
          </a:solidFill>
          <a:latin typeface="+mn-lt"/>
          <a:ea typeface="+mn-ea"/>
          <a:cs typeface="+mn-cs"/>
        </a:defRPr>
      </a:lvl5pPr>
      <a:lvl6pPr marL="1885981" indent="-171453" algn="l" defTabSz="68581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87" indent="-171453" algn="l" defTabSz="68581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93" indent="-171453" algn="l" defTabSz="68581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99" indent="-171453" algn="l" defTabSz="68581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11" rtl="0" eaLnBrk="1" latinLnBrk="0" hangingPunct="1">
        <a:defRPr sz="1400" kern="1200">
          <a:solidFill>
            <a:schemeClr val="tx1"/>
          </a:solidFill>
          <a:latin typeface="+mn-lt"/>
          <a:ea typeface="+mn-ea"/>
          <a:cs typeface="+mn-cs"/>
        </a:defRPr>
      </a:lvl1pPr>
      <a:lvl2pPr marL="342906" algn="l" defTabSz="685811" rtl="0" eaLnBrk="1" latinLnBrk="0" hangingPunct="1">
        <a:defRPr sz="1400" kern="1200">
          <a:solidFill>
            <a:schemeClr val="tx1"/>
          </a:solidFill>
          <a:latin typeface="+mn-lt"/>
          <a:ea typeface="+mn-ea"/>
          <a:cs typeface="+mn-cs"/>
        </a:defRPr>
      </a:lvl2pPr>
      <a:lvl3pPr marL="685811" algn="l" defTabSz="685811" rtl="0" eaLnBrk="1" latinLnBrk="0" hangingPunct="1">
        <a:defRPr sz="1400" kern="1200">
          <a:solidFill>
            <a:schemeClr val="tx1"/>
          </a:solidFill>
          <a:latin typeface="+mn-lt"/>
          <a:ea typeface="+mn-ea"/>
          <a:cs typeface="+mn-cs"/>
        </a:defRPr>
      </a:lvl3pPr>
      <a:lvl4pPr marL="1028717" algn="l" defTabSz="685811" rtl="0" eaLnBrk="1" latinLnBrk="0" hangingPunct="1">
        <a:defRPr sz="1400" kern="1200">
          <a:solidFill>
            <a:schemeClr val="tx1"/>
          </a:solidFill>
          <a:latin typeface="+mn-lt"/>
          <a:ea typeface="+mn-ea"/>
          <a:cs typeface="+mn-cs"/>
        </a:defRPr>
      </a:lvl4pPr>
      <a:lvl5pPr marL="1371623" algn="l" defTabSz="685811" rtl="0" eaLnBrk="1" latinLnBrk="0" hangingPunct="1">
        <a:defRPr sz="1400" kern="1200">
          <a:solidFill>
            <a:schemeClr val="tx1"/>
          </a:solidFill>
          <a:latin typeface="+mn-lt"/>
          <a:ea typeface="+mn-ea"/>
          <a:cs typeface="+mn-cs"/>
        </a:defRPr>
      </a:lvl5pPr>
      <a:lvl6pPr marL="1714529" algn="l" defTabSz="685811" rtl="0" eaLnBrk="1" latinLnBrk="0" hangingPunct="1">
        <a:defRPr sz="1400" kern="1200">
          <a:solidFill>
            <a:schemeClr val="tx1"/>
          </a:solidFill>
          <a:latin typeface="+mn-lt"/>
          <a:ea typeface="+mn-ea"/>
          <a:cs typeface="+mn-cs"/>
        </a:defRPr>
      </a:lvl6pPr>
      <a:lvl7pPr marL="2057434" algn="l" defTabSz="685811" rtl="0" eaLnBrk="1" latinLnBrk="0" hangingPunct="1">
        <a:defRPr sz="1400" kern="1200">
          <a:solidFill>
            <a:schemeClr val="tx1"/>
          </a:solidFill>
          <a:latin typeface="+mn-lt"/>
          <a:ea typeface="+mn-ea"/>
          <a:cs typeface="+mn-cs"/>
        </a:defRPr>
      </a:lvl7pPr>
      <a:lvl8pPr marL="2400340" algn="l" defTabSz="685811" rtl="0" eaLnBrk="1" latinLnBrk="0" hangingPunct="1">
        <a:defRPr sz="1400" kern="1200">
          <a:solidFill>
            <a:schemeClr val="tx1"/>
          </a:solidFill>
          <a:latin typeface="+mn-lt"/>
          <a:ea typeface="+mn-ea"/>
          <a:cs typeface="+mn-cs"/>
        </a:defRPr>
      </a:lvl8pPr>
      <a:lvl9pPr marL="2743245" algn="l" defTabSz="68581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microsoft.com/office/2007/relationships/hdphoto" Target="../media/hdphoto2.wdp"/><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7" y="4761"/>
            <a:ext cx="9138014" cy="5135563"/>
          </a:xfrm>
          <a:prstGeom prst="rect">
            <a:avLst/>
          </a:prstGeom>
        </p:spPr>
      </p:pic>
      <p:sp>
        <p:nvSpPr>
          <p:cNvPr id="12" name="TextBox 11"/>
          <p:cNvSpPr txBox="1"/>
          <p:nvPr/>
        </p:nvSpPr>
        <p:spPr>
          <a:xfrm flipH="1">
            <a:off x="2103083" y="371503"/>
            <a:ext cx="5038020" cy="654035"/>
          </a:xfrm>
          <a:prstGeom prst="rect">
            <a:avLst/>
          </a:prstGeom>
          <a:noFill/>
        </p:spPr>
        <p:txBody>
          <a:bodyPr wrap="square" lIns="68589" tIns="34295" rIns="68589" bIns="34295" rtlCol="0">
            <a:spAutoFit/>
          </a:bodyPr>
          <a:lstStyle/>
          <a:p>
            <a:r>
              <a:rPr lang="zh-CN" altLang="en-US" sz="3800" b="1" dirty="0" smtClean="0">
                <a:solidFill>
                  <a:schemeClr val="accent3">
                    <a:lumMod val="50000"/>
                  </a:schemeClr>
                </a:solidFill>
                <a:latin typeface="微软雅黑" panose="020B0503020204020204" pitchFamily="34" charset="-122"/>
                <a:ea typeface="微软雅黑" panose="020B0503020204020204" pitchFamily="34" charset="-122"/>
              </a:rPr>
              <a:t>教育培训会议模板</a:t>
            </a:r>
            <a:r>
              <a:rPr lang="en-US" altLang="zh-CN" sz="3800" b="1" dirty="0">
                <a:solidFill>
                  <a:schemeClr val="accent3">
                    <a:lumMod val="50000"/>
                  </a:schemeClr>
                </a:solidFill>
                <a:latin typeface="微软雅黑" panose="020B0503020204020204" pitchFamily="34" charset="-122"/>
                <a:ea typeface="微软雅黑" panose="020B0503020204020204" pitchFamily="34" charset="-122"/>
              </a:rPr>
              <a:t>PPT</a:t>
            </a:r>
            <a:endParaRPr lang="zh-CN" altLang="en-US" sz="3800" b="1" dirty="0">
              <a:solidFill>
                <a:schemeClr val="accent3">
                  <a:lumMod val="50000"/>
                </a:schemeClr>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bwMode="auto">
          <a:xfrm>
            <a:off x="2048519" y="1041635"/>
            <a:ext cx="4943719"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4" name="TextBox 13"/>
          <p:cNvSpPr txBox="1"/>
          <p:nvPr/>
        </p:nvSpPr>
        <p:spPr>
          <a:xfrm>
            <a:off x="2580084" y="1160799"/>
            <a:ext cx="794266" cy="269304"/>
          </a:xfrm>
          <a:prstGeom prst="rect">
            <a:avLst/>
          </a:prstGeom>
          <a:noFill/>
        </p:spPr>
        <p:txBody>
          <a:bodyPr wrap="none" lIns="68569" tIns="34285" rIns="68569" bIns="34285" rtlCol="0">
            <a:spAutoFit/>
          </a:bodyPr>
          <a:lstStyle/>
          <a:p>
            <a:r>
              <a:rPr lang="zh-CN" altLang="en-US" sz="1300" dirty="0">
                <a:solidFill>
                  <a:schemeClr val="accent3">
                    <a:lumMod val="50000"/>
                  </a:schemeClr>
                </a:solidFill>
                <a:latin typeface="微软雅黑" panose="020B0503020204020204" pitchFamily="34" charset="-122"/>
                <a:ea typeface="微软雅黑" panose="020B0503020204020204" pitchFamily="34" charset="-122"/>
              </a:rPr>
              <a:t>动态</a:t>
            </a:r>
            <a:r>
              <a:rPr lang="en-US" altLang="zh-CN" sz="1300" dirty="0">
                <a:solidFill>
                  <a:schemeClr val="accent3">
                    <a:lumMod val="50000"/>
                  </a:schemeClr>
                </a:solidFill>
                <a:latin typeface="微软雅黑" panose="020B0503020204020204" pitchFamily="34" charset="-122"/>
                <a:ea typeface="微软雅黑" panose="020B0503020204020204" pitchFamily="34" charset="-122"/>
              </a:rPr>
              <a:t>PPT</a:t>
            </a:r>
            <a:endParaRPr lang="zh-CN" altLang="en-US" sz="1300" dirty="0">
              <a:solidFill>
                <a:schemeClr val="accent3">
                  <a:lumMod val="50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3388201" y="1219136"/>
            <a:ext cx="0" cy="163824"/>
          </a:xfrm>
          <a:prstGeom prst="line">
            <a:avLst/>
          </a:prstGeom>
          <a:ln/>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3431527" y="1162504"/>
            <a:ext cx="805489" cy="269304"/>
          </a:xfrm>
          <a:prstGeom prst="rect">
            <a:avLst/>
          </a:prstGeom>
          <a:noFill/>
        </p:spPr>
        <p:txBody>
          <a:bodyPr wrap="none" lIns="68569" tIns="34285" rIns="68569" bIns="34285" rtlCol="0">
            <a:spAutoFit/>
          </a:bodyPr>
          <a:lstStyle/>
          <a:p>
            <a:r>
              <a:rPr lang="zh-CN" altLang="en-US" sz="1300" dirty="0">
                <a:solidFill>
                  <a:schemeClr val="accent3">
                    <a:lumMod val="50000"/>
                  </a:schemeClr>
                </a:solidFill>
                <a:latin typeface="微软雅黑" panose="020B0503020204020204" pitchFamily="34" charset="-122"/>
                <a:ea typeface="微软雅黑" panose="020B0503020204020204" pitchFamily="34" charset="-122"/>
              </a:rPr>
              <a:t>框架完整</a:t>
            </a:r>
          </a:p>
        </p:txBody>
      </p:sp>
      <p:cxnSp>
        <p:nvCxnSpPr>
          <p:cNvPr id="17" name="直接连接符 16"/>
          <p:cNvCxnSpPr/>
          <p:nvPr/>
        </p:nvCxnSpPr>
        <p:spPr>
          <a:xfrm>
            <a:off x="4290831" y="1220841"/>
            <a:ext cx="0" cy="163824"/>
          </a:xfrm>
          <a:prstGeom prst="line">
            <a:avLst/>
          </a:prstGeom>
          <a:ln/>
        </p:spPr>
        <p:style>
          <a:lnRef idx="1">
            <a:schemeClr val="accent2"/>
          </a:lnRef>
          <a:fillRef idx="0">
            <a:schemeClr val="accent2"/>
          </a:fillRef>
          <a:effectRef idx="0">
            <a:schemeClr val="accent2"/>
          </a:effectRef>
          <a:fontRef idx="minor">
            <a:schemeClr val="tx1"/>
          </a:fontRef>
        </p:style>
      </p:cxnSp>
      <p:sp>
        <p:nvSpPr>
          <p:cNvPr id="18" name="TextBox 17"/>
          <p:cNvSpPr txBox="1"/>
          <p:nvPr/>
        </p:nvSpPr>
        <p:spPr>
          <a:xfrm>
            <a:off x="4354629" y="1164208"/>
            <a:ext cx="805489" cy="269304"/>
          </a:xfrm>
          <a:prstGeom prst="rect">
            <a:avLst/>
          </a:prstGeom>
          <a:noFill/>
        </p:spPr>
        <p:txBody>
          <a:bodyPr wrap="none" lIns="68569" tIns="34285" rIns="68569" bIns="34285" rtlCol="0">
            <a:spAutoFit/>
          </a:bodyPr>
          <a:lstStyle/>
          <a:p>
            <a:r>
              <a:rPr lang="zh-CN" altLang="en-US" sz="1300" dirty="0">
                <a:solidFill>
                  <a:schemeClr val="accent3">
                    <a:lumMod val="50000"/>
                  </a:schemeClr>
                </a:solidFill>
                <a:latin typeface="微软雅黑" panose="020B0503020204020204" pitchFamily="34" charset="-122"/>
                <a:ea typeface="微软雅黑" panose="020B0503020204020204" pitchFamily="34" charset="-122"/>
              </a:rPr>
              <a:t>精美大气</a:t>
            </a:r>
          </a:p>
        </p:txBody>
      </p:sp>
      <p:cxnSp>
        <p:nvCxnSpPr>
          <p:cNvPr id="19" name="直接连接符 18"/>
          <p:cNvCxnSpPr/>
          <p:nvPr/>
        </p:nvCxnSpPr>
        <p:spPr>
          <a:xfrm>
            <a:off x="5213934" y="1222545"/>
            <a:ext cx="0" cy="163824"/>
          </a:xfrm>
          <a:prstGeom prst="line">
            <a:avLst/>
          </a:prstGeom>
          <a:ln/>
        </p:spPr>
        <p:style>
          <a:lnRef idx="1">
            <a:schemeClr val="accent2"/>
          </a:lnRef>
          <a:fillRef idx="0">
            <a:schemeClr val="accent2"/>
          </a:fillRef>
          <a:effectRef idx="0">
            <a:schemeClr val="accent2"/>
          </a:effectRef>
          <a:fontRef idx="minor">
            <a:schemeClr val="tx1"/>
          </a:fontRef>
        </p:style>
      </p:cxnSp>
      <p:sp>
        <p:nvSpPr>
          <p:cNvPr id="20" name="TextBox 19"/>
          <p:cNvSpPr txBox="1"/>
          <p:nvPr/>
        </p:nvSpPr>
        <p:spPr>
          <a:xfrm>
            <a:off x="5308448" y="1176152"/>
            <a:ext cx="638747" cy="269304"/>
          </a:xfrm>
          <a:prstGeom prst="rect">
            <a:avLst/>
          </a:prstGeom>
          <a:noFill/>
        </p:spPr>
        <p:txBody>
          <a:bodyPr wrap="none" lIns="68569" tIns="34285" rIns="68569" bIns="34285" rtlCol="0">
            <a:spAutoFit/>
          </a:bodyPr>
          <a:lstStyle/>
          <a:p>
            <a:r>
              <a:rPr lang="zh-CN" altLang="en-US" sz="1300" dirty="0">
                <a:solidFill>
                  <a:schemeClr val="accent3">
                    <a:lumMod val="50000"/>
                  </a:schemeClr>
                </a:solidFill>
                <a:latin typeface="微软雅黑" panose="020B0503020204020204" pitchFamily="34" charset="-122"/>
                <a:ea typeface="微软雅黑" panose="020B0503020204020204" pitchFamily="34" charset="-122"/>
              </a:rPr>
              <a:t>可编辑</a:t>
            </a: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rcRect t="63393"/>
          <a:stretch>
            <a:fillRect/>
          </a:stretch>
        </p:blipFill>
        <p:spPr bwMode="auto">
          <a:xfrm>
            <a:off x="0" y="3490717"/>
            <a:ext cx="9145588" cy="165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2241" y="1431808"/>
            <a:ext cx="5204775" cy="35927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advClick="0" advTm="0">
        <p14:shred/>
        <p:sndAc>
          <p:stSnd loop="1">
            <p:snd r:embed="rId3" name="纯音乐-雪的梦幻.wav"/>
          </p:stSnd>
        </p:sndAc>
      </p:transition>
    </mc:Choice>
    <mc:Fallback xmlns="">
      <p:transition spd="slow" advClick="0" advTm="0">
        <p:fade/>
        <p:sndAc>
          <p:stSnd loop="1">
            <p:snd r:embed="rId8" name="纯音乐-雪的梦幻.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6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7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7500"/>
                            </p:stCondLst>
                            <p:childTnLst>
                              <p:par>
                                <p:cTn id="25" presetID="16" presetClass="entr" presetSubtype="2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par>
                          <p:cTn id="28" fill="hold">
                            <p:stCondLst>
                              <p:cond delay="80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8500"/>
                            </p:stCondLst>
                            <p:childTnLst>
                              <p:par>
                                <p:cTn id="34" presetID="2" presetClass="entr" presetSubtype="4"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9000"/>
                            </p:stCondLst>
                            <p:childTnLst>
                              <p:par>
                                <p:cTn id="39" presetID="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childTnLst>
                          </p:cTn>
                        </p:par>
                        <p:par>
                          <p:cTn id="43" fill="hold">
                            <p:stCondLst>
                              <p:cond delay="9500"/>
                            </p:stCondLst>
                            <p:childTnLst>
                              <p:par>
                                <p:cTn id="44" presetID="2" presetClass="entr" presetSubtype="4"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ppt_x"/>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10000"/>
                            </p:stCondLst>
                            <p:childTnLst>
                              <p:par>
                                <p:cTn id="49" presetID="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childTnLst>
                          </p:cTn>
                        </p:par>
                        <p:par>
                          <p:cTn id="53" fill="hold">
                            <p:stCondLst>
                              <p:cond delay="10500"/>
                            </p:stCondLst>
                            <p:childTnLst>
                              <p:par>
                                <p:cTn id="54" presetID="2" presetClass="entr" presetSubtype="4"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1+#ppt_h/2"/>
                                          </p:val>
                                        </p:tav>
                                        <p:tav tm="100000">
                                          <p:val>
                                            <p:strVal val="#ppt_y"/>
                                          </p:val>
                                        </p:tav>
                                      </p:tavLst>
                                    </p:anim>
                                  </p:childTnLst>
                                </p:cTn>
                              </p:par>
                            </p:childTnLst>
                          </p:cTn>
                        </p:par>
                        <p:par>
                          <p:cTn id="58" fill="hold">
                            <p:stCondLst>
                              <p:cond delay="11000"/>
                            </p:stCondLst>
                            <p:childTnLst>
                              <p:par>
                                <p:cTn id="59" presetID="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0-#ppt_w/2"/>
                                          </p:val>
                                        </p:tav>
                                        <p:tav tm="100000">
                                          <p:val>
                                            <p:strVal val="#ppt_x"/>
                                          </p:val>
                                        </p:tav>
                                      </p:tavLst>
                                    </p:anim>
                                    <p:anim calcmode="lin" valueType="num">
                                      <p:cBhvr additive="base">
                                        <p:cTn id="6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8"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3920" y="1229084"/>
            <a:ext cx="2415106" cy="170350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8480" y="2932585"/>
            <a:ext cx="2517880" cy="1714917"/>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804" y="1252345"/>
            <a:ext cx="2356425" cy="1680239"/>
          </a:xfrm>
          <a:prstGeom prst="rect">
            <a:avLst/>
          </a:prstGeom>
        </p:spPr>
      </p:pic>
      <p:sp>
        <p:nvSpPr>
          <p:cNvPr id="10" name="矩形标注 9"/>
          <p:cNvSpPr/>
          <p:nvPr/>
        </p:nvSpPr>
        <p:spPr bwMode="auto">
          <a:xfrm rot="10800000">
            <a:off x="683687" y="2932584"/>
            <a:ext cx="2548659" cy="1714916"/>
          </a:xfrm>
          <a:prstGeom prst="wedgeRectCallou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11" name="TextBox 10"/>
          <p:cNvSpPr txBox="1"/>
          <p:nvPr/>
        </p:nvSpPr>
        <p:spPr>
          <a:xfrm>
            <a:off x="1475912" y="3513043"/>
            <a:ext cx="1108189" cy="276999"/>
          </a:xfrm>
          <a:prstGeom prst="rect">
            <a:avLst/>
          </a:prstGeom>
          <a:noFill/>
        </p:spPr>
        <p:txBody>
          <a:bodyPr wrap="none" lIns="91436" tIns="45718" rIns="91436" bIns="45718"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a:t>
            </a:r>
          </a:p>
        </p:txBody>
      </p:sp>
      <p:sp>
        <p:nvSpPr>
          <p:cNvPr id="12" name="TextBox 11"/>
          <p:cNvSpPr txBox="1"/>
          <p:nvPr/>
        </p:nvSpPr>
        <p:spPr>
          <a:xfrm>
            <a:off x="1473883" y="3759392"/>
            <a:ext cx="1108189" cy="276999"/>
          </a:xfrm>
          <a:prstGeom prst="rect">
            <a:avLst/>
          </a:prstGeom>
          <a:noFill/>
        </p:spPr>
        <p:txBody>
          <a:bodyPr wrap="none" lIns="91436" tIns="45718" rIns="91436" bIns="45718"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a:t>
            </a:r>
          </a:p>
        </p:txBody>
      </p:sp>
      <p:sp>
        <p:nvSpPr>
          <p:cNvPr id="13" name="矩形 12"/>
          <p:cNvSpPr/>
          <p:nvPr/>
        </p:nvSpPr>
        <p:spPr bwMode="auto">
          <a:xfrm>
            <a:off x="1369517" y="3574653"/>
            <a:ext cx="153806"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14" name="矩形 13"/>
          <p:cNvSpPr/>
          <p:nvPr/>
        </p:nvSpPr>
        <p:spPr bwMode="auto">
          <a:xfrm>
            <a:off x="1369517" y="3821004"/>
            <a:ext cx="153806"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15" name="矩形标注 14"/>
          <p:cNvSpPr/>
          <p:nvPr/>
        </p:nvSpPr>
        <p:spPr bwMode="auto">
          <a:xfrm>
            <a:off x="3232346" y="1235006"/>
            <a:ext cx="2570150" cy="1714916"/>
          </a:xfrm>
          <a:prstGeom prst="wedgeRectCallou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16" name="TextBox 15"/>
          <p:cNvSpPr txBox="1"/>
          <p:nvPr/>
        </p:nvSpPr>
        <p:spPr>
          <a:xfrm>
            <a:off x="4040769" y="1852465"/>
            <a:ext cx="1108189" cy="276999"/>
          </a:xfrm>
          <a:prstGeom prst="rect">
            <a:avLst/>
          </a:prstGeom>
          <a:noFill/>
        </p:spPr>
        <p:txBody>
          <a:bodyPr wrap="none" lIns="91436" tIns="45718" rIns="91436" bIns="45718"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a:t>
            </a:r>
          </a:p>
        </p:txBody>
      </p:sp>
      <p:sp>
        <p:nvSpPr>
          <p:cNvPr id="17" name="TextBox 16"/>
          <p:cNvSpPr txBox="1"/>
          <p:nvPr/>
        </p:nvSpPr>
        <p:spPr>
          <a:xfrm>
            <a:off x="4038740" y="2098814"/>
            <a:ext cx="1108189" cy="276999"/>
          </a:xfrm>
          <a:prstGeom prst="rect">
            <a:avLst/>
          </a:prstGeom>
          <a:noFill/>
        </p:spPr>
        <p:txBody>
          <a:bodyPr wrap="none" lIns="91436" tIns="45718" rIns="91436" bIns="45718"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a:t>
            </a:r>
          </a:p>
        </p:txBody>
      </p:sp>
      <p:sp>
        <p:nvSpPr>
          <p:cNvPr id="20" name="矩形 19"/>
          <p:cNvSpPr/>
          <p:nvPr/>
        </p:nvSpPr>
        <p:spPr bwMode="auto">
          <a:xfrm>
            <a:off x="3934374" y="1914074"/>
            <a:ext cx="153806"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21" name="矩形 20"/>
          <p:cNvSpPr/>
          <p:nvPr/>
        </p:nvSpPr>
        <p:spPr bwMode="auto">
          <a:xfrm>
            <a:off x="3934374" y="2160425"/>
            <a:ext cx="153806"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22" name="矩形标注 21"/>
          <p:cNvSpPr/>
          <p:nvPr/>
        </p:nvSpPr>
        <p:spPr bwMode="auto">
          <a:xfrm rot="10800000">
            <a:off x="5797145" y="2932584"/>
            <a:ext cx="2548659" cy="1714916"/>
          </a:xfrm>
          <a:prstGeom prst="wedgeRectCallou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23" name="TextBox 22"/>
          <p:cNvSpPr txBox="1"/>
          <p:nvPr/>
        </p:nvSpPr>
        <p:spPr>
          <a:xfrm>
            <a:off x="6589370" y="3513043"/>
            <a:ext cx="1108189" cy="276999"/>
          </a:xfrm>
          <a:prstGeom prst="rect">
            <a:avLst/>
          </a:prstGeom>
          <a:noFill/>
        </p:spPr>
        <p:txBody>
          <a:bodyPr wrap="none" lIns="91436" tIns="45718" rIns="91436" bIns="45718"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a:t>
            </a:r>
          </a:p>
        </p:txBody>
      </p:sp>
      <p:sp>
        <p:nvSpPr>
          <p:cNvPr id="24" name="TextBox 23"/>
          <p:cNvSpPr txBox="1"/>
          <p:nvPr/>
        </p:nvSpPr>
        <p:spPr>
          <a:xfrm>
            <a:off x="6587341" y="3759392"/>
            <a:ext cx="1108189" cy="276999"/>
          </a:xfrm>
          <a:prstGeom prst="rect">
            <a:avLst/>
          </a:prstGeom>
          <a:noFill/>
        </p:spPr>
        <p:txBody>
          <a:bodyPr wrap="none" lIns="91436" tIns="45718" rIns="91436" bIns="45718"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a:t>
            </a:r>
          </a:p>
        </p:txBody>
      </p:sp>
      <p:sp>
        <p:nvSpPr>
          <p:cNvPr id="25" name="矩形 24"/>
          <p:cNvSpPr/>
          <p:nvPr/>
        </p:nvSpPr>
        <p:spPr bwMode="auto">
          <a:xfrm>
            <a:off x="6482975" y="3574653"/>
            <a:ext cx="153806"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26" name="矩形 25"/>
          <p:cNvSpPr/>
          <p:nvPr/>
        </p:nvSpPr>
        <p:spPr bwMode="auto">
          <a:xfrm>
            <a:off x="6482975" y="3821004"/>
            <a:ext cx="153806"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Tree>
    <p:extLst>
      <p:ext uri="{BB962C8B-B14F-4D97-AF65-F5344CB8AC3E}">
        <p14:creationId xmlns:p14="http://schemas.microsoft.com/office/powerpoint/2010/main" val="3225780324"/>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0-#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0-#ppt_w/2"/>
                                          </p:val>
                                        </p:tav>
                                        <p:tav tm="100000">
                                          <p:val>
                                            <p:strVal val="#ppt_x"/>
                                          </p:val>
                                        </p:tav>
                                      </p:tavLst>
                                    </p:anim>
                                    <p:anim calcmode="lin" valueType="num">
                                      <p:cBhvr additive="base">
                                        <p:cTn id="67" dur="500" fill="hold"/>
                                        <p:tgtEl>
                                          <p:spTgt spid="20"/>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1+#ppt_w/2"/>
                                          </p:val>
                                        </p:tav>
                                        <p:tav tm="100000">
                                          <p:val>
                                            <p:strVal val="#ppt_x"/>
                                          </p:val>
                                        </p:tav>
                                      </p:tavLst>
                                    </p:anim>
                                    <p:anim calcmode="lin" valueType="num">
                                      <p:cBhvr additive="base">
                                        <p:cTn id="71" dur="500" fill="hold"/>
                                        <p:tgtEl>
                                          <p:spTgt spid="16"/>
                                        </p:tgtEl>
                                        <p:attrNameLst>
                                          <p:attrName>ppt_y</p:attrName>
                                        </p:attrNameLst>
                                      </p:cBhvr>
                                      <p:tavLst>
                                        <p:tav tm="0">
                                          <p:val>
                                            <p:strVal val="#ppt_y"/>
                                          </p:val>
                                        </p:tav>
                                        <p:tav tm="100000">
                                          <p:val>
                                            <p:strVal val="#ppt_y"/>
                                          </p:val>
                                        </p:tav>
                                      </p:tavLst>
                                    </p:anim>
                                  </p:childTnLst>
                                </p:cTn>
                              </p:par>
                            </p:childTnLst>
                          </p:cTn>
                        </p:par>
                        <p:par>
                          <p:cTn id="72" fill="hold">
                            <p:stCondLst>
                              <p:cond delay="5500"/>
                            </p:stCondLst>
                            <p:childTnLst>
                              <p:par>
                                <p:cTn id="73" presetID="2" presetClass="entr" presetSubtype="8"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0-#ppt_w/2"/>
                                          </p:val>
                                        </p:tav>
                                        <p:tav tm="100000">
                                          <p:val>
                                            <p:strVal val="#ppt_x"/>
                                          </p:val>
                                        </p:tav>
                                      </p:tavLst>
                                    </p:anim>
                                    <p:anim calcmode="lin" valueType="num">
                                      <p:cBhvr additive="base">
                                        <p:cTn id="76" dur="500" fill="hold"/>
                                        <p:tgtEl>
                                          <p:spTgt spid="21"/>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1+#ppt_w/2"/>
                                          </p:val>
                                        </p:tav>
                                        <p:tav tm="100000">
                                          <p:val>
                                            <p:strVal val="#ppt_x"/>
                                          </p:val>
                                        </p:tav>
                                      </p:tavLst>
                                    </p:anim>
                                    <p:anim calcmode="lin" valueType="num">
                                      <p:cBhvr additive="base">
                                        <p:cTn id="80" dur="500" fill="hold"/>
                                        <p:tgtEl>
                                          <p:spTgt spid="17"/>
                                        </p:tgtEl>
                                        <p:attrNameLst>
                                          <p:attrName>ppt_y</p:attrName>
                                        </p:attrNameLst>
                                      </p:cBhvr>
                                      <p:tavLst>
                                        <p:tav tm="0">
                                          <p:val>
                                            <p:strVal val="#ppt_y"/>
                                          </p:val>
                                        </p:tav>
                                        <p:tav tm="100000">
                                          <p:val>
                                            <p:strVal val="#ppt_y"/>
                                          </p:val>
                                        </p:tav>
                                      </p:tavLst>
                                    </p:anim>
                                  </p:childTnLst>
                                </p:cTn>
                              </p:par>
                            </p:childTnLst>
                          </p:cTn>
                        </p:par>
                        <p:par>
                          <p:cTn id="81" fill="hold">
                            <p:stCondLst>
                              <p:cond delay="6000"/>
                            </p:stCondLst>
                            <p:childTnLst>
                              <p:par>
                                <p:cTn id="82" presetID="47" presetClass="entr" presetSubtype="0" fill="hold"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1000"/>
                                        <p:tgtEl>
                                          <p:spTgt spid="6"/>
                                        </p:tgtEl>
                                      </p:cBhvr>
                                    </p:animEffect>
                                    <p:anim calcmode="lin" valueType="num">
                                      <p:cBhvr>
                                        <p:cTn id="85" dur="1000" fill="hold"/>
                                        <p:tgtEl>
                                          <p:spTgt spid="6"/>
                                        </p:tgtEl>
                                        <p:attrNameLst>
                                          <p:attrName>ppt_x</p:attrName>
                                        </p:attrNameLst>
                                      </p:cBhvr>
                                      <p:tavLst>
                                        <p:tav tm="0">
                                          <p:val>
                                            <p:strVal val="#ppt_x"/>
                                          </p:val>
                                        </p:tav>
                                        <p:tav tm="100000">
                                          <p:val>
                                            <p:strVal val="#ppt_x"/>
                                          </p:val>
                                        </p:tav>
                                      </p:tavLst>
                                    </p:anim>
                                    <p:anim calcmode="lin" valueType="num">
                                      <p:cBhvr>
                                        <p:cTn id="86" dur="1000" fill="hold"/>
                                        <p:tgtEl>
                                          <p:spTgt spid="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1000"/>
                                        <p:tgtEl>
                                          <p:spTgt spid="22"/>
                                        </p:tgtEl>
                                      </p:cBhvr>
                                    </p:animEffect>
                                    <p:anim calcmode="lin" valueType="num">
                                      <p:cBhvr>
                                        <p:cTn id="90" dur="1000" fill="hold"/>
                                        <p:tgtEl>
                                          <p:spTgt spid="22"/>
                                        </p:tgtEl>
                                        <p:attrNameLst>
                                          <p:attrName>ppt_x</p:attrName>
                                        </p:attrNameLst>
                                      </p:cBhvr>
                                      <p:tavLst>
                                        <p:tav tm="0">
                                          <p:val>
                                            <p:strVal val="#ppt_x"/>
                                          </p:val>
                                        </p:tav>
                                        <p:tav tm="100000">
                                          <p:val>
                                            <p:strVal val="#ppt_x"/>
                                          </p:val>
                                        </p:tav>
                                      </p:tavLst>
                                    </p:anim>
                                    <p:anim calcmode="lin" valueType="num">
                                      <p:cBhvr>
                                        <p:cTn id="91" dur="1000" fill="hold"/>
                                        <p:tgtEl>
                                          <p:spTgt spid="22"/>
                                        </p:tgtEl>
                                        <p:attrNameLst>
                                          <p:attrName>ppt_y</p:attrName>
                                        </p:attrNameLst>
                                      </p:cBhvr>
                                      <p:tavLst>
                                        <p:tav tm="0">
                                          <p:val>
                                            <p:strVal val="#ppt_y+.1"/>
                                          </p:val>
                                        </p:tav>
                                        <p:tav tm="100000">
                                          <p:val>
                                            <p:strVal val="#ppt_y"/>
                                          </p:val>
                                        </p:tav>
                                      </p:tavLst>
                                    </p:anim>
                                  </p:childTnLst>
                                </p:cTn>
                              </p:par>
                            </p:childTnLst>
                          </p:cTn>
                        </p:par>
                        <p:par>
                          <p:cTn id="92" fill="hold">
                            <p:stCondLst>
                              <p:cond delay="7000"/>
                            </p:stCondLst>
                            <p:childTnLst>
                              <p:par>
                                <p:cTn id="93" presetID="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fill="hold"/>
                                        <p:tgtEl>
                                          <p:spTgt spid="25"/>
                                        </p:tgtEl>
                                        <p:attrNameLst>
                                          <p:attrName>ppt_x</p:attrName>
                                        </p:attrNameLst>
                                      </p:cBhvr>
                                      <p:tavLst>
                                        <p:tav tm="0">
                                          <p:val>
                                            <p:strVal val="0-#ppt_w/2"/>
                                          </p:val>
                                        </p:tav>
                                        <p:tav tm="100000">
                                          <p:val>
                                            <p:strVal val="#ppt_x"/>
                                          </p:val>
                                        </p:tav>
                                      </p:tavLst>
                                    </p:anim>
                                    <p:anim calcmode="lin" valueType="num">
                                      <p:cBhvr additive="base">
                                        <p:cTn id="96" dur="500" fill="hold"/>
                                        <p:tgtEl>
                                          <p:spTgt spid="2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500" fill="hold"/>
                                        <p:tgtEl>
                                          <p:spTgt spid="23"/>
                                        </p:tgtEl>
                                        <p:attrNameLst>
                                          <p:attrName>ppt_x</p:attrName>
                                        </p:attrNameLst>
                                      </p:cBhvr>
                                      <p:tavLst>
                                        <p:tav tm="0">
                                          <p:val>
                                            <p:strVal val="1+#ppt_w/2"/>
                                          </p:val>
                                        </p:tav>
                                        <p:tav tm="100000">
                                          <p:val>
                                            <p:strVal val="#ppt_x"/>
                                          </p:val>
                                        </p:tav>
                                      </p:tavLst>
                                    </p:anim>
                                    <p:anim calcmode="lin" valueType="num">
                                      <p:cBhvr additive="base">
                                        <p:cTn id="100" dur="500" fill="hold"/>
                                        <p:tgtEl>
                                          <p:spTgt spid="23"/>
                                        </p:tgtEl>
                                        <p:attrNameLst>
                                          <p:attrName>ppt_y</p:attrName>
                                        </p:attrNameLst>
                                      </p:cBhvr>
                                      <p:tavLst>
                                        <p:tav tm="0">
                                          <p:val>
                                            <p:strVal val="#ppt_y"/>
                                          </p:val>
                                        </p:tav>
                                        <p:tav tm="100000">
                                          <p:val>
                                            <p:strVal val="#ppt_y"/>
                                          </p:val>
                                        </p:tav>
                                      </p:tavLst>
                                    </p:anim>
                                  </p:childTnLst>
                                </p:cTn>
                              </p:par>
                            </p:childTnLst>
                          </p:cTn>
                        </p:par>
                        <p:par>
                          <p:cTn id="101" fill="hold">
                            <p:stCondLst>
                              <p:cond delay="7500"/>
                            </p:stCondLst>
                            <p:childTnLst>
                              <p:par>
                                <p:cTn id="102" presetID="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fill="hold"/>
                                        <p:tgtEl>
                                          <p:spTgt spid="26"/>
                                        </p:tgtEl>
                                        <p:attrNameLst>
                                          <p:attrName>ppt_x</p:attrName>
                                        </p:attrNameLst>
                                      </p:cBhvr>
                                      <p:tavLst>
                                        <p:tav tm="0">
                                          <p:val>
                                            <p:strVal val="0-#ppt_w/2"/>
                                          </p:val>
                                        </p:tav>
                                        <p:tav tm="100000">
                                          <p:val>
                                            <p:strVal val="#ppt_x"/>
                                          </p:val>
                                        </p:tav>
                                      </p:tavLst>
                                    </p:anim>
                                    <p:anim calcmode="lin" valueType="num">
                                      <p:cBhvr additive="base">
                                        <p:cTn id="105" dur="500" fill="hold"/>
                                        <p:tgtEl>
                                          <p:spTgt spid="26"/>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additive="base">
                                        <p:cTn id="108" dur="500" fill="hold"/>
                                        <p:tgtEl>
                                          <p:spTgt spid="24"/>
                                        </p:tgtEl>
                                        <p:attrNameLst>
                                          <p:attrName>ppt_x</p:attrName>
                                        </p:attrNameLst>
                                      </p:cBhvr>
                                      <p:tavLst>
                                        <p:tav tm="0">
                                          <p:val>
                                            <p:strVal val="1+#ppt_w/2"/>
                                          </p:val>
                                        </p:tav>
                                        <p:tav tm="100000">
                                          <p:val>
                                            <p:strVal val="#ppt_x"/>
                                          </p:val>
                                        </p:tav>
                                      </p:tavLst>
                                    </p:anim>
                                    <p:anim calcmode="lin" valueType="num">
                                      <p:cBhvr additive="base">
                                        <p:cTn id="10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10" grpId="0" animBg="1"/>
      <p:bldP spid="11" grpId="0"/>
      <p:bldP spid="12" grpId="0"/>
      <p:bldP spid="13" grpId="0" animBg="1"/>
      <p:bldP spid="14" grpId="0" animBg="1"/>
      <p:bldP spid="15" grpId="0" animBg="1"/>
      <p:bldP spid="16" grpId="0"/>
      <p:bldP spid="17" grpId="0"/>
      <p:bldP spid="20" grpId="0" animBg="1"/>
      <p:bldP spid="21" grpId="0" animBg="1"/>
      <p:bldP spid="22" grpId="0" animBg="1"/>
      <p:bldP spid="23" grpId="0"/>
      <p:bldP spid="24" grpId="0"/>
      <p:bldP spid="25"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341965" y="271645"/>
            <a:ext cx="336136"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65" name="矩形 64"/>
          <p:cNvSpPr/>
          <p:nvPr/>
        </p:nvSpPr>
        <p:spPr>
          <a:xfrm>
            <a:off x="621994" y="417369"/>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a:endParaRPr lang="zh-CN" altLang="en-US"/>
          </a:p>
        </p:txBody>
      </p:sp>
      <p:sp>
        <p:nvSpPr>
          <p:cNvPr id="66" name="TextBox 65"/>
          <p:cNvSpPr txBox="1"/>
          <p:nvPr/>
        </p:nvSpPr>
        <p:spPr>
          <a:xfrm>
            <a:off x="936340" y="313069"/>
            <a:ext cx="1908522" cy="334798"/>
          </a:xfrm>
          <a:prstGeom prst="rect">
            <a:avLst/>
          </a:prstGeom>
          <a:noFill/>
        </p:spPr>
        <p:txBody>
          <a:bodyPr wrap="none" lIns="68577" tIns="34289" rIns="68577" bIns="34289"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67" name="直接连接符 66"/>
          <p:cNvCxnSpPr/>
          <p:nvPr/>
        </p:nvCxnSpPr>
        <p:spPr>
          <a:xfrm>
            <a:off x="936342" y="644597"/>
            <a:ext cx="7425341"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Oval 3"/>
          <p:cNvSpPr/>
          <p:nvPr/>
        </p:nvSpPr>
        <p:spPr>
          <a:xfrm>
            <a:off x="649518" y="1402396"/>
            <a:ext cx="1541926" cy="1541740"/>
          </a:xfrm>
          <a:prstGeom prst="ellipse">
            <a:avLst/>
          </a:prstGeom>
          <a:solidFill>
            <a:schemeClr val="accent1">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91407" tIns="45703" rIns="91407" bIns="45703" anchor="ctr"/>
          <a:lstStyle/>
          <a:p>
            <a:pPr algn="ctr"/>
            <a:endParaRPr lang="zh-CN" altLang="zh-CN">
              <a:solidFill>
                <a:srgbClr val="FFFFFF"/>
              </a:solidFill>
              <a:ea typeface="ＭＳ Ｐゴシック" pitchFamily="34" charset="-128"/>
            </a:endParaRPr>
          </a:p>
        </p:txBody>
      </p:sp>
      <p:sp>
        <p:nvSpPr>
          <p:cNvPr id="26" name="Oval 14"/>
          <p:cNvSpPr/>
          <p:nvPr/>
        </p:nvSpPr>
        <p:spPr>
          <a:xfrm>
            <a:off x="2771303" y="1408350"/>
            <a:ext cx="1541331" cy="1541740"/>
          </a:xfrm>
          <a:prstGeom prst="ellipse">
            <a:avLst/>
          </a:prstGeom>
          <a:solidFill>
            <a:schemeClr val="accent2">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91407" tIns="45703" rIns="91407" bIns="45703" anchor="ctr"/>
          <a:lstStyle/>
          <a:p>
            <a:pPr algn="ctr"/>
            <a:endParaRPr lang="zh-CN" altLang="zh-CN">
              <a:solidFill>
                <a:srgbClr val="FFFFFF"/>
              </a:solidFill>
              <a:ea typeface="ＭＳ Ｐゴシック" pitchFamily="34" charset="-128"/>
            </a:endParaRPr>
          </a:p>
        </p:txBody>
      </p:sp>
      <p:sp>
        <p:nvSpPr>
          <p:cNvPr id="27" name="Oval 17"/>
          <p:cNvSpPr/>
          <p:nvPr/>
        </p:nvSpPr>
        <p:spPr>
          <a:xfrm>
            <a:off x="4896065" y="1408350"/>
            <a:ext cx="1541331" cy="1541740"/>
          </a:xfrm>
          <a:prstGeom prst="ellipse">
            <a:avLst/>
          </a:prstGeom>
          <a:solidFill>
            <a:schemeClr val="accent3">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91407" tIns="45703" rIns="91407" bIns="45703" anchor="ctr"/>
          <a:lstStyle/>
          <a:p>
            <a:pPr algn="ctr"/>
            <a:endParaRPr lang="zh-CN" altLang="zh-CN">
              <a:solidFill>
                <a:srgbClr val="FFFFFF"/>
              </a:solidFill>
              <a:ea typeface="ＭＳ Ｐゴシック" pitchFamily="34" charset="-128"/>
            </a:endParaRPr>
          </a:p>
        </p:txBody>
      </p:sp>
      <p:sp>
        <p:nvSpPr>
          <p:cNvPr id="28" name="Oval 20"/>
          <p:cNvSpPr/>
          <p:nvPr/>
        </p:nvSpPr>
        <p:spPr>
          <a:xfrm>
            <a:off x="7017851" y="1408350"/>
            <a:ext cx="1541331" cy="1541740"/>
          </a:xfrm>
          <a:prstGeom prst="ellipse">
            <a:avLst/>
          </a:prstGeom>
          <a:solidFill>
            <a:schemeClr val="accent4">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lIns="91407" tIns="45703" rIns="91407" bIns="45703" anchor="ctr"/>
          <a:lstStyle/>
          <a:p>
            <a:pPr algn="ctr"/>
            <a:endParaRPr lang="zh-CN" altLang="zh-CN">
              <a:solidFill>
                <a:srgbClr val="FFFFFF"/>
              </a:solidFill>
              <a:ea typeface="ＭＳ Ｐゴシック" pitchFamily="34" charset="-128"/>
            </a:endParaRPr>
          </a:p>
        </p:txBody>
      </p:sp>
      <p:sp>
        <p:nvSpPr>
          <p:cNvPr id="29" name="TextBox 28"/>
          <p:cNvSpPr txBox="1">
            <a:spLocks noChangeArrowheads="1"/>
          </p:cNvSpPr>
          <p:nvPr/>
        </p:nvSpPr>
        <p:spPr bwMode="auto">
          <a:xfrm>
            <a:off x="2067017" y="1656672"/>
            <a:ext cx="832284" cy="9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6" tIns="45692" rIns="91386" bIns="45692">
            <a:spAutoFit/>
          </a:bodyPr>
          <a:lstStyle>
            <a:lvl1pPr>
              <a:defRPr sz="4300">
                <a:solidFill>
                  <a:schemeClr val="tx1"/>
                </a:solidFill>
                <a:latin typeface="Calibri" pitchFamily="34" charset="0"/>
                <a:ea typeface="ＭＳ Ｐゴシック" pitchFamily="34" charset="-128"/>
              </a:defRPr>
            </a:lvl1pPr>
            <a:lvl2pPr marL="742950" indent="-285750">
              <a:defRPr sz="4300">
                <a:solidFill>
                  <a:schemeClr val="tx1"/>
                </a:solidFill>
                <a:latin typeface="Calibri" pitchFamily="34" charset="0"/>
                <a:ea typeface="ＭＳ Ｐゴシック" pitchFamily="34" charset="-128"/>
              </a:defRPr>
            </a:lvl2pPr>
            <a:lvl3pPr marL="1143000" indent="-228600">
              <a:defRPr sz="4300">
                <a:solidFill>
                  <a:schemeClr val="tx1"/>
                </a:solidFill>
                <a:latin typeface="Calibri" pitchFamily="34" charset="0"/>
                <a:ea typeface="ＭＳ Ｐゴシック" pitchFamily="34" charset="-128"/>
              </a:defRPr>
            </a:lvl3pPr>
            <a:lvl4pPr marL="1600200" indent="-228600">
              <a:defRPr sz="4300">
                <a:solidFill>
                  <a:schemeClr val="tx1"/>
                </a:solidFill>
                <a:latin typeface="Calibri" pitchFamily="34" charset="0"/>
                <a:ea typeface="ＭＳ Ｐゴシック" pitchFamily="34" charset="-128"/>
              </a:defRPr>
            </a:lvl4pPr>
            <a:lvl5pPr marL="2057400" indent="-228600">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defRPr sz="4300">
                <a:solidFill>
                  <a:schemeClr val="tx1"/>
                </a:solidFill>
                <a:latin typeface="Calibri" pitchFamily="34" charset="0"/>
                <a:ea typeface="ＭＳ Ｐゴシック" pitchFamily="34" charset="-128"/>
              </a:defRPr>
            </a:lvl9pPr>
          </a:lstStyle>
          <a:p>
            <a:pPr algn="ctr"/>
            <a:r>
              <a:rPr lang="en-US" altLang="zh-CN" sz="5400">
                <a:latin typeface="Arial" pitchFamily="34" charset="0"/>
                <a:cs typeface="Arial" pitchFamily="34" charset="0"/>
              </a:rPr>
              <a:t>+</a:t>
            </a:r>
            <a:endParaRPr lang="ru-RU" sz="5400">
              <a:latin typeface="Arial" pitchFamily="34" charset="0"/>
              <a:cs typeface="Arial" pitchFamily="34" charset="0"/>
            </a:endParaRPr>
          </a:p>
        </p:txBody>
      </p:sp>
      <p:sp>
        <p:nvSpPr>
          <p:cNvPr id="30" name="TextBox 29"/>
          <p:cNvSpPr txBox="1">
            <a:spLocks noChangeArrowheads="1"/>
          </p:cNvSpPr>
          <p:nvPr/>
        </p:nvSpPr>
        <p:spPr bwMode="auto">
          <a:xfrm>
            <a:off x="4189993" y="1656672"/>
            <a:ext cx="832284" cy="9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6" tIns="45692" rIns="91386" bIns="45692">
            <a:spAutoFit/>
          </a:bodyPr>
          <a:lstStyle>
            <a:lvl1pPr>
              <a:defRPr sz="4300">
                <a:solidFill>
                  <a:schemeClr val="tx1"/>
                </a:solidFill>
                <a:latin typeface="Calibri" pitchFamily="34" charset="0"/>
                <a:ea typeface="ＭＳ Ｐゴシック" pitchFamily="34" charset="-128"/>
              </a:defRPr>
            </a:lvl1pPr>
            <a:lvl2pPr marL="742950" indent="-285750">
              <a:defRPr sz="4300">
                <a:solidFill>
                  <a:schemeClr val="tx1"/>
                </a:solidFill>
                <a:latin typeface="Calibri" pitchFamily="34" charset="0"/>
                <a:ea typeface="ＭＳ Ｐゴシック" pitchFamily="34" charset="-128"/>
              </a:defRPr>
            </a:lvl2pPr>
            <a:lvl3pPr marL="1143000" indent="-228600">
              <a:defRPr sz="4300">
                <a:solidFill>
                  <a:schemeClr val="tx1"/>
                </a:solidFill>
                <a:latin typeface="Calibri" pitchFamily="34" charset="0"/>
                <a:ea typeface="ＭＳ Ｐゴシック" pitchFamily="34" charset="-128"/>
              </a:defRPr>
            </a:lvl3pPr>
            <a:lvl4pPr marL="1600200" indent="-228600">
              <a:defRPr sz="4300">
                <a:solidFill>
                  <a:schemeClr val="tx1"/>
                </a:solidFill>
                <a:latin typeface="Calibri" pitchFamily="34" charset="0"/>
                <a:ea typeface="ＭＳ Ｐゴシック" pitchFamily="34" charset="-128"/>
              </a:defRPr>
            </a:lvl4pPr>
            <a:lvl5pPr marL="2057400" indent="-228600">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defRPr sz="4300">
                <a:solidFill>
                  <a:schemeClr val="tx1"/>
                </a:solidFill>
                <a:latin typeface="Calibri" pitchFamily="34" charset="0"/>
                <a:ea typeface="ＭＳ Ｐゴシック" pitchFamily="34" charset="-128"/>
              </a:defRPr>
            </a:lvl9pPr>
          </a:lstStyle>
          <a:p>
            <a:pPr algn="ctr"/>
            <a:r>
              <a:rPr lang="en-US" altLang="zh-CN" sz="5400">
                <a:latin typeface="Arial" pitchFamily="34" charset="0"/>
                <a:cs typeface="Arial" pitchFamily="34" charset="0"/>
              </a:rPr>
              <a:t>+</a:t>
            </a:r>
            <a:endParaRPr lang="ru-RU" sz="5400">
              <a:latin typeface="Arial" pitchFamily="34" charset="0"/>
              <a:cs typeface="Arial" pitchFamily="34" charset="0"/>
            </a:endParaRPr>
          </a:p>
        </p:txBody>
      </p:sp>
      <p:sp>
        <p:nvSpPr>
          <p:cNvPr id="31" name="TextBox 30"/>
          <p:cNvSpPr txBox="1">
            <a:spLocks noChangeArrowheads="1"/>
          </p:cNvSpPr>
          <p:nvPr/>
        </p:nvSpPr>
        <p:spPr bwMode="auto">
          <a:xfrm>
            <a:off x="6301658" y="1666795"/>
            <a:ext cx="832284" cy="9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6" tIns="45692" rIns="91386" bIns="45692">
            <a:spAutoFit/>
          </a:bodyPr>
          <a:lstStyle>
            <a:lvl1pPr>
              <a:defRPr sz="4300">
                <a:solidFill>
                  <a:schemeClr val="tx1"/>
                </a:solidFill>
                <a:latin typeface="Calibri" pitchFamily="34" charset="0"/>
                <a:ea typeface="ＭＳ Ｐゴシック" pitchFamily="34" charset="-128"/>
              </a:defRPr>
            </a:lvl1pPr>
            <a:lvl2pPr marL="742950" indent="-285750">
              <a:defRPr sz="4300">
                <a:solidFill>
                  <a:schemeClr val="tx1"/>
                </a:solidFill>
                <a:latin typeface="Calibri" pitchFamily="34" charset="0"/>
                <a:ea typeface="ＭＳ Ｐゴシック" pitchFamily="34" charset="-128"/>
              </a:defRPr>
            </a:lvl2pPr>
            <a:lvl3pPr marL="1143000" indent="-228600">
              <a:defRPr sz="4300">
                <a:solidFill>
                  <a:schemeClr val="tx1"/>
                </a:solidFill>
                <a:latin typeface="Calibri" pitchFamily="34" charset="0"/>
                <a:ea typeface="ＭＳ Ｐゴシック" pitchFamily="34" charset="-128"/>
              </a:defRPr>
            </a:lvl3pPr>
            <a:lvl4pPr marL="1600200" indent="-228600">
              <a:defRPr sz="4300">
                <a:solidFill>
                  <a:schemeClr val="tx1"/>
                </a:solidFill>
                <a:latin typeface="Calibri" pitchFamily="34" charset="0"/>
                <a:ea typeface="ＭＳ Ｐゴシック" pitchFamily="34" charset="-128"/>
              </a:defRPr>
            </a:lvl4pPr>
            <a:lvl5pPr marL="2057400" indent="-228600">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defRPr sz="4300">
                <a:solidFill>
                  <a:schemeClr val="tx1"/>
                </a:solidFill>
                <a:latin typeface="Calibri" pitchFamily="34" charset="0"/>
                <a:ea typeface="ＭＳ Ｐゴシック" pitchFamily="34" charset="-128"/>
              </a:defRPr>
            </a:lvl9pPr>
          </a:lstStyle>
          <a:p>
            <a:pPr algn="ctr"/>
            <a:r>
              <a:rPr lang="en-US" altLang="zh-CN" sz="5400">
                <a:latin typeface="Arial" pitchFamily="34" charset="0"/>
                <a:cs typeface="Arial" pitchFamily="34" charset="0"/>
              </a:rPr>
              <a:t>=</a:t>
            </a:r>
            <a:endParaRPr lang="ru-RU" sz="5400">
              <a:latin typeface="Arial" pitchFamily="34" charset="0"/>
              <a:cs typeface="Arial" pitchFamily="34" charset="0"/>
            </a:endParaRPr>
          </a:p>
        </p:txBody>
      </p:sp>
      <p:sp>
        <p:nvSpPr>
          <p:cNvPr id="32" name="TextBox 31"/>
          <p:cNvSpPr txBox="1">
            <a:spLocks noChangeArrowheads="1"/>
          </p:cNvSpPr>
          <p:nvPr/>
        </p:nvSpPr>
        <p:spPr bwMode="auto">
          <a:xfrm>
            <a:off x="474488" y="3044775"/>
            <a:ext cx="1808042" cy="2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tabLst>
                <a:tab pos="2733675" algn="l"/>
              </a:tabLst>
              <a:defRPr sz="4300">
                <a:solidFill>
                  <a:schemeClr val="tx1"/>
                </a:solidFill>
                <a:latin typeface="Calibri" pitchFamily="34" charset="0"/>
                <a:ea typeface="ＭＳ Ｐゴシック" pitchFamily="34" charset="-128"/>
              </a:defRPr>
            </a:lvl1pPr>
            <a:lvl2pPr marL="742950" indent="-285750">
              <a:tabLst>
                <a:tab pos="2733675" algn="l"/>
              </a:tabLst>
              <a:defRPr sz="4300">
                <a:solidFill>
                  <a:schemeClr val="tx1"/>
                </a:solidFill>
                <a:latin typeface="Calibri" pitchFamily="34" charset="0"/>
                <a:ea typeface="ＭＳ Ｐゴシック" pitchFamily="34" charset="-128"/>
              </a:defRPr>
            </a:lvl2pPr>
            <a:lvl3pPr marL="1143000" indent="-228600">
              <a:tabLst>
                <a:tab pos="2733675" algn="l"/>
              </a:tabLst>
              <a:defRPr sz="4300">
                <a:solidFill>
                  <a:schemeClr val="tx1"/>
                </a:solidFill>
                <a:latin typeface="Calibri" pitchFamily="34" charset="0"/>
                <a:ea typeface="ＭＳ Ｐゴシック" pitchFamily="34" charset="-128"/>
              </a:defRPr>
            </a:lvl3pPr>
            <a:lvl4pPr marL="1600200" indent="-228600">
              <a:tabLst>
                <a:tab pos="2733675" algn="l"/>
              </a:tabLst>
              <a:defRPr sz="4300">
                <a:solidFill>
                  <a:schemeClr val="tx1"/>
                </a:solidFill>
                <a:latin typeface="Calibri" pitchFamily="34" charset="0"/>
                <a:ea typeface="ＭＳ Ｐゴシック" pitchFamily="34" charset="-128"/>
              </a:defRPr>
            </a:lvl4pPr>
            <a:lvl5pPr marL="2057400" indent="-228600">
              <a:tabLst>
                <a:tab pos="2733675" algn="l"/>
              </a:tabLst>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9pPr>
          </a:lstStyle>
          <a:p>
            <a:pPr algn="ctr"/>
            <a:r>
              <a:rPr lang="en-US" altLang="zh-CN" sz="1200">
                <a:latin typeface="Roboto Light" charset="0"/>
              </a:rPr>
              <a:t>Art</a:t>
            </a:r>
          </a:p>
        </p:txBody>
      </p:sp>
      <p:sp>
        <p:nvSpPr>
          <p:cNvPr id="33" name="TextBox 32"/>
          <p:cNvSpPr txBox="1">
            <a:spLocks noChangeArrowheads="1"/>
          </p:cNvSpPr>
          <p:nvPr/>
        </p:nvSpPr>
        <p:spPr bwMode="auto">
          <a:xfrm>
            <a:off x="601294" y="3263916"/>
            <a:ext cx="1547879" cy="71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defRPr sz="4300">
                <a:solidFill>
                  <a:schemeClr val="tx1"/>
                </a:solidFill>
                <a:latin typeface="Calibri" pitchFamily="34" charset="0"/>
                <a:ea typeface="ＭＳ Ｐゴシック" pitchFamily="34" charset="-128"/>
              </a:defRPr>
            </a:lvl1pPr>
            <a:lvl2pPr marL="742950" indent="-285750">
              <a:defRPr sz="4300">
                <a:solidFill>
                  <a:schemeClr val="tx1"/>
                </a:solidFill>
                <a:latin typeface="Calibri" pitchFamily="34" charset="0"/>
                <a:ea typeface="ＭＳ Ｐゴシック" pitchFamily="34" charset="-128"/>
              </a:defRPr>
            </a:lvl2pPr>
            <a:lvl3pPr marL="1143000" indent="-228600">
              <a:defRPr sz="4300">
                <a:solidFill>
                  <a:schemeClr val="tx1"/>
                </a:solidFill>
                <a:latin typeface="Calibri" pitchFamily="34" charset="0"/>
                <a:ea typeface="ＭＳ Ｐゴシック" pitchFamily="34" charset="-128"/>
              </a:defRPr>
            </a:lvl3pPr>
            <a:lvl4pPr marL="1600200" indent="-228600">
              <a:defRPr sz="4300">
                <a:solidFill>
                  <a:schemeClr val="tx1"/>
                </a:solidFill>
                <a:latin typeface="Calibri" pitchFamily="34" charset="0"/>
                <a:ea typeface="ＭＳ Ｐゴシック" pitchFamily="34" charset="-128"/>
              </a:defRPr>
            </a:lvl4pPr>
            <a:lvl5pPr marL="2057400" indent="-228600">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defRPr sz="4300">
                <a:solidFill>
                  <a:schemeClr val="tx1"/>
                </a:solidFill>
                <a:latin typeface="Calibri" pitchFamily="34" charset="0"/>
                <a:ea typeface="ＭＳ Ｐゴシック" pitchFamily="34" charset="-128"/>
              </a:defRPr>
            </a:lvl9pPr>
          </a:lstStyle>
          <a:p>
            <a:pPr>
              <a:lnSpc>
                <a:spcPct val="120000"/>
              </a:lnSpc>
            </a:pPr>
            <a:r>
              <a:rPr lang="zh-CN" altLang="en-US" sz="900" dirty="0">
                <a:solidFill>
                  <a:schemeClr val="accent3">
                    <a:lumMod val="50000"/>
                  </a:schemeClr>
                </a:solidFill>
                <a:sym typeface="微软雅黑" pitchFamily="34" charset="-122"/>
              </a:rPr>
              <a:t>在此录入上述图表的综合描述说明，在此录入上述图表的综合描述说明，在此录入上述图表的综合描述说明。</a:t>
            </a:r>
          </a:p>
        </p:txBody>
      </p:sp>
      <p:sp>
        <p:nvSpPr>
          <p:cNvPr id="34" name="TextBox 33"/>
          <p:cNvSpPr txBox="1">
            <a:spLocks noChangeArrowheads="1"/>
          </p:cNvSpPr>
          <p:nvPr/>
        </p:nvSpPr>
        <p:spPr bwMode="auto">
          <a:xfrm>
            <a:off x="2626636" y="3042391"/>
            <a:ext cx="1808042" cy="23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tabLst>
                <a:tab pos="2733675" algn="l"/>
              </a:tabLst>
              <a:defRPr sz="4300">
                <a:solidFill>
                  <a:schemeClr val="tx1"/>
                </a:solidFill>
                <a:latin typeface="Calibri" pitchFamily="34" charset="0"/>
                <a:ea typeface="ＭＳ Ｐゴシック" pitchFamily="34" charset="-128"/>
              </a:defRPr>
            </a:lvl1pPr>
            <a:lvl2pPr marL="742950" indent="-285750">
              <a:tabLst>
                <a:tab pos="2733675" algn="l"/>
              </a:tabLst>
              <a:defRPr sz="4300">
                <a:solidFill>
                  <a:schemeClr val="tx1"/>
                </a:solidFill>
                <a:latin typeface="Calibri" pitchFamily="34" charset="0"/>
                <a:ea typeface="ＭＳ Ｐゴシック" pitchFamily="34" charset="-128"/>
              </a:defRPr>
            </a:lvl2pPr>
            <a:lvl3pPr marL="1143000" indent="-228600">
              <a:tabLst>
                <a:tab pos="2733675" algn="l"/>
              </a:tabLst>
              <a:defRPr sz="4300">
                <a:solidFill>
                  <a:schemeClr val="tx1"/>
                </a:solidFill>
                <a:latin typeface="Calibri" pitchFamily="34" charset="0"/>
                <a:ea typeface="ＭＳ Ｐゴシック" pitchFamily="34" charset="-128"/>
              </a:defRPr>
            </a:lvl3pPr>
            <a:lvl4pPr marL="1600200" indent="-228600">
              <a:tabLst>
                <a:tab pos="2733675" algn="l"/>
              </a:tabLst>
              <a:defRPr sz="4300">
                <a:solidFill>
                  <a:schemeClr val="tx1"/>
                </a:solidFill>
                <a:latin typeface="Calibri" pitchFamily="34" charset="0"/>
                <a:ea typeface="ＭＳ Ｐゴシック" pitchFamily="34" charset="-128"/>
              </a:defRPr>
            </a:lvl4pPr>
            <a:lvl5pPr marL="2057400" indent="-228600">
              <a:tabLst>
                <a:tab pos="2733675" algn="l"/>
              </a:tabLst>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9pPr>
          </a:lstStyle>
          <a:p>
            <a:pPr algn="ctr"/>
            <a:r>
              <a:rPr lang="en-US" altLang="zh-CN" sz="1200">
                <a:latin typeface="Roboto Light" charset="0"/>
              </a:rPr>
              <a:t>Ecologic</a:t>
            </a:r>
          </a:p>
        </p:txBody>
      </p:sp>
      <p:sp>
        <p:nvSpPr>
          <p:cNvPr id="35" name="TextBox 34"/>
          <p:cNvSpPr txBox="1">
            <a:spLocks noChangeArrowheads="1"/>
          </p:cNvSpPr>
          <p:nvPr/>
        </p:nvSpPr>
        <p:spPr bwMode="auto">
          <a:xfrm>
            <a:off x="2753442" y="3261534"/>
            <a:ext cx="1547879" cy="71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defRPr sz="4300">
                <a:solidFill>
                  <a:schemeClr val="tx1"/>
                </a:solidFill>
                <a:latin typeface="Calibri" pitchFamily="34" charset="0"/>
                <a:ea typeface="ＭＳ Ｐゴシック" pitchFamily="34" charset="-128"/>
              </a:defRPr>
            </a:lvl1pPr>
            <a:lvl2pPr marL="742950" indent="-285750">
              <a:defRPr sz="4300">
                <a:solidFill>
                  <a:schemeClr val="tx1"/>
                </a:solidFill>
                <a:latin typeface="Calibri" pitchFamily="34" charset="0"/>
                <a:ea typeface="ＭＳ Ｐゴシック" pitchFamily="34" charset="-128"/>
              </a:defRPr>
            </a:lvl2pPr>
            <a:lvl3pPr marL="1143000" indent="-228600">
              <a:defRPr sz="4300">
                <a:solidFill>
                  <a:schemeClr val="tx1"/>
                </a:solidFill>
                <a:latin typeface="Calibri" pitchFamily="34" charset="0"/>
                <a:ea typeface="ＭＳ Ｐゴシック" pitchFamily="34" charset="-128"/>
              </a:defRPr>
            </a:lvl3pPr>
            <a:lvl4pPr marL="1600200" indent="-228600">
              <a:defRPr sz="4300">
                <a:solidFill>
                  <a:schemeClr val="tx1"/>
                </a:solidFill>
                <a:latin typeface="Calibri" pitchFamily="34" charset="0"/>
                <a:ea typeface="ＭＳ Ｐゴシック" pitchFamily="34" charset="-128"/>
              </a:defRPr>
            </a:lvl4pPr>
            <a:lvl5pPr marL="2057400" indent="-228600">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defRPr sz="4300">
                <a:solidFill>
                  <a:schemeClr val="tx1"/>
                </a:solidFill>
                <a:latin typeface="Calibri" pitchFamily="34" charset="0"/>
                <a:ea typeface="ＭＳ Ｐゴシック" pitchFamily="34" charset="-128"/>
              </a:defRPr>
            </a:lvl9pPr>
          </a:lstStyle>
          <a:p>
            <a:pPr>
              <a:lnSpc>
                <a:spcPct val="120000"/>
              </a:lnSpc>
            </a:pPr>
            <a:r>
              <a:rPr lang="zh-CN" altLang="en-US" sz="900" dirty="0">
                <a:solidFill>
                  <a:schemeClr val="accent3">
                    <a:lumMod val="50000"/>
                  </a:schemeClr>
                </a:solidFill>
                <a:sym typeface="微软雅黑" pitchFamily="34" charset="-122"/>
              </a:rPr>
              <a:t>在此录入上述图表的综合描述说明，在此录入上述图表的综合描述说明，在此录入上述图表的综合描述说明。</a:t>
            </a:r>
          </a:p>
        </p:txBody>
      </p:sp>
      <p:sp>
        <p:nvSpPr>
          <p:cNvPr id="36" name="TextBox 35"/>
          <p:cNvSpPr txBox="1">
            <a:spLocks noChangeArrowheads="1"/>
          </p:cNvSpPr>
          <p:nvPr/>
        </p:nvSpPr>
        <p:spPr bwMode="auto">
          <a:xfrm>
            <a:off x="4758543" y="3040009"/>
            <a:ext cx="1808042" cy="23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tabLst>
                <a:tab pos="2733675" algn="l"/>
              </a:tabLst>
              <a:defRPr sz="4300">
                <a:solidFill>
                  <a:schemeClr val="tx1"/>
                </a:solidFill>
                <a:latin typeface="Calibri" pitchFamily="34" charset="0"/>
                <a:ea typeface="ＭＳ Ｐゴシック" pitchFamily="34" charset="-128"/>
              </a:defRPr>
            </a:lvl1pPr>
            <a:lvl2pPr marL="742950" indent="-285750">
              <a:tabLst>
                <a:tab pos="2733675" algn="l"/>
              </a:tabLst>
              <a:defRPr sz="4300">
                <a:solidFill>
                  <a:schemeClr val="tx1"/>
                </a:solidFill>
                <a:latin typeface="Calibri" pitchFamily="34" charset="0"/>
                <a:ea typeface="ＭＳ Ｐゴシック" pitchFamily="34" charset="-128"/>
              </a:defRPr>
            </a:lvl2pPr>
            <a:lvl3pPr marL="1143000" indent="-228600">
              <a:tabLst>
                <a:tab pos="2733675" algn="l"/>
              </a:tabLst>
              <a:defRPr sz="4300">
                <a:solidFill>
                  <a:schemeClr val="tx1"/>
                </a:solidFill>
                <a:latin typeface="Calibri" pitchFamily="34" charset="0"/>
                <a:ea typeface="ＭＳ Ｐゴシック" pitchFamily="34" charset="-128"/>
              </a:defRPr>
            </a:lvl3pPr>
            <a:lvl4pPr marL="1600200" indent="-228600">
              <a:tabLst>
                <a:tab pos="2733675" algn="l"/>
              </a:tabLst>
              <a:defRPr sz="4300">
                <a:solidFill>
                  <a:schemeClr val="tx1"/>
                </a:solidFill>
                <a:latin typeface="Calibri" pitchFamily="34" charset="0"/>
                <a:ea typeface="ＭＳ Ｐゴシック" pitchFamily="34" charset="-128"/>
              </a:defRPr>
            </a:lvl4pPr>
            <a:lvl5pPr marL="2057400" indent="-228600">
              <a:tabLst>
                <a:tab pos="2733675" algn="l"/>
              </a:tabLst>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9pPr>
          </a:lstStyle>
          <a:p>
            <a:pPr algn="ctr"/>
            <a:r>
              <a:rPr lang="en-US" altLang="zh-CN" sz="1200">
                <a:latin typeface="Roboto Light" charset="0"/>
              </a:rPr>
              <a:t>Green</a:t>
            </a:r>
          </a:p>
        </p:txBody>
      </p:sp>
      <p:sp>
        <p:nvSpPr>
          <p:cNvPr id="37" name="TextBox 36"/>
          <p:cNvSpPr txBox="1">
            <a:spLocks noChangeArrowheads="1"/>
          </p:cNvSpPr>
          <p:nvPr/>
        </p:nvSpPr>
        <p:spPr bwMode="auto">
          <a:xfrm>
            <a:off x="4884753" y="3259152"/>
            <a:ext cx="1548475" cy="71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defRPr sz="4300">
                <a:solidFill>
                  <a:schemeClr val="tx1"/>
                </a:solidFill>
                <a:latin typeface="Calibri" pitchFamily="34" charset="0"/>
                <a:ea typeface="ＭＳ Ｐゴシック" pitchFamily="34" charset="-128"/>
              </a:defRPr>
            </a:lvl1pPr>
            <a:lvl2pPr marL="742950" indent="-285750">
              <a:defRPr sz="4300">
                <a:solidFill>
                  <a:schemeClr val="tx1"/>
                </a:solidFill>
                <a:latin typeface="Calibri" pitchFamily="34" charset="0"/>
                <a:ea typeface="ＭＳ Ｐゴシック" pitchFamily="34" charset="-128"/>
              </a:defRPr>
            </a:lvl2pPr>
            <a:lvl3pPr marL="1143000" indent="-228600">
              <a:defRPr sz="4300">
                <a:solidFill>
                  <a:schemeClr val="tx1"/>
                </a:solidFill>
                <a:latin typeface="Calibri" pitchFamily="34" charset="0"/>
                <a:ea typeface="ＭＳ Ｐゴシック" pitchFamily="34" charset="-128"/>
              </a:defRPr>
            </a:lvl3pPr>
            <a:lvl4pPr marL="1600200" indent="-228600">
              <a:defRPr sz="4300">
                <a:solidFill>
                  <a:schemeClr val="tx1"/>
                </a:solidFill>
                <a:latin typeface="Calibri" pitchFamily="34" charset="0"/>
                <a:ea typeface="ＭＳ Ｐゴシック" pitchFamily="34" charset="-128"/>
              </a:defRPr>
            </a:lvl4pPr>
            <a:lvl5pPr marL="2057400" indent="-228600">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defRPr sz="4300">
                <a:solidFill>
                  <a:schemeClr val="tx1"/>
                </a:solidFill>
                <a:latin typeface="Calibri" pitchFamily="34" charset="0"/>
                <a:ea typeface="ＭＳ Ｐゴシック" pitchFamily="34" charset="-128"/>
              </a:defRPr>
            </a:lvl9pPr>
          </a:lstStyle>
          <a:p>
            <a:pPr>
              <a:lnSpc>
                <a:spcPct val="120000"/>
              </a:lnSpc>
            </a:pPr>
            <a:r>
              <a:rPr lang="zh-CN" altLang="en-US" sz="900" dirty="0">
                <a:solidFill>
                  <a:schemeClr val="accent3">
                    <a:lumMod val="50000"/>
                  </a:schemeClr>
                </a:solidFill>
                <a:sym typeface="微软雅黑" pitchFamily="34" charset="-122"/>
              </a:rPr>
              <a:t>在此录入上述图表的综合描述说明，在此录入上述图表的综合描述说明，在此录入上述图表的综合描述说明。</a:t>
            </a:r>
          </a:p>
        </p:txBody>
      </p:sp>
      <p:sp>
        <p:nvSpPr>
          <p:cNvPr id="38" name="TextBox 37"/>
          <p:cNvSpPr txBox="1">
            <a:spLocks noChangeArrowheads="1"/>
          </p:cNvSpPr>
          <p:nvPr/>
        </p:nvSpPr>
        <p:spPr bwMode="auto">
          <a:xfrm>
            <a:off x="6883306" y="3044773"/>
            <a:ext cx="1808042" cy="23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tabLst>
                <a:tab pos="2733675" algn="l"/>
              </a:tabLst>
              <a:defRPr sz="4300">
                <a:solidFill>
                  <a:schemeClr val="tx1"/>
                </a:solidFill>
                <a:latin typeface="Calibri" pitchFamily="34" charset="0"/>
                <a:ea typeface="ＭＳ Ｐゴシック" pitchFamily="34" charset="-128"/>
              </a:defRPr>
            </a:lvl1pPr>
            <a:lvl2pPr marL="742950" indent="-285750">
              <a:tabLst>
                <a:tab pos="2733675" algn="l"/>
              </a:tabLst>
              <a:defRPr sz="4300">
                <a:solidFill>
                  <a:schemeClr val="tx1"/>
                </a:solidFill>
                <a:latin typeface="Calibri" pitchFamily="34" charset="0"/>
                <a:ea typeface="ＭＳ Ｐゴシック" pitchFamily="34" charset="-128"/>
              </a:defRPr>
            </a:lvl2pPr>
            <a:lvl3pPr marL="1143000" indent="-228600">
              <a:tabLst>
                <a:tab pos="2733675" algn="l"/>
              </a:tabLst>
              <a:defRPr sz="4300">
                <a:solidFill>
                  <a:schemeClr val="tx1"/>
                </a:solidFill>
                <a:latin typeface="Calibri" pitchFamily="34" charset="0"/>
                <a:ea typeface="ＭＳ Ｐゴシック" pitchFamily="34" charset="-128"/>
              </a:defRPr>
            </a:lvl3pPr>
            <a:lvl4pPr marL="1600200" indent="-228600">
              <a:tabLst>
                <a:tab pos="2733675" algn="l"/>
              </a:tabLst>
              <a:defRPr sz="4300">
                <a:solidFill>
                  <a:schemeClr val="tx1"/>
                </a:solidFill>
                <a:latin typeface="Calibri" pitchFamily="34" charset="0"/>
                <a:ea typeface="ＭＳ Ｐゴシック" pitchFamily="34" charset="-128"/>
              </a:defRPr>
            </a:lvl4pPr>
            <a:lvl5pPr marL="2057400" indent="-228600">
              <a:tabLst>
                <a:tab pos="2733675" algn="l"/>
              </a:tabLst>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tabLst>
                <a:tab pos="2733675" algn="l"/>
              </a:tabLst>
              <a:defRPr sz="4300">
                <a:solidFill>
                  <a:schemeClr val="tx1"/>
                </a:solidFill>
                <a:latin typeface="Calibri" pitchFamily="34" charset="0"/>
                <a:ea typeface="ＭＳ Ｐゴシック" pitchFamily="34" charset="-128"/>
              </a:defRPr>
            </a:lvl9pPr>
          </a:lstStyle>
          <a:p>
            <a:pPr algn="ctr"/>
            <a:r>
              <a:rPr lang="en-US" altLang="zh-CN" sz="1200">
                <a:latin typeface="Roboto Light" charset="0"/>
              </a:rPr>
              <a:t>Excellence</a:t>
            </a:r>
          </a:p>
        </p:txBody>
      </p:sp>
      <p:sp>
        <p:nvSpPr>
          <p:cNvPr id="39" name="TextBox 38"/>
          <p:cNvSpPr txBox="1">
            <a:spLocks noChangeArrowheads="1"/>
          </p:cNvSpPr>
          <p:nvPr/>
        </p:nvSpPr>
        <p:spPr bwMode="auto">
          <a:xfrm>
            <a:off x="7009515" y="3263916"/>
            <a:ext cx="1548475" cy="71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45703" rIns="0" bIns="0">
            <a:spAutoFit/>
          </a:bodyPr>
          <a:lstStyle>
            <a:lvl1pPr>
              <a:defRPr sz="4300">
                <a:solidFill>
                  <a:schemeClr val="tx1"/>
                </a:solidFill>
                <a:latin typeface="Calibri" pitchFamily="34" charset="0"/>
                <a:ea typeface="ＭＳ Ｐゴシック" pitchFamily="34" charset="-128"/>
              </a:defRPr>
            </a:lvl1pPr>
            <a:lvl2pPr marL="742950" indent="-285750">
              <a:defRPr sz="4300">
                <a:solidFill>
                  <a:schemeClr val="tx1"/>
                </a:solidFill>
                <a:latin typeface="Calibri" pitchFamily="34" charset="0"/>
                <a:ea typeface="ＭＳ Ｐゴシック" pitchFamily="34" charset="-128"/>
              </a:defRPr>
            </a:lvl2pPr>
            <a:lvl3pPr marL="1143000" indent="-228600">
              <a:defRPr sz="4300">
                <a:solidFill>
                  <a:schemeClr val="tx1"/>
                </a:solidFill>
                <a:latin typeface="Calibri" pitchFamily="34" charset="0"/>
                <a:ea typeface="ＭＳ Ｐゴシック" pitchFamily="34" charset="-128"/>
              </a:defRPr>
            </a:lvl3pPr>
            <a:lvl4pPr marL="1600200" indent="-228600">
              <a:defRPr sz="4300">
                <a:solidFill>
                  <a:schemeClr val="tx1"/>
                </a:solidFill>
                <a:latin typeface="Calibri" pitchFamily="34" charset="0"/>
                <a:ea typeface="ＭＳ Ｐゴシック" pitchFamily="34" charset="-128"/>
              </a:defRPr>
            </a:lvl4pPr>
            <a:lvl5pPr marL="2057400" indent="-228600">
              <a:defRPr sz="4300">
                <a:solidFill>
                  <a:schemeClr val="tx1"/>
                </a:solidFill>
                <a:latin typeface="Calibri" pitchFamily="34" charset="0"/>
                <a:ea typeface="ＭＳ Ｐゴシック" pitchFamily="34" charset="-128"/>
              </a:defRPr>
            </a:lvl5pPr>
            <a:lvl6pPr marL="2514600" indent="-228600" defTabSz="1087438" fontAlgn="base">
              <a:spcBef>
                <a:spcPct val="0"/>
              </a:spcBef>
              <a:spcAft>
                <a:spcPct val="0"/>
              </a:spcAft>
              <a:defRPr sz="4300">
                <a:solidFill>
                  <a:schemeClr val="tx1"/>
                </a:solidFill>
                <a:latin typeface="Calibri" pitchFamily="34" charset="0"/>
                <a:ea typeface="ＭＳ Ｐゴシック" pitchFamily="34" charset="-128"/>
              </a:defRPr>
            </a:lvl6pPr>
            <a:lvl7pPr marL="2971800" indent="-228600" defTabSz="1087438" fontAlgn="base">
              <a:spcBef>
                <a:spcPct val="0"/>
              </a:spcBef>
              <a:spcAft>
                <a:spcPct val="0"/>
              </a:spcAft>
              <a:defRPr sz="4300">
                <a:solidFill>
                  <a:schemeClr val="tx1"/>
                </a:solidFill>
                <a:latin typeface="Calibri" pitchFamily="34" charset="0"/>
                <a:ea typeface="ＭＳ Ｐゴシック" pitchFamily="34" charset="-128"/>
              </a:defRPr>
            </a:lvl7pPr>
            <a:lvl8pPr marL="3429000" indent="-228600" defTabSz="1087438" fontAlgn="base">
              <a:spcBef>
                <a:spcPct val="0"/>
              </a:spcBef>
              <a:spcAft>
                <a:spcPct val="0"/>
              </a:spcAft>
              <a:defRPr sz="4300">
                <a:solidFill>
                  <a:schemeClr val="tx1"/>
                </a:solidFill>
                <a:latin typeface="Calibri" pitchFamily="34" charset="0"/>
                <a:ea typeface="ＭＳ Ｐゴシック" pitchFamily="34" charset="-128"/>
              </a:defRPr>
            </a:lvl8pPr>
            <a:lvl9pPr marL="3886200" indent="-228600" defTabSz="1087438" fontAlgn="base">
              <a:spcBef>
                <a:spcPct val="0"/>
              </a:spcBef>
              <a:spcAft>
                <a:spcPct val="0"/>
              </a:spcAft>
              <a:defRPr sz="4300">
                <a:solidFill>
                  <a:schemeClr val="tx1"/>
                </a:solidFill>
                <a:latin typeface="Calibri" pitchFamily="34" charset="0"/>
                <a:ea typeface="ＭＳ Ｐゴシック" pitchFamily="34" charset="-128"/>
              </a:defRPr>
            </a:lvl9pPr>
          </a:lstStyle>
          <a:p>
            <a:pPr>
              <a:lnSpc>
                <a:spcPct val="120000"/>
              </a:lnSpc>
            </a:pPr>
            <a:r>
              <a:rPr lang="zh-CN" altLang="en-US" sz="900" dirty="0">
                <a:solidFill>
                  <a:schemeClr val="accent3">
                    <a:lumMod val="50000"/>
                  </a:schemeClr>
                </a:solidFill>
                <a:sym typeface="微软雅黑" pitchFamily="34" charset="-122"/>
              </a:rPr>
              <a:t>在此录入上述图表的综合描述说明，在此录入上述图表的综合描述说明，在此录入上述图表的综合描述说明。</a:t>
            </a:r>
          </a:p>
        </p:txBody>
      </p:sp>
      <p:sp>
        <p:nvSpPr>
          <p:cNvPr id="40" name="Freeform 124"/>
          <p:cNvSpPr>
            <a:spLocks noChangeArrowheads="1"/>
          </p:cNvSpPr>
          <p:nvPr/>
        </p:nvSpPr>
        <p:spPr bwMode="auto">
          <a:xfrm>
            <a:off x="990049" y="1719793"/>
            <a:ext cx="879314" cy="849178"/>
          </a:xfrm>
          <a:custGeom>
            <a:avLst/>
            <a:gdLst>
              <a:gd name="T0" fmla="*/ 359495 w 515"/>
              <a:gd name="T1" fmla="*/ 1531667 h 498"/>
              <a:gd name="T2" fmla="*/ 359495 w 515"/>
              <a:gd name="T3" fmla="*/ 1531667 h 498"/>
              <a:gd name="T4" fmla="*/ 81910 w 515"/>
              <a:gd name="T5" fmla="*/ 2136153 h 498"/>
              <a:gd name="T6" fmla="*/ 769047 w 515"/>
              <a:gd name="T7" fmla="*/ 1972533 h 498"/>
              <a:gd name="T8" fmla="*/ 728092 w 515"/>
              <a:gd name="T9" fmla="*/ 1572572 h 498"/>
              <a:gd name="T10" fmla="*/ 359495 w 515"/>
              <a:gd name="T11" fmla="*/ 1531667 h 498"/>
              <a:gd name="T12" fmla="*/ 2257084 w 515"/>
              <a:gd name="T13" fmla="*/ 81810 h 498"/>
              <a:gd name="T14" fmla="*/ 2257084 w 515"/>
              <a:gd name="T15" fmla="*/ 81810 h 498"/>
              <a:gd name="T16" fmla="*/ 887362 w 515"/>
              <a:gd name="T17" fmla="*/ 1049896 h 498"/>
              <a:gd name="T18" fmla="*/ 641631 w 515"/>
              <a:gd name="T19" fmla="*/ 1331687 h 498"/>
              <a:gd name="T20" fmla="*/ 682586 w 515"/>
              <a:gd name="T21" fmla="*/ 1368047 h 498"/>
              <a:gd name="T22" fmla="*/ 846407 w 515"/>
              <a:gd name="T23" fmla="*/ 1490762 h 498"/>
              <a:gd name="T24" fmla="*/ 928317 w 515"/>
              <a:gd name="T25" fmla="*/ 1608932 h 498"/>
              <a:gd name="T26" fmla="*/ 969272 w 515"/>
              <a:gd name="T27" fmla="*/ 1649837 h 498"/>
              <a:gd name="T28" fmla="*/ 1251408 w 515"/>
              <a:gd name="T29" fmla="*/ 1408952 h 498"/>
              <a:gd name="T30" fmla="*/ 2257084 w 515"/>
              <a:gd name="T31" fmla="*/ 81810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76" tIns="17138" rIns="34276" bIns="17138" anchor="ctr"/>
          <a:lstStyle/>
          <a:p>
            <a:endParaRPr lang="zh-CN" altLang="en-US"/>
          </a:p>
        </p:txBody>
      </p:sp>
      <p:sp>
        <p:nvSpPr>
          <p:cNvPr id="41" name="Freeform 35"/>
          <p:cNvSpPr>
            <a:spLocks noChangeArrowheads="1"/>
          </p:cNvSpPr>
          <p:nvPr/>
        </p:nvSpPr>
        <p:spPr bwMode="auto">
          <a:xfrm>
            <a:off x="5399721" y="1823410"/>
            <a:ext cx="608436" cy="714001"/>
          </a:xfrm>
          <a:custGeom>
            <a:avLst/>
            <a:gdLst>
              <a:gd name="T0" fmla="*/ 1457925 w 355"/>
              <a:gd name="T1" fmla="*/ 643420 h 417"/>
              <a:gd name="T2" fmla="*/ 1457925 w 355"/>
              <a:gd name="T3" fmla="*/ 643420 h 417"/>
              <a:gd name="T4" fmla="*/ 1252262 w 355"/>
              <a:gd name="T5" fmla="*/ 643420 h 417"/>
              <a:gd name="T6" fmla="*/ 1252262 w 355"/>
              <a:gd name="T7" fmla="*/ 483706 h 417"/>
              <a:gd name="T8" fmla="*/ 804373 w 355"/>
              <a:gd name="T9" fmla="*/ 0 h 417"/>
              <a:gd name="T10" fmla="*/ 361054 w 355"/>
              <a:gd name="T11" fmla="*/ 483706 h 417"/>
              <a:gd name="T12" fmla="*/ 361054 w 355"/>
              <a:gd name="T13" fmla="*/ 643420 h 417"/>
              <a:gd name="T14" fmla="*/ 114257 w 355"/>
              <a:gd name="T15" fmla="*/ 643420 h 417"/>
              <a:gd name="T16" fmla="*/ 0 w 355"/>
              <a:gd name="T17" fmla="*/ 807698 h 417"/>
              <a:gd name="T18" fmla="*/ 0 w 355"/>
              <a:gd name="T19" fmla="*/ 1697534 h 417"/>
              <a:gd name="T20" fmla="*/ 114257 w 355"/>
              <a:gd name="T21" fmla="*/ 1816179 h 417"/>
              <a:gd name="T22" fmla="*/ 242226 w 355"/>
              <a:gd name="T23" fmla="*/ 1857248 h 417"/>
              <a:gd name="T24" fmla="*/ 484452 w 355"/>
              <a:gd name="T25" fmla="*/ 1898318 h 417"/>
              <a:gd name="T26" fmla="*/ 1128864 w 355"/>
              <a:gd name="T27" fmla="*/ 1898318 h 417"/>
              <a:gd name="T28" fmla="*/ 1371090 w 355"/>
              <a:gd name="T29" fmla="*/ 1857248 h 417"/>
              <a:gd name="T30" fmla="*/ 1494488 w 355"/>
              <a:gd name="T31" fmla="*/ 1816179 h 417"/>
              <a:gd name="T32" fmla="*/ 1617886 w 355"/>
              <a:gd name="T33" fmla="*/ 1697534 h 417"/>
              <a:gd name="T34" fmla="*/ 1617886 w 355"/>
              <a:gd name="T35" fmla="*/ 807698 h 417"/>
              <a:gd name="T36" fmla="*/ 1457925 w 355"/>
              <a:gd name="T37" fmla="*/ 643420 h 417"/>
              <a:gd name="T38" fmla="*/ 562147 w 355"/>
              <a:gd name="T39" fmla="*/ 442637 h 417"/>
              <a:gd name="T40" fmla="*/ 562147 w 355"/>
              <a:gd name="T41" fmla="*/ 442637 h 417"/>
              <a:gd name="T42" fmla="*/ 804373 w 355"/>
              <a:gd name="T43" fmla="*/ 200784 h 417"/>
              <a:gd name="T44" fmla="*/ 1046598 w 355"/>
              <a:gd name="T45" fmla="*/ 442637 h 417"/>
              <a:gd name="T46" fmla="*/ 1046598 w 355"/>
              <a:gd name="T47" fmla="*/ 643420 h 417"/>
              <a:gd name="T48" fmla="*/ 562147 w 355"/>
              <a:gd name="T49" fmla="*/ 643420 h 417"/>
              <a:gd name="T50" fmla="*/ 562147 w 355"/>
              <a:gd name="T51" fmla="*/ 442637 h 4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76" tIns="17138" rIns="34276" bIns="17138" anchor="ctr"/>
          <a:lstStyle/>
          <a:p>
            <a:endParaRPr lang="zh-CN" altLang="en-US"/>
          </a:p>
        </p:txBody>
      </p:sp>
      <p:sp>
        <p:nvSpPr>
          <p:cNvPr id="43" name="Freeform 28"/>
          <p:cNvSpPr>
            <a:spLocks noChangeArrowheads="1"/>
          </p:cNvSpPr>
          <p:nvPr/>
        </p:nvSpPr>
        <p:spPr bwMode="auto">
          <a:xfrm>
            <a:off x="3189228" y="1809714"/>
            <a:ext cx="848358" cy="714000"/>
          </a:xfrm>
          <a:custGeom>
            <a:avLst/>
            <a:gdLst>
              <a:gd name="T0" fmla="*/ 563581 w 498"/>
              <a:gd name="T1" fmla="*/ 368737 h 418"/>
              <a:gd name="T2" fmla="*/ 563581 w 498"/>
              <a:gd name="T3" fmla="*/ 368737 h 418"/>
              <a:gd name="T4" fmla="*/ 163620 w 498"/>
              <a:gd name="T5" fmla="*/ 1174496 h 418"/>
              <a:gd name="T6" fmla="*/ 1572572 w 498"/>
              <a:gd name="T7" fmla="*/ 528068 h 418"/>
              <a:gd name="T8" fmla="*/ 40905 w 498"/>
              <a:gd name="T9" fmla="*/ 1738982 h 418"/>
              <a:gd name="T10" fmla="*/ 199980 w 498"/>
              <a:gd name="T11" fmla="*/ 1820923 h 418"/>
              <a:gd name="T12" fmla="*/ 440866 w 498"/>
              <a:gd name="T13" fmla="*/ 1415768 h 418"/>
              <a:gd name="T14" fmla="*/ 1331687 w 498"/>
              <a:gd name="T15" fmla="*/ 1415768 h 418"/>
              <a:gd name="T16" fmla="*/ 2131608 w 498"/>
              <a:gd name="T17" fmla="*/ 327766 h 418"/>
              <a:gd name="T18" fmla="*/ 563581 w 498"/>
              <a:gd name="T19" fmla="*/ 36873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76" tIns="17138" rIns="34276" bIns="17138" anchor="ctr"/>
          <a:lstStyle/>
          <a:p>
            <a:endParaRPr lang="zh-CN" altLang="en-US"/>
          </a:p>
        </p:txBody>
      </p:sp>
      <p:sp>
        <p:nvSpPr>
          <p:cNvPr id="44" name="Freeform 67"/>
          <p:cNvSpPr>
            <a:spLocks noChangeArrowheads="1"/>
          </p:cNvSpPr>
          <p:nvPr/>
        </p:nvSpPr>
        <p:spPr bwMode="auto">
          <a:xfrm>
            <a:off x="7509601" y="1742425"/>
            <a:ext cx="703095" cy="826549"/>
          </a:xfrm>
          <a:custGeom>
            <a:avLst/>
            <a:gdLst>
              <a:gd name="T0" fmla="*/ 1796902 w 453"/>
              <a:gd name="T1" fmla="*/ 768889 h 533"/>
              <a:gd name="T2" fmla="*/ 1796902 w 453"/>
              <a:gd name="T3" fmla="*/ 768889 h 533"/>
              <a:gd name="T4" fmla="*/ 182174 w 453"/>
              <a:gd name="T5" fmla="*/ 661410 h 533"/>
              <a:gd name="T6" fmla="*/ 0 w 453"/>
              <a:gd name="T7" fmla="*/ 735819 h 533"/>
              <a:gd name="T8" fmla="*/ 364349 w 453"/>
              <a:gd name="T9" fmla="*/ 2199189 h 533"/>
              <a:gd name="T10" fmla="*/ 583786 w 453"/>
              <a:gd name="T11" fmla="*/ 2199189 h 533"/>
              <a:gd name="T12" fmla="*/ 401612 w 453"/>
              <a:gd name="T13" fmla="*/ 1467504 h 533"/>
              <a:gd name="T14" fmla="*/ 1834165 w 453"/>
              <a:gd name="T15" fmla="*/ 806094 h 533"/>
              <a:gd name="T16" fmla="*/ 1796902 w 453"/>
              <a:gd name="T17" fmla="*/ 768889 h 5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76" tIns="17138" rIns="34276" bIns="17138" anchor="ctr"/>
          <a:lstStyle/>
          <a:p>
            <a:endParaRPr lang="zh-CN" altLang="en-US"/>
          </a:p>
        </p:txBody>
      </p:sp>
    </p:spTree>
    <p:extLst>
      <p:ext uri="{BB962C8B-B14F-4D97-AF65-F5344CB8AC3E}">
        <p14:creationId xmlns:p14="http://schemas.microsoft.com/office/powerpoint/2010/main" val="1371498759"/>
      </p:ext>
    </p:extLst>
  </p:cSld>
  <p:clrMapOvr>
    <a:masterClrMapping/>
  </p:clrMapOvr>
  <mc:AlternateContent xmlns:mc="http://schemas.openxmlformats.org/markup-compatibility/2006" xmlns:p14="http://schemas.microsoft.com/office/powerpoint/2010/main">
    <mc:Choice Requires="p14">
      <p:transition spd="slow" p14:dur="3000" advClick="0" advTm="3000">
        <p14:shre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left)">
                                      <p:cBhvr>
                                        <p:cTn id="22" dur="500"/>
                                        <p:tgtEl>
                                          <p:spTgt spid="6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500"/>
                                        <p:tgtEl>
                                          <p:spTgt spid="41"/>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500"/>
                                        <p:tgtEl>
                                          <p:spTgt spid="28"/>
                                        </p:tgtEl>
                                      </p:cBhvr>
                                    </p:animEffect>
                                  </p:childTnLst>
                                </p:cTn>
                              </p:par>
                            </p:childTnLst>
                          </p:cTn>
                        </p:par>
                        <p:par>
                          <p:cTn id="87" fill="hold">
                            <p:stCondLst>
                              <p:cond delay="10000"/>
                            </p:stCondLst>
                            <p:childTnLst>
                              <p:par>
                                <p:cTn id="88" presetID="10" presetClass="entr" presetSubtype="0"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childTnLst>
                          </p:cTn>
                        </p:par>
                        <p:par>
                          <p:cTn id="95" fill="hold">
                            <p:stCondLst>
                              <p:cond delay="11000"/>
                            </p:stCondLst>
                            <p:childTnLst>
                              <p:par>
                                <p:cTn id="96" presetID="10" presetClass="entr" presetSubtype="0" fill="hold" grpId="0" nodeType="after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P spid="40" grpId="0" animBg="1"/>
      <p:bldP spid="41" grpId="0" animBg="1"/>
      <p:bldP spid="43" grpId="0" animBg="1"/>
      <p:bldP spid="4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5"/>
          <p:cNvGrpSpPr/>
          <p:nvPr/>
        </p:nvGrpSpPr>
        <p:grpSpPr>
          <a:xfrm>
            <a:off x="5784680" y="1747667"/>
            <a:ext cx="1975862" cy="994867"/>
            <a:chOff x="8887019" y="2525730"/>
            <a:chExt cx="2634025" cy="1326079"/>
          </a:xfrm>
        </p:grpSpPr>
        <p:sp>
          <p:nvSpPr>
            <p:cNvPr id="20" name="Rectangle 28"/>
            <p:cNvSpPr/>
            <p:nvPr/>
          </p:nvSpPr>
          <p:spPr>
            <a:xfrm flipH="1">
              <a:off x="8887019" y="2805693"/>
              <a:ext cx="2462751" cy="1046116"/>
            </a:xfrm>
            <a:prstGeom prst="rect">
              <a:avLst/>
            </a:prstGeom>
          </p:spPr>
          <p:txBody>
            <a:bodyPr wrap="square">
              <a:spAutoFit/>
            </a:bodyPr>
            <a:lstStyle/>
            <a:p>
              <a:r>
                <a:rPr lang="en-GB" sz="900">
                  <a:latin typeface="Arial" panose="020B0604020202020204" pitchFamily="34" charset="0"/>
                  <a:cs typeface="Arial" panose="020B0604020202020204" pitchFamily="34" charset="0"/>
                </a:rPr>
                <a:t>Lorem ipsum dolor sit amet consectetur adipiscing elit. Integer dolor quam, pretium eu placerat eu semper et nunc. Nullam ut turpis</a:t>
              </a:r>
            </a:p>
          </p:txBody>
        </p:sp>
        <p:sp>
          <p:nvSpPr>
            <p:cNvPr id="21" name="TextBox 20"/>
            <p:cNvSpPr txBox="1"/>
            <p:nvPr/>
          </p:nvSpPr>
          <p:spPr>
            <a:xfrm flipH="1">
              <a:off x="8887019" y="2525730"/>
              <a:ext cx="2634025" cy="492290"/>
            </a:xfrm>
            <a:prstGeom prst="rect">
              <a:avLst/>
            </a:prstGeom>
            <a:noFill/>
          </p:spPr>
          <p:txBody>
            <a:bodyPr wrap="none" rtlCol="0">
              <a:spAutoFit/>
            </a:bodyPr>
            <a:lstStyle/>
            <a:p>
              <a:r>
                <a:rPr lang="en-US" b="1" smtClean="0">
                  <a:solidFill>
                    <a:schemeClr val="accent2"/>
                  </a:solidFill>
                  <a:latin typeface="Arial" panose="020B0604020202020204" pitchFamily="34" charset="0"/>
                  <a:cs typeface="Arial" panose="020B0604020202020204" pitchFamily="34" charset="0"/>
                </a:rPr>
                <a:t>The Title In Here</a:t>
              </a:r>
              <a:endParaRPr lang="en-GB" b="1">
                <a:solidFill>
                  <a:schemeClr val="accent2"/>
                </a:solidFill>
                <a:latin typeface="Arial" panose="020B0604020202020204" pitchFamily="34" charset="0"/>
                <a:cs typeface="Arial" panose="020B0604020202020204" pitchFamily="34" charset="0"/>
              </a:endParaRPr>
            </a:p>
          </p:txBody>
        </p:sp>
      </p:grpSp>
      <p:grpSp>
        <p:nvGrpSpPr>
          <p:cNvPr id="22" name="Group 16"/>
          <p:cNvGrpSpPr/>
          <p:nvPr/>
        </p:nvGrpSpPr>
        <p:grpSpPr>
          <a:xfrm>
            <a:off x="5826629" y="3282713"/>
            <a:ext cx="1975862" cy="994867"/>
            <a:chOff x="8942942" y="4571823"/>
            <a:chExt cx="2634025" cy="1326079"/>
          </a:xfrm>
        </p:grpSpPr>
        <p:sp>
          <p:nvSpPr>
            <p:cNvPr id="23" name="Rectangle 30"/>
            <p:cNvSpPr/>
            <p:nvPr/>
          </p:nvSpPr>
          <p:spPr>
            <a:xfrm flipH="1">
              <a:off x="8942942" y="4851786"/>
              <a:ext cx="2462751" cy="1046116"/>
            </a:xfrm>
            <a:prstGeom prst="rect">
              <a:avLst/>
            </a:prstGeom>
          </p:spPr>
          <p:txBody>
            <a:bodyPr wrap="square">
              <a:spAutoFit/>
            </a:bodyPr>
            <a:lstStyle/>
            <a:p>
              <a:r>
                <a:rPr lang="en-GB" sz="900">
                  <a:latin typeface="Arial" panose="020B0604020202020204" pitchFamily="34" charset="0"/>
                  <a:cs typeface="Arial" panose="020B0604020202020204" pitchFamily="34" charset="0"/>
                </a:rPr>
                <a:t>Lorem ipsum dolor sit amet consectetur adipiscing elit. Integer dolor quam, pretium eu placerat eu semper et nunc. Nullam ut turpis</a:t>
              </a:r>
            </a:p>
          </p:txBody>
        </p:sp>
        <p:sp>
          <p:nvSpPr>
            <p:cNvPr id="24" name="TextBox 23"/>
            <p:cNvSpPr txBox="1"/>
            <p:nvPr/>
          </p:nvSpPr>
          <p:spPr>
            <a:xfrm flipH="1">
              <a:off x="8942942" y="4571823"/>
              <a:ext cx="2634025" cy="492290"/>
            </a:xfrm>
            <a:prstGeom prst="rect">
              <a:avLst/>
            </a:prstGeom>
            <a:noFill/>
          </p:spPr>
          <p:txBody>
            <a:bodyPr wrap="none" rtlCol="0">
              <a:spAutoFit/>
            </a:bodyPr>
            <a:lstStyle/>
            <a:p>
              <a:r>
                <a:rPr lang="en-US" b="1" smtClean="0">
                  <a:solidFill>
                    <a:schemeClr val="accent4"/>
                  </a:solidFill>
                  <a:latin typeface="Arial" panose="020B0604020202020204" pitchFamily="34" charset="0"/>
                  <a:cs typeface="Arial" panose="020B0604020202020204" pitchFamily="34" charset="0"/>
                </a:rPr>
                <a:t>The Title In Here</a:t>
              </a:r>
              <a:endParaRPr lang="en-GB" b="1">
                <a:solidFill>
                  <a:schemeClr val="accent4"/>
                </a:solidFill>
                <a:latin typeface="Arial" panose="020B0604020202020204" pitchFamily="34" charset="0"/>
                <a:cs typeface="Arial" panose="020B0604020202020204" pitchFamily="34" charset="0"/>
              </a:endParaRPr>
            </a:p>
          </p:txBody>
        </p:sp>
      </p:gr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18" y="1346245"/>
            <a:ext cx="4848339" cy="2931334"/>
          </a:xfrm>
          <a:prstGeom prst="rect">
            <a:avLst/>
          </a:prstGeom>
        </p:spPr>
      </p:pic>
    </p:spTree>
    <p:extLst>
      <p:ext uri="{BB962C8B-B14F-4D97-AF65-F5344CB8AC3E}">
        <p14:creationId xmlns:p14="http://schemas.microsoft.com/office/powerpoint/2010/main" val="3249356757"/>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5" y="271645"/>
            <a:ext cx="336136"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9" name="矩形 18"/>
          <p:cNvSpPr/>
          <p:nvPr/>
        </p:nvSpPr>
        <p:spPr>
          <a:xfrm>
            <a:off x="621994" y="417369"/>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77" tIns="34289" rIns="68577" bIns="34289" rtlCol="0">
            <a:spAutoFit/>
          </a:bodyPr>
          <a:lstStyle/>
          <a:p>
            <a:r>
              <a:rPr lang="zh-CN" altLang="en-US" sz="1700" dirty="0">
                <a:solidFill>
                  <a:schemeClr val="accent1"/>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1"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椭圆 6"/>
          <p:cNvSpPr/>
          <p:nvPr/>
        </p:nvSpPr>
        <p:spPr>
          <a:xfrm>
            <a:off x="1764994" y="2965755"/>
            <a:ext cx="1067588" cy="533866"/>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9" name="椭圆 6"/>
          <p:cNvSpPr/>
          <p:nvPr/>
        </p:nvSpPr>
        <p:spPr>
          <a:xfrm>
            <a:off x="3277572" y="2965755"/>
            <a:ext cx="1067588" cy="533866"/>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10" name="椭圆 6"/>
          <p:cNvSpPr/>
          <p:nvPr/>
        </p:nvSpPr>
        <p:spPr>
          <a:xfrm>
            <a:off x="4790151" y="2965755"/>
            <a:ext cx="1067588" cy="533866"/>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11" name="椭圆 13"/>
          <p:cNvSpPr/>
          <p:nvPr/>
        </p:nvSpPr>
        <p:spPr>
          <a:xfrm>
            <a:off x="1766610" y="1265519"/>
            <a:ext cx="3177377" cy="1651214"/>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12" name="椭圆 6"/>
          <p:cNvSpPr/>
          <p:nvPr/>
        </p:nvSpPr>
        <p:spPr>
          <a:xfrm>
            <a:off x="6302731" y="2965755"/>
            <a:ext cx="1067588" cy="533866"/>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13" name="椭圆 13"/>
          <p:cNvSpPr/>
          <p:nvPr/>
        </p:nvSpPr>
        <p:spPr>
          <a:xfrm>
            <a:off x="3267300" y="1265517"/>
            <a:ext cx="3177377" cy="1651213"/>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14" name="椭圆 13"/>
          <p:cNvSpPr/>
          <p:nvPr/>
        </p:nvSpPr>
        <p:spPr>
          <a:xfrm>
            <a:off x="4203216" y="1265517"/>
            <a:ext cx="3177377" cy="1651213"/>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16" name="椭圆 13"/>
          <p:cNvSpPr/>
          <p:nvPr/>
        </p:nvSpPr>
        <p:spPr>
          <a:xfrm>
            <a:off x="2690638" y="1265517"/>
            <a:ext cx="3177377" cy="1651213"/>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17" name="椭圆 33"/>
          <p:cNvSpPr/>
          <p:nvPr/>
        </p:nvSpPr>
        <p:spPr>
          <a:xfrm>
            <a:off x="1968542" y="2638647"/>
            <a:ext cx="658456" cy="658544"/>
          </a:xfrm>
          <a:prstGeom prst="ellipse">
            <a:avLst/>
          </a:prstGeom>
          <a:solidFill>
            <a:schemeClr val="accent1"/>
          </a:solidFill>
          <a:ln w="25400" cap="flat" cmpd="sng" algn="ctr">
            <a:noFill/>
            <a:prstDash val="solid"/>
          </a:ln>
          <a:effectLst/>
        </p:spPr>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20" name="椭圆 34"/>
          <p:cNvSpPr/>
          <p:nvPr/>
        </p:nvSpPr>
        <p:spPr>
          <a:xfrm>
            <a:off x="3490706" y="2645052"/>
            <a:ext cx="658456" cy="658544"/>
          </a:xfrm>
          <a:prstGeom prst="ellipse">
            <a:avLst/>
          </a:prstGeom>
          <a:solidFill>
            <a:schemeClr val="accent2"/>
          </a:solidFill>
          <a:ln w="25400" cap="flat" cmpd="sng" algn="ctr">
            <a:noFill/>
            <a:prstDash val="solid"/>
          </a:ln>
          <a:effectLst/>
        </p:spPr>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21" name="椭圆 35"/>
          <p:cNvSpPr/>
          <p:nvPr/>
        </p:nvSpPr>
        <p:spPr>
          <a:xfrm>
            <a:off x="4994717" y="2645052"/>
            <a:ext cx="658456" cy="658544"/>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22" name="椭圆 36"/>
          <p:cNvSpPr/>
          <p:nvPr/>
        </p:nvSpPr>
        <p:spPr>
          <a:xfrm>
            <a:off x="6507297" y="2636484"/>
            <a:ext cx="658456" cy="658544"/>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defTabSz="685771" fontAlgn="auto">
              <a:spcBef>
                <a:spcPts val="0"/>
              </a:spcBef>
              <a:spcAft>
                <a:spcPts val="0"/>
              </a:spcAft>
              <a:defRPr/>
            </a:pPr>
            <a:endParaRPr lang="zh-CN" altLang="en-US" sz="1400" kern="0">
              <a:solidFill>
                <a:sysClr val="window" lastClr="FFFFFF"/>
              </a:solidFill>
              <a:latin typeface="Calibri"/>
              <a:ea typeface="宋体"/>
            </a:endParaRPr>
          </a:p>
        </p:txBody>
      </p:sp>
      <p:sp>
        <p:nvSpPr>
          <p:cNvPr id="23" name="文本框 20"/>
          <p:cNvSpPr txBox="1"/>
          <p:nvPr/>
        </p:nvSpPr>
        <p:spPr>
          <a:xfrm>
            <a:off x="2080080" y="2824259"/>
            <a:ext cx="40229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en-US" altLang="zh-CN" sz="15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20"/>
          <p:cNvSpPr txBox="1"/>
          <p:nvPr/>
        </p:nvSpPr>
        <p:spPr>
          <a:xfrm>
            <a:off x="1795859" y="3570488"/>
            <a:ext cx="103672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1"/>
          <p:cNvSpPr txBox="1"/>
          <p:nvPr/>
        </p:nvSpPr>
        <p:spPr>
          <a:xfrm>
            <a:off x="1554789" y="3845053"/>
            <a:ext cx="1559067" cy="900516"/>
          </a:xfrm>
          <a:prstGeom prst="rect">
            <a:avLst/>
          </a:prstGeom>
          <a:noFill/>
        </p:spPr>
        <p:txBody>
          <a:bodyPr wrap="square" lIns="68571" tIns="34285" rIns="68571" bIns="34285">
            <a:spAutoFit/>
          </a:bodyPr>
          <a:lstStyle/>
          <a:p>
            <a:pPr defTabSz="68570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6" name="文本框 20"/>
          <p:cNvSpPr txBox="1"/>
          <p:nvPr/>
        </p:nvSpPr>
        <p:spPr>
          <a:xfrm>
            <a:off x="3610219" y="2824259"/>
            <a:ext cx="40229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en-US" altLang="zh-CN" sz="15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0"/>
          <p:cNvSpPr txBox="1"/>
          <p:nvPr/>
        </p:nvSpPr>
        <p:spPr>
          <a:xfrm>
            <a:off x="3325998" y="3570488"/>
            <a:ext cx="103672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1"/>
          <p:cNvSpPr txBox="1"/>
          <p:nvPr/>
        </p:nvSpPr>
        <p:spPr>
          <a:xfrm>
            <a:off x="3084929" y="3845053"/>
            <a:ext cx="1559067" cy="900516"/>
          </a:xfrm>
          <a:prstGeom prst="rect">
            <a:avLst/>
          </a:prstGeom>
          <a:noFill/>
        </p:spPr>
        <p:txBody>
          <a:bodyPr wrap="square" lIns="68571" tIns="34285" rIns="68571" bIns="34285">
            <a:spAutoFit/>
          </a:bodyPr>
          <a:lstStyle/>
          <a:p>
            <a:pPr defTabSz="68570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9" name="文本框 20"/>
          <p:cNvSpPr txBox="1"/>
          <p:nvPr/>
        </p:nvSpPr>
        <p:spPr>
          <a:xfrm>
            <a:off x="5140359" y="2824259"/>
            <a:ext cx="40229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en-US" altLang="zh-CN" sz="15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文本框 20"/>
          <p:cNvSpPr txBox="1"/>
          <p:nvPr/>
        </p:nvSpPr>
        <p:spPr>
          <a:xfrm>
            <a:off x="4856138" y="3570488"/>
            <a:ext cx="103672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文本框 21"/>
          <p:cNvSpPr txBox="1"/>
          <p:nvPr/>
        </p:nvSpPr>
        <p:spPr>
          <a:xfrm>
            <a:off x="4615069" y="3845053"/>
            <a:ext cx="1559067" cy="900516"/>
          </a:xfrm>
          <a:prstGeom prst="rect">
            <a:avLst/>
          </a:prstGeom>
          <a:noFill/>
        </p:spPr>
        <p:txBody>
          <a:bodyPr wrap="square" lIns="68571" tIns="34285" rIns="68571" bIns="34285">
            <a:spAutoFit/>
          </a:bodyPr>
          <a:lstStyle/>
          <a:p>
            <a:pPr defTabSz="68570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32" name="文本框 20"/>
          <p:cNvSpPr txBox="1"/>
          <p:nvPr/>
        </p:nvSpPr>
        <p:spPr>
          <a:xfrm>
            <a:off x="6670499" y="2824259"/>
            <a:ext cx="40229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en-US" altLang="zh-CN" sz="15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15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20"/>
          <p:cNvSpPr txBox="1"/>
          <p:nvPr/>
        </p:nvSpPr>
        <p:spPr>
          <a:xfrm>
            <a:off x="6386277" y="3570488"/>
            <a:ext cx="1036724" cy="300131"/>
          </a:xfrm>
          <a:prstGeom prst="rect">
            <a:avLst/>
          </a:prstGeom>
          <a:noFill/>
        </p:spPr>
        <p:txBody>
          <a:bodyPr wrap="square" lIns="68571" tIns="34285" rIns="68571" bIns="34285">
            <a:spAutoFit/>
          </a:bodyPr>
          <a:lstStyle/>
          <a:p>
            <a:pPr defTabSz="685703" fontAlgn="auto">
              <a:spcBef>
                <a:spcPts val="0"/>
              </a:spcBef>
              <a:spcAft>
                <a:spcPts val="0"/>
              </a:spcAft>
              <a:defRPr/>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21"/>
          <p:cNvSpPr txBox="1"/>
          <p:nvPr/>
        </p:nvSpPr>
        <p:spPr>
          <a:xfrm>
            <a:off x="6145208" y="3845053"/>
            <a:ext cx="1559067" cy="900516"/>
          </a:xfrm>
          <a:prstGeom prst="rect">
            <a:avLst/>
          </a:prstGeom>
          <a:noFill/>
        </p:spPr>
        <p:txBody>
          <a:bodyPr wrap="square" lIns="68571" tIns="34285" rIns="68571" bIns="34285">
            <a:spAutoFit/>
          </a:bodyPr>
          <a:lstStyle/>
          <a:p>
            <a:pPr defTabSz="68570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Tree>
    <p:extLst>
      <p:ext uri="{BB962C8B-B14F-4D97-AF65-F5344CB8AC3E}">
        <p14:creationId xmlns:p14="http://schemas.microsoft.com/office/powerpoint/2010/main" val="2059113388"/>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par>
                          <p:cTn id="60" fill="hold">
                            <p:stCondLst>
                              <p:cond delay="1000"/>
                            </p:stCondLst>
                            <p:childTnLst>
                              <p:par>
                                <p:cTn id="61" presetID="22" presetClass="entr" presetSubtype="8"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par>
                          <p:cTn id="64" fill="hold">
                            <p:stCondLst>
                              <p:cond delay="1500"/>
                            </p:stCondLst>
                            <p:childTnLst>
                              <p:par>
                                <p:cTn id="65" presetID="22" presetClass="entr" presetSubtype="8"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23"/>
                                        </p:tgtEl>
                                        <p:attrNameLst>
                                          <p:attrName>style.visibility</p:attrName>
                                        </p:attrNameLst>
                                      </p:cBhvr>
                                      <p:to>
                                        <p:strVal val="visible"/>
                                      </p:to>
                                    </p:set>
                                    <p:animEffect transition="in" filter="wipe(right)">
                                      <p:cBhvr>
                                        <p:cTn id="70" dur="350"/>
                                        <p:tgtEl>
                                          <p:spTgt spid="23"/>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right)">
                                      <p:cBhvr>
                                        <p:cTn id="73" dur="750"/>
                                        <p:tgtEl>
                                          <p:spTgt spid="25"/>
                                        </p:tgtEl>
                                      </p:cBhvr>
                                    </p:animEffect>
                                  </p:childTnLst>
                                </p:cTn>
                              </p:par>
                              <p:par>
                                <p:cTn id="74" presetID="22" presetClass="entr" presetSubtype="2" fill="hold" grpId="0" nodeType="withEffect">
                                  <p:stCondLst>
                                    <p:cond delay="300"/>
                                  </p:stCondLst>
                                  <p:childTnLst>
                                    <p:set>
                                      <p:cBhvr>
                                        <p:cTn id="75" dur="1" fill="hold">
                                          <p:stCondLst>
                                            <p:cond delay="0"/>
                                          </p:stCondLst>
                                        </p:cTn>
                                        <p:tgtEl>
                                          <p:spTgt spid="24"/>
                                        </p:tgtEl>
                                        <p:attrNameLst>
                                          <p:attrName>style.visibility</p:attrName>
                                        </p:attrNameLst>
                                      </p:cBhvr>
                                      <p:to>
                                        <p:strVal val="visible"/>
                                      </p:to>
                                    </p:set>
                                    <p:animEffect transition="in" filter="wipe(right)">
                                      <p:cBhvr>
                                        <p:cTn id="76" dur="350"/>
                                        <p:tgtEl>
                                          <p:spTgt spid="24"/>
                                        </p:tgtEl>
                                      </p:cBhvr>
                                    </p:animEffect>
                                  </p:childTnLst>
                                </p:cTn>
                              </p:par>
                              <p:par>
                                <p:cTn id="77" presetID="22" presetClass="entr" presetSubtype="2" fill="hold" grpId="0" nodeType="withEffect">
                                  <p:stCondLst>
                                    <p:cond delay="300"/>
                                  </p:stCondLst>
                                  <p:childTnLst>
                                    <p:set>
                                      <p:cBhvr>
                                        <p:cTn id="78" dur="1" fill="hold">
                                          <p:stCondLst>
                                            <p:cond delay="0"/>
                                          </p:stCondLst>
                                        </p:cTn>
                                        <p:tgtEl>
                                          <p:spTgt spid="26"/>
                                        </p:tgtEl>
                                        <p:attrNameLst>
                                          <p:attrName>style.visibility</p:attrName>
                                        </p:attrNameLst>
                                      </p:cBhvr>
                                      <p:to>
                                        <p:strVal val="visible"/>
                                      </p:to>
                                    </p:set>
                                    <p:animEffect transition="in" filter="wipe(right)">
                                      <p:cBhvr>
                                        <p:cTn id="79" dur="350"/>
                                        <p:tgtEl>
                                          <p:spTgt spid="26"/>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right)">
                                      <p:cBhvr>
                                        <p:cTn id="82" dur="750"/>
                                        <p:tgtEl>
                                          <p:spTgt spid="28"/>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27"/>
                                        </p:tgtEl>
                                        <p:attrNameLst>
                                          <p:attrName>style.visibility</p:attrName>
                                        </p:attrNameLst>
                                      </p:cBhvr>
                                      <p:to>
                                        <p:strVal val="visible"/>
                                      </p:to>
                                    </p:set>
                                    <p:animEffect transition="in" filter="wipe(right)">
                                      <p:cBhvr>
                                        <p:cTn id="85" dur="350"/>
                                        <p:tgtEl>
                                          <p:spTgt spid="27"/>
                                        </p:tgtEl>
                                      </p:cBhvr>
                                    </p:animEffect>
                                  </p:childTnLst>
                                </p:cTn>
                              </p:par>
                              <p:par>
                                <p:cTn id="86" presetID="22" presetClass="entr" presetSubtype="2" fill="hold" grpId="0" nodeType="withEffect">
                                  <p:stCondLst>
                                    <p:cond delay="300"/>
                                  </p:stCondLst>
                                  <p:childTnLst>
                                    <p:set>
                                      <p:cBhvr>
                                        <p:cTn id="87" dur="1" fill="hold">
                                          <p:stCondLst>
                                            <p:cond delay="0"/>
                                          </p:stCondLst>
                                        </p:cTn>
                                        <p:tgtEl>
                                          <p:spTgt spid="29"/>
                                        </p:tgtEl>
                                        <p:attrNameLst>
                                          <p:attrName>style.visibility</p:attrName>
                                        </p:attrNameLst>
                                      </p:cBhvr>
                                      <p:to>
                                        <p:strVal val="visible"/>
                                      </p:to>
                                    </p:set>
                                    <p:animEffect transition="in" filter="wipe(right)">
                                      <p:cBhvr>
                                        <p:cTn id="88" dur="350"/>
                                        <p:tgtEl>
                                          <p:spTgt spid="29"/>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right)">
                                      <p:cBhvr>
                                        <p:cTn id="91" dur="750"/>
                                        <p:tgtEl>
                                          <p:spTgt spid="31"/>
                                        </p:tgtEl>
                                      </p:cBhvr>
                                    </p:animEffect>
                                  </p:childTnLst>
                                </p:cTn>
                              </p:par>
                              <p:par>
                                <p:cTn id="92" presetID="22" presetClass="entr" presetSubtype="2" fill="hold" grpId="0" nodeType="withEffect">
                                  <p:stCondLst>
                                    <p:cond delay="300"/>
                                  </p:stCondLst>
                                  <p:childTnLst>
                                    <p:set>
                                      <p:cBhvr>
                                        <p:cTn id="93" dur="1" fill="hold">
                                          <p:stCondLst>
                                            <p:cond delay="0"/>
                                          </p:stCondLst>
                                        </p:cTn>
                                        <p:tgtEl>
                                          <p:spTgt spid="30"/>
                                        </p:tgtEl>
                                        <p:attrNameLst>
                                          <p:attrName>style.visibility</p:attrName>
                                        </p:attrNameLst>
                                      </p:cBhvr>
                                      <p:to>
                                        <p:strVal val="visible"/>
                                      </p:to>
                                    </p:set>
                                    <p:animEffect transition="in" filter="wipe(right)">
                                      <p:cBhvr>
                                        <p:cTn id="94" dur="350"/>
                                        <p:tgtEl>
                                          <p:spTgt spid="30"/>
                                        </p:tgtEl>
                                      </p:cBhvr>
                                    </p:animEffect>
                                  </p:childTnLst>
                                </p:cTn>
                              </p:par>
                              <p:par>
                                <p:cTn id="95" presetID="22" presetClass="entr" presetSubtype="2" fill="hold" grpId="0" nodeType="withEffect">
                                  <p:stCondLst>
                                    <p:cond delay="300"/>
                                  </p:stCondLst>
                                  <p:childTnLst>
                                    <p:set>
                                      <p:cBhvr>
                                        <p:cTn id="96" dur="1" fill="hold">
                                          <p:stCondLst>
                                            <p:cond delay="0"/>
                                          </p:stCondLst>
                                        </p:cTn>
                                        <p:tgtEl>
                                          <p:spTgt spid="32"/>
                                        </p:tgtEl>
                                        <p:attrNameLst>
                                          <p:attrName>style.visibility</p:attrName>
                                        </p:attrNameLst>
                                      </p:cBhvr>
                                      <p:to>
                                        <p:strVal val="visible"/>
                                      </p:to>
                                    </p:set>
                                    <p:animEffect transition="in" filter="wipe(right)">
                                      <p:cBhvr>
                                        <p:cTn id="97" dur="350"/>
                                        <p:tgtEl>
                                          <p:spTgt spid="32"/>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wipe(right)">
                                      <p:cBhvr>
                                        <p:cTn id="100" dur="750"/>
                                        <p:tgtEl>
                                          <p:spTgt spid="34"/>
                                        </p:tgtEl>
                                      </p:cBhvr>
                                    </p:animEffect>
                                  </p:childTnLst>
                                </p:cTn>
                              </p:par>
                              <p:par>
                                <p:cTn id="101" presetID="22" presetClass="entr" presetSubtype="2" fill="hold" grpId="0" nodeType="withEffect">
                                  <p:stCondLst>
                                    <p:cond delay="300"/>
                                  </p:stCondLst>
                                  <p:childTnLst>
                                    <p:set>
                                      <p:cBhvr>
                                        <p:cTn id="102" dur="1" fill="hold">
                                          <p:stCondLst>
                                            <p:cond delay="0"/>
                                          </p:stCondLst>
                                        </p:cTn>
                                        <p:tgtEl>
                                          <p:spTgt spid="33"/>
                                        </p:tgtEl>
                                        <p:attrNameLst>
                                          <p:attrName>style.visibility</p:attrName>
                                        </p:attrNameLst>
                                      </p:cBhvr>
                                      <p:to>
                                        <p:strVal val="visible"/>
                                      </p:to>
                                    </p:set>
                                    <p:animEffect transition="in" filter="wipe(right)">
                                      <p:cBhvr>
                                        <p:cTn id="103" dur="3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8" grpId="0" animBg="1"/>
      <p:bldP spid="9" grpId="0" animBg="1"/>
      <p:bldP spid="10" grpId="0" animBg="1"/>
      <p:bldP spid="11" grpId="0" animBg="1"/>
      <p:bldP spid="12" grpId="0" animBg="1"/>
      <p:bldP spid="13" grpId="0" animBg="1"/>
      <p:bldP spid="14" grpId="0" animBg="1"/>
      <p:bldP spid="16" grpId="0" animBg="1"/>
      <p:bldP spid="17"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892112">
            <a:off x="458514" y="741702"/>
            <a:ext cx="2466957" cy="2318642"/>
          </a:xfrm>
          <a:prstGeom prst="rect">
            <a:avLst/>
          </a:prstGeom>
        </p:spPr>
      </p:pic>
      <p:sp>
        <p:nvSpPr>
          <p:cNvPr id="8" name="椭圆 7"/>
          <p:cNvSpPr/>
          <p:nvPr/>
        </p:nvSpPr>
        <p:spPr bwMode="auto">
          <a:xfrm>
            <a:off x="1086964" y="1124745"/>
            <a:ext cx="1346047" cy="1345813"/>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bg1"/>
              </a:solidFill>
              <a:latin typeface="Arial" pitchFamily="34" charset="0"/>
              <a:ea typeface="微软雅黑" pitchFamily="34" charset="-122"/>
            </a:endParaRPr>
          </a:p>
        </p:txBody>
      </p:sp>
      <p:sp>
        <p:nvSpPr>
          <p:cNvPr id="9" name="矩形 8"/>
          <p:cNvSpPr/>
          <p:nvPr/>
        </p:nvSpPr>
        <p:spPr>
          <a:xfrm>
            <a:off x="1359891" y="1469014"/>
            <a:ext cx="725868" cy="646364"/>
          </a:xfrm>
          <a:prstGeom prst="rect">
            <a:avLst/>
          </a:prstGeom>
        </p:spPr>
        <p:txBody>
          <a:bodyPr wrap="none" lIns="91436" tIns="45718" rIns="91436" bIns="45718">
            <a:spAutoFit/>
          </a:bodyPr>
          <a:lstStyle/>
          <a:p>
            <a:pPr algn="ctr" fontAlgn="auto">
              <a:spcBef>
                <a:spcPts val="0"/>
              </a:spcBef>
              <a:spcAft>
                <a:spcPts val="0"/>
              </a:spcAft>
              <a:defRPr/>
            </a:pPr>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892112">
            <a:off x="2363845" y="742962"/>
            <a:ext cx="2466957" cy="2318642"/>
          </a:xfrm>
          <a:prstGeom prst="rect">
            <a:avLst/>
          </a:prstGeom>
        </p:spPr>
      </p:pic>
      <p:sp>
        <p:nvSpPr>
          <p:cNvPr id="11" name="椭圆 10"/>
          <p:cNvSpPr/>
          <p:nvPr/>
        </p:nvSpPr>
        <p:spPr bwMode="auto">
          <a:xfrm>
            <a:off x="2992295" y="1126005"/>
            <a:ext cx="1346047" cy="1345813"/>
          </a:xfrm>
          <a:prstGeom prst="ellipse">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bg1"/>
              </a:solidFill>
              <a:latin typeface="Arial" pitchFamily="34" charset="0"/>
              <a:ea typeface="微软雅黑" pitchFamily="34" charset="-122"/>
            </a:endParaRPr>
          </a:p>
        </p:txBody>
      </p:sp>
      <p:sp>
        <p:nvSpPr>
          <p:cNvPr id="12" name="矩形 11"/>
          <p:cNvSpPr/>
          <p:nvPr/>
        </p:nvSpPr>
        <p:spPr>
          <a:xfrm>
            <a:off x="3265222" y="1470273"/>
            <a:ext cx="725868" cy="646364"/>
          </a:xfrm>
          <a:prstGeom prst="rect">
            <a:avLst/>
          </a:prstGeom>
        </p:spPr>
        <p:txBody>
          <a:bodyPr wrap="none" lIns="91436" tIns="45718" rIns="91436" bIns="45718">
            <a:spAutoFit/>
          </a:bodyPr>
          <a:lstStyle/>
          <a:p>
            <a:pPr algn="ctr" fontAlgn="auto">
              <a:spcBef>
                <a:spcPts val="0"/>
              </a:spcBef>
              <a:spcAft>
                <a:spcPts val="0"/>
              </a:spcAft>
              <a:defRPr/>
            </a:pPr>
            <a:r>
              <a:rPr lang="en-US" altLang="zh-CN" sz="3600" dirty="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892112">
            <a:off x="4269176" y="742962"/>
            <a:ext cx="2466957" cy="2318642"/>
          </a:xfrm>
          <a:prstGeom prst="rect">
            <a:avLst/>
          </a:prstGeom>
        </p:spPr>
      </p:pic>
      <p:sp>
        <p:nvSpPr>
          <p:cNvPr id="14" name="椭圆 13"/>
          <p:cNvSpPr/>
          <p:nvPr/>
        </p:nvSpPr>
        <p:spPr bwMode="auto">
          <a:xfrm>
            <a:off x="4897626" y="1126005"/>
            <a:ext cx="1346047" cy="1345813"/>
          </a:xfrm>
          <a:prstGeom prst="ellipse">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accent3"/>
              </a:solidFill>
              <a:latin typeface="Arial" pitchFamily="34" charset="0"/>
              <a:ea typeface="微软雅黑" pitchFamily="34" charset="-122"/>
            </a:endParaRPr>
          </a:p>
        </p:txBody>
      </p:sp>
      <p:sp>
        <p:nvSpPr>
          <p:cNvPr id="15" name="矩形 14"/>
          <p:cNvSpPr/>
          <p:nvPr/>
        </p:nvSpPr>
        <p:spPr>
          <a:xfrm>
            <a:off x="5170553" y="1470273"/>
            <a:ext cx="725868" cy="646364"/>
          </a:xfrm>
          <a:prstGeom prst="rect">
            <a:avLst/>
          </a:prstGeom>
        </p:spPr>
        <p:txBody>
          <a:bodyPr wrap="none" lIns="91436" tIns="45718" rIns="91436" bIns="45718">
            <a:spAutoFit/>
          </a:bodyPr>
          <a:lstStyle/>
          <a:p>
            <a:pPr algn="ctr" fontAlgn="auto">
              <a:spcBef>
                <a:spcPts val="0"/>
              </a:spcBef>
              <a:spcAft>
                <a:spcPts val="0"/>
              </a:spcAft>
              <a:defRPr/>
            </a:pPr>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892112">
            <a:off x="6174507" y="744222"/>
            <a:ext cx="2466957" cy="2318642"/>
          </a:xfrm>
          <a:prstGeom prst="rect">
            <a:avLst/>
          </a:prstGeom>
        </p:spPr>
      </p:pic>
      <p:sp>
        <p:nvSpPr>
          <p:cNvPr id="17" name="椭圆 16"/>
          <p:cNvSpPr/>
          <p:nvPr/>
        </p:nvSpPr>
        <p:spPr bwMode="auto">
          <a:xfrm>
            <a:off x="6802956" y="1127265"/>
            <a:ext cx="1346047" cy="1345813"/>
          </a:xfrm>
          <a:prstGeom prst="ellipse">
            <a:avLst/>
          </a:prstGeom>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bg1"/>
              </a:solidFill>
              <a:latin typeface="Arial" pitchFamily="34" charset="0"/>
              <a:ea typeface="微软雅黑" pitchFamily="34" charset="-122"/>
            </a:endParaRPr>
          </a:p>
        </p:txBody>
      </p:sp>
      <p:sp>
        <p:nvSpPr>
          <p:cNvPr id="20" name="矩形 19"/>
          <p:cNvSpPr/>
          <p:nvPr/>
        </p:nvSpPr>
        <p:spPr>
          <a:xfrm>
            <a:off x="7075884" y="1471533"/>
            <a:ext cx="725868" cy="646364"/>
          </a:xfrm>
          <a:prstGeom prst="rect">
            <a:avLst/>
          </a:prstGeom>
        </p:spPr>
        <p:txBody>
          <a:bodyPr wrap="none" lIns="91436" tIns="45718" rIns="91436" bIns="45718">
            <a:spAutoFit/>
          </a:bodyPr>
          <a:lstStyle/>
          <a:p>
            <a:pPr algn="ctr" fontAlgn="auto">
              <a:spcBef>
                <a:spcPts val="0"/>
              </a:spcBef>
              <a:spcAft>
                <a:spcPts val="0"/>
              </a:spcAft>
              <a:defRPr/>
            </a:pPr>
            <a:r>
              <a:rPr lang="en-US" altLang="zh-CN" sz="3600" dirty="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982819" y="3491916"/>
            <a:ext cx="1580778" cy="1107992"/>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2" name="TextBox 19"/>
          <p:cNvSpPr txBox="1">
            <a:spLocks noChangeArrowheads="1"/>
          </p:cNvSpPr>
          <p:nvPr/>
        </p:nvSpPr>
        <p:spPr bwMode="auto">
          <a:xfrm>
            <a:off x="918008" y="3138529"/>
            <a:ext cx="1673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600" b="1" dirty="0">
                <a:solidFill>
                  <a:sysClr val="windowText" lastClr="000000">
                    <a:lumMod val="95000"/>
                    <a:lumOff val="5000"/>
                  </a:sysClr>
                </a:solidFill>
                <a:latin typeface="微软雅黑" pitchFamily="34" charset="-122"/>
                <a:ea typeface="微软雅黑" pitchFamily="34" charset="-122"/>
                <a:cs typeface="宋体" pitchFamily="2" charset="-122"/>
              </a:rPr>
              <a:t>单击添加标题</a:t>
            </a:r>
          </a:p>
        </p:txBody>
      </p:sp>
      <p:sp>
        <p:nvSpPr>
          <p:cNvPr id="23" name="TextBox 20"/>
          <p:cNvSpPr txBox="1"/>
          <p:nvPr/>
        </p:nvSpPr>
        <p:spPr bwMode="auto">
          <a:xfrm>
            <a:off x="2884701" y="3491916"/>
            <a:ext cx="1580778" cy="1107992"/>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4" name="TextBox 19"/>
          <p:cNvSpPr txBox="1">
            <a:spLocks noChangeArrowheads="1"/>
          </p:cNvSpPr>
          <p:nvPr/>
        </p:nvSpPr>
        <p:spPr bwMode="auto">
          <a:xfrm>
            <a:off x="2819890" y="3138529"/>
            <a:ext cx="1673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600" b="1" dirty="0">
                <a:solidFill>
                  <a:sysClr val="windowText" lastClr="000000">
                    <a:lumMod val="95000"/>
                    <a:lumOff val="5000"/>
                  </a:sysClr>
                </a:solidFill>
                <a:latin typeface="微软雅黑" pitchFamily="34" charset="-122"/>
                <a:ea typeface="微软雅黑" pitchFamily="34" charset="-122"/>
                <a:cs typeface="宋体" pitchFamily="2" charset="-122"/>
              </a:rPr>
              <a:t>单击添加标题</a:t>
            </a:r>
          </a:p>
        </p:txBody>
      </p:sp>
      <p:sp>
        <p:nvSpPr>
          <p:cNvPr id="25" name="TextBox 20"/>
          <p:cNvSpPr txBox="1"/>
          <p:nvPr/>
        </p:nvSpPr>
        <p:spPr bwMode="auto">
          <a:xfrm>
            <a:off x="4796929" y="3491916"/>
            <a:ext cx="1580778" cy="1107992"/>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6" name="TextBox 19"/>
          <p:cNvSpPr txBox="1">
            <a:spLocks noChangeArrowheads="1"/>
          </p:cNvSpPr>
          <p:nvPr/>
        </p:nvSpPr>
        <p:spPr bwMode="auto">
          <a:xfrm>
            <a:off x="4732118" y="3138529"/>
            <a:ext cx="1673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600" b="1" dirty="0">
                <a:solidFill>
                  <a:sysClr val="windowText" lastClr="000000">
                    <a:lumMod val="95000"/>
                    <a:lumOff val="5000"/>
                  </a:sysClr>
                </a:solidFill>
                <a:latin typeface="微软雅黑" pitchFamily="34" charset="-122"/>
                <a:ea typeface="微软雅黑" pitchFamily="34" charset="-122"/>
                <a:cs typeface="宋体" pitchFamily="2" charset="-122"/>
              </a:rPr>
              <a:t>单击添加标题</a:t>
            </a:r>
          </a:p>
        </p:txBody>
      </p:sp>
      <p:sp>
        <p:nvSpPr>
          <p:cNvPr id="27" name="TextBox 20"/>
          <p:cNvSpPr txBox="1"/>
          <p:nvPr/>
        </p:nvSpPr>
        <p:spPr bwMode="auto">
          <a:xfrm>
            <a:off x="6698811" y="3491916"/>
            <a:ext cx="1580778" cy="1107992"/>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8" name="TextBox 19"/>
          <p:cNvSpPr txBox="1">
            <a:spLocks noChangeArrowheads="1"/>
          </p:cNvSpPr>
          <p:nvPr/>
        </p:nvSpPr>
        <p:spPr bwMode="auto">
          <a:xfrm>
            <a:off x="6634000" y="3138529"/>
            <a:ext cx="1673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600" b="1" dirty="0">
                <a:solidFill>
                  <a:sysClr val="windowText" lastClr="000000">
                    <a:lumMod val="95000"/>
                    <a:lumOff val="5000"/>
                  </a:sysClr>
                </a:solidFill>
                <a:latin typeface="微软雅黑" pitchFamily="34" charset="-122"/>
                <a:ea typeface="微软雅黑" pitchFamily="34" charset="-122"/>
                <a:cs typeface="宋体" pitchFamily="2" charset="-122"/>
              </a:rPr>
              <a:t>单击添加标题</a:t>
            </a:r>
          </a:p>
        </p:txBody>
      </p:sp>
    </p:spTree>
    <p:extLst>
      <p:ext uri="{BB962C8B-B14F-4D97-AF65-F5344CB8AC3E}">
        <p14:creationId xmlns:p14="http://schemas.microsoft.com/office/powerpoint/2010/main" val="2894663025"/>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childTnLst>
                          </p:cTn>
                        </p:par>
                        <p:par>
                          <p:cTn id="57" fill="hold">
                            <p:stCondLst>
                              <p:cond delay="6500"/>
                            </p:stCondLst>
                            <p:childTnLst>
                              <p:par>
                                <p:cTn id="58" presetID="14" presetClass="entr" presetSubtype="1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randombar(horizontal)">
                                      <p:cBhvr>
                                        <p:cTn id="60" dur="500"/>
                                        <p:tgtEl>
                                          <p:spTgt spid="12"/>
                                        </p:tgtEl>
                                      </p:cBhvr>
                                    </p:animEffect>
                                  </p:childTnLst>
                                </p:cTn>
                              </p:par>
                            </p:childTnLst>
                          </p:cTn>
                        </p:par>
                        <p:par>
                          <p:cTn id="61" fill="hold">
                            <p:stCondLst>
                              <p:cond delay="7000"/>
                            </p:stCondLst>
                            <p:childTnLst>
                              <p:par>
                                <p:cTn id="62" presetID="42"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1000" fill="hold"/>
                                        <p:tgtEl>
                                          <p:spTgt spid="24"/>
                                        </p:tgtEl>
                                        <p:attrNameLst>
                                          <p:attrName>ppt_y</p:attrName>
                                        </p:attrNameLst>
                                      </p:cBhvr>
                                      <p:tavLst>
                                        <p:tav tm="0">
                                          <p:val>
                                            <p:strVal val="#ppt_y+.1"/>
                                          </p:val>
                                        </p:tav>
                                        <p:tav tm="100000">
                                          <p:val>
                                            <p:strVal val="#ppt_y"/>
                                          </p:val>
                                        </p:tav>
                                      </p:tavLst>
                                    </p:anim>
                                  </p:childTnLst>
                                </p:cTn>
                              </p:par>
                            </p:childTnLst>
                          </p:cTn>
                        </p:par>
                        <p:par>
                          <p:cTn id="67" fill="hold">
                            <p:stCondLst>
                              <p:cond delay="8000"/>
                            </p:stCondLst>
                            <p:childTnLst>
                              <p:par>
                                <p:cTn id="68" presetID="42"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1000"/>
                                        <p:tgtEl>
                                          <p:spTgt spid="23"/>
                                        </p:tgtEl>
                                      </p:cBhvr>
                                    </p:animEffect>
                                    <p:anim calcmode="lin" valueType="num">
                                      <p:cBhvr>
                                        <p:cTn id="71" dur="1000" fill="hold"/>
                                        <p:tgtEl>
                                          <p:spTgt spid="23"/>
                                        </p:tgtEl>
                                        <p:attrNameLst>
                                          <p:attrName>ppt_x</p:attrName>
                                        </p:attrNameLst>
                                      </p:cBhvr>
                                      <p:tavLst>
                                        <p:tav tm="0">
                                          <p:val>
                                            <p:strVal val="#ppt_x"/>
                                          </p:val>
                                        </p:tav>
                                        <p:tav tm="100000">
                                          <p:val>
                                            <p:strVal val="#ppt_x"/>
                                          </p:val>
                                        </p:tav>
                                      </p:tavLst>
                                    </p:anim>
                                    <p:anim calcmode="lin" valueType="num">
                                      <p:cBhvr>
                                        <p:cTn id="72" dur="10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9000"/>
                            </p:stCondLst>
                            <p:childTnLst>
                              <p:par>
                                <p:cTn id="74" presetID="2" presetClass="entr" presetSubtype="8" fill="hold" nodeType="after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0-#ppt_w/2"/>
                                          </p:val>
                                        </p:tav>
                                        <p:tav tm="100000">
                                          <p:val>
                                            <p:strVal val="#ppt_x"/>
                                          </p:val>
                                        </p:tav>
                                      </p:tavLst>
                                    </p:anim>
                                    <p:anim calcmode="lin" valueType="num">
                                      <p:cBhvr additive="base">
                                        <p:cTn id="77" dur="500" fill="hold"/>
                                        <p:tgtEl>
                                          <p:spTgt spid="13"/>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21" presetClass="entr" presetSubtype="1"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wheel(1)">
                                      <p:cBhvr>
                                        <p:cTn id="81" dur="500"/>
                                        <p:tgtEl>
                                          <p:spTgt spid="14"/>
                                        </p:tgtEl>
                                      </p:cBhvr>
                                    </p:animEffect>
                                  </p:childTnLst>
                                </p:cTn>
                              </p:par>
                            </p:childTnLst>
                          </p:cTn>
                        </p:par>
                        <p:par>
                          <p:cTn id="82" fill="hold">
                            <p:stCondLst>
                              <p:cond delay="10000"/>
                            </p:stCondLst>
                            <p:childTnLst>
                              <p:par>
                                <p:cTn id="83" presetID="14" presetClass="entr" presetSubtype="10"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randombar(horizontal)">
                                      <p:cBhvr>
                                        <p:cTn id="85" dur="500"/>
                                        <p:tgtEl>
                                          <p:spTgt spid="15"/>
                                        </p:tgtEl>
                                      </p:cBhvr>
                                    </p:animEffect>
                                  </p:childTnLst>
                                </p:cTn>
                              </p:par>
                            </p:childTnLst>
                          </p:cTn>
                        </p:par>
                        <p:par>
                          <p:cTn id="86" fill="hold">
                            <p:stCondLst>
                              <p:cond delay="10500"/>
                            </p:stCondLst>
                            <p:childTnLst>
                              <p:par>
                                <p:cTn id="87" presetID="42"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1000"/>
                                        <p:tgtEl>
                                          <p:spTgt spid="26"/>
                                        </p:tgtEl>
                                      </p:cBhvr>
                                    </p:animEffect>
                                    <p:anim calcmode="lin" valueType="num">
                                      <p:cBhvr>
                                        <p:cTn id="90" dur="1000" fill="hold"/>
                                        <p:tgtEl>
                                          <p:spTgt spid="26"/>
                                        </p:tgtEl>
                                        <p:attrNameLst>
                                          <p:attrName>ppt_x</p:attrName>
                                        </p:attrNameLst>
                                      </p:cBhvr>
                                      <p:tavLst>
                                        <p:tav tm="0">
                                          <p:val>
                                            <p:strVal val="#ppt_x"/>
                                          </p:val>
                                        </p:tav>
                                        <p:tav tm="100000">
                                          <p:val>
                                            <p:strVal val="#ppt_x"/>
                                          </p:val>
                                        </p:tav>
                                      </p:tavLst>
                                    </p:anim>
                                    <p:anim calcmode="lin" valueType="num">
                                      <p:cBhvr>
                                        <p:cTn id="91" dur="1000" fill="hold"/>
                                        <p:tgtEl>
                                          <p:spTgt spid="26"/>
                                        </p:tgtEl>
                                        <p:attrNameLst>
                                          <p:attrName>ppt_y</p:attrName>
                                        </p:attrNameLst>
                                      </p:cBhvr>
                                      <p:tavLst>
                                        <p:tav tm="0">
                                          <p:val>
                                            <p:strVal val="#ppt_y+.1"/>
                                          </p:val>
                                        </p:tav>
                                        <p:tav tm="100000">
                                          <p:val>
                                            <p:strVal val="#ppt_y"/>
                                          </p:val>
                                        </p:tav>
                                      </p:tavLst>
                                    </p:anim>
                                  </p:childTnLst>
                                </p:cTn>
                              </p:par>
                            </p:childTnLst>
                          </p:cTn>
                        </p:par>
                        <p:par>
                          <p:cTn id="92" fill="hold">
                            <p:stCondLst>
                              <p:cond delay="11500"/>
                            </p:stCondLst>
                            <p:childTnLst>
                              <p:par>
                                <p:cTn id="93" presetID="42"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12500"/>
                            </p:stCondLst>
                            <p:childTnLst>
                              <p:par>
                                <p:cTn id="99" presetID="2" presetClass="entr" presetSubtype="8" fill="hold" nodeType="afterEffect">
                                  <p:stCondLst>
                                    <p:cond delay="0"/>
                                  </p:stCondLst>
                                  <p:childTnLst>
                                    <p:set>
                                      <p:cBhvr>
                                        <p:cTn id="100" dur="1" fill="hold">
                                          <p:stCondLst>
                                            <p:cond delay="0"/>
                                          </p:stCondLst>
                                        </p:cTn>
                                        <p:tgtEl>
                                          <p:spTgt spid="16"/>
                                        </p:tgtEl>
                                        <p:attrNameLst>
                                          <p:attrName>style.visibility</p:attrName>
                                        </p:attrNameLst>
                                      </p:cBhvr>
                                      <p:to>
                                        <p:strVal val="visible"/>
                                      </p:to>
                                    </p:set>
                                    <p:anim calcmode="lin" valueType="num">
                                      <p:cBhvr additive="base">
                                        <p:cTn id="101" dur="500" fill="hold"/>
                                        <p:tgtEl>
                                          <p:spTgt spid="16"/>
                                        </p:tgtEl>
                                        <p:attrNameLst>
                                          <p:attrName>ppt_x</p:attrName>
                                        </p:attrNameLst>
                                      </p:cBhvr>
                                      <p:tavLst>
                                        <p:tav tm="0">
                                          <p:val>
                                            <p:strVal val="0-#ppt_w/2"/>
                                          </p:val>
                                        </p:tav>
                                        <p:tav tm="100000">
                                          <p:val>
                                            <p:strVal val="#ppt_x"/>
                                          </p:val>
                                        </p:tav>
                                      </p:tavLst>
                                    </p:anim>
                                    <p:anim calcmode="lin" valueType="num">
                                      <p:cBhvr additive="base">
                                        <p:cTn id="102" dur="500" fill="hold"/>
                                        <p:tgtEl>
                                          <p:spTgt spid="16"/>
                                        </p:tgtEl>
                                        <p:attrNameLst>
                                          <p:attrName>ppt_y</p:attrName>
                                        </p:attrNameLst>
                                      </p:cBhvr>
                                      <p:tavLst>
                                        <p:tav tm="0">
                                          <p:val>
                                            <p:strVal val="#ppt_y"/>
                                          </p:val>
                                        </p:tav>
                                        <p:tav tm="100000">
                                          <p:val>
                                            <p:strVal val="#ppt_y"/>
                                          </p:val>
                                        </p:tav>
                                      </p:tavLst>
                                    </p:anim>
                                  </p:childTnLst>
                                </p:cTn>
                              </p:par>
                            </p:childTnLst>
                          </p:cTn>
                        </p:par>
                        <p:par>
                          <p:cTn id="103" fill="hold">
                            <p:stCondLst>
                              <p:cond delay="13000"/>
                            </p:stCondLst>
                            <p:childTnLst>
                              <p:par>
                                <p:cTn id="104" presetID="21" presetClass="entr" presetSubtype="1" fill="hold" grpId="0" nodeType="after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wheel(1)">
                                      <p:cBhvr>
                                        <p:cTn id="106" dur="2000"/>
                                        <p:tgtEl>
                                          <p:spTgt spid="17"/>
                                        </p:tgtEl>
                                      </p:cBhvr>
                                    </p:animEffect>
                                  </p:childTnLst>
                                </p:cTn>
                              </p:par>
                            </p:childTnLst>
                          </p:cTn>
                        </p:par>
                        <p:par>
                          <p:cTn id="107" fill="hold">
                            <p:stCondLst>
                              <p:cond delay="15000"/>
                            </p:stCondLst>
                            <p:childTnLst>
                              <p:par>
                                <p:cTn id="108" presetID="14" presetClass="entr" presetSubtype="10"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randombar(horizontal)">
                                      <p:cBhvr>
                                        <p:cTn id="110" dur="500"/>
                                        <p:tgtEl>
                                          <p:spTgt spid="20"/>
                                        </p:tgtEl>
                                      </p:cBhvr>
                                    </p:animEffect>
                                  </p:childTnLst>
                                </p:cTn>
                              </p:par>
                            </p:childTnLst>
                          </p:cTn>
                        </p:par>
                        <p:par>
                          <p:cTn id="111" fill="hold">
                            <p:stCondLst>
                              <p:cond delay="15500"/>
                            </p:stCondLst>
                            <p:childTnLst>
                              <p:par>
                                <p:cTn id="112" presetID="42" presetClass="entr" presetSubtype="0" fill="hold" grpId="0" nodeType="afterEffect">
                                  <p:stCondLst>
                                    <p:cond delay="0"/>
                                  </p:stCondLst>
                                  <p:childTnLst>
                                    <p:set>
                                      <p:cBhvr>
                                        <p:cTn id="113" dur="1" fill="hold">
                                          <p:stCondLst>
                                            <p:cond delay="0"/>
                                          </p:stCondLst>
                                        </p:cTn>
                                        <p:tgtEl>
                                          <p:spTgt spid="28"/>
                                        </p:tgtEl>
                                        <p:attrNameLst>
                                          <p:attrName>style.visibility</p:attrName>
                                        </p:attrNameLst>
                                      </p:cBhvr>
                                      <p:to>
                                        <p:strVal val="visible"/>
                                      </p:to>
                                    </p:set>
                                    <p:animEffect transition="in" filter="fade">
                                      <p:cBhvr>
                                        <p:cTn id="114" dur="1000"/>
                                        <p:tgtEl>
                                          <p:spTgt spid="28"/>
                                        </p:tgtEl>
                                      </p:cBhvr>
                                    </p:animEffect>
                                    <p:anim calcmode="lin" valueType="num">
                                      <p:cBhvr>
                                        <p:cTn id="115" dur="1000" fill="hold"/>
                                        <p:tgtEl>
                                          <p:spTgt spid="28"/>
                                        </p:tgtEl>
                                        <p:attrNameLst>
                                          <p:attrName>ppt_x</p:attrName>
                                        </p:attrNameLst>
                                      </p:cBhvr>
                                      <p:tavLst>
                                        <p:tav tm="0">
                                          <p:val>
                                            <p:strVal val="#ppt_x"/>
                                          </p:val>
                                        </p:tav>
                                        <p:tav tm="100000">
                                          <p:val>
                                            <p:strVal val="#ppt_x"/>
                                          </p:val>
                                        </p:tav>
                                      </p:tavLst>
                                    </p:anim>
                                    <p:anim calcmode="lin" valueType="num">
                                      <p:cBhvr>
                                        <p:cTn id="116" dur="1000" fill="hold"/>
                                        <p:tgtEl>
                                          <p:spTgt spid="28"/>
                                        </p:tgtEl>
                                        <p:attrNameLst>
                                          <p:attrName>ppt_y</p:attrName>
                                        </p:attrNameLst>
                                      </p:cBhvr>
                                      <p:tavLst>
                                        <p:tav tm="0">
                                          <p:val>
                                            <p:strVal val="#ppt_y+.1"/>
                                          </p:val>
                                        </p:tav>
                                        <p:tav tm="100000">
                                          <p:val>
                                            <p:strVal val="#ppt_y"/>
                                          </p:val>
                                        </p:tav>
                                      </p:tavLst>
                                    </p:anim>
                                  </p:childTnLst>
                                </p:cTn>
                              </p:par>
                            </p:childTnLst>
                          </p:cTn>
                        </p:par>
                        <p:par>
                          <p:cTn id="117" fill="hold">
                            <p:stCondLst>
                              <p:cond delay="16500"/>
                            </p:stCondLst>
                            <p:childTnLst>
                              <p:par>
                                <p:cTn id="118" presetID="42"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1000"/>
                                        <p:tgtEl>
                                          <p:spTgt spid="27"/>
                                        </p:tgtEl>
                                      </p:cBhvr>
                                    </p:animEffect>
                                    <p:anim calcmode="lin" valueType="num">
                                      <p:cBhvr>
                                        <p:cTn id="121" dur="1000" fill="hold"/>
                                        <p:tgtEl>
                                          <p:spTgt spid="27"/>
                                        </p:tgtEl>
                                        <p:attrNameLst>
                                          <p:attrName>ppt_x</p:attrName>
                                        </p:attrNameLst>
                                      </p:cBhvr>
                                      <p:tavLst>
                                        <p:tav tm="0">
                                          <p:val>
                                            <p:strVal val="#ppt_x"/>
                                          </p:val>
                                        </p:tav>
                                        <p:tav tm="100000">
                                          <p:val>
                                            <p:strVal val="#ppt_x"/>
                                          </p:val>
                                        </p:tav>
                                      </p:tavLst>
                                    </p:anim>
                                    <p:anim calcmode="lin" valueType="num">
                                      <p:cBhvr>
                                        <p:cTn id="12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8" grpId="0" animBg="1"/>
      <p:bldP spid="9" grpId="0"/>
      <p:bldP spid="11" grpId="0" animBg="1"/>
      <p:bldP spid="12" grpId="0"/>
      <p:bldP spid="14" grpId="0" animBg="1"/>
      <p:bldP spid="15" grpId="0"/>
      <p:bldP spid="17" grpId="0" animBg="1"/>
      <p:bldP spid="20" grpId="0"/>
      <p:bldP spid="21" grpId="0"/>
      <p:bldP spid="22" grpId="0"/>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999"/>
            <a:ext cx="9145587" cy="513981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268" y="-121435"/>
            <a:ext cx="8161049" cy="4866615"/>
          </a:xfrm>
          <a:prstGeom prst="rect">
            <a:avLst/>
          </a:prstGeom>
        </p:spPr>
      </p:pic>
      <p:sp>
        <p:nvSpPr>
          <p:cNvPr id="16" name="矩形 15"/>
          <p:cNvSpPr/>
          <p:nvPr/>
        </p:nvSpPr>
        <p:spPr>
          <a:xfrm>
            <a:off x="2053835" y="2556910"/>
            <a:ext cx="1039339" cy="992557"/>
          </a:xfrm>
          <a:prstGeom prst="rect">
            <a:avLst/>
          </a:prstGeom>
        </p:spPr>
        <p:txBody>
          <a:bodyPr wrap="none" lIns="68556" tIns="34279" rIns="68556" bIns="34279">
            <a:spAutoFit/>
          </a:bodyPr>
          <a:lstStyle/>
          <a:p>
            <a:r>
              <a:rPr lang="en-US" altLang="zh-CN" sz="6000" dirty="0" smtClean="0">
                <a:solidFill>
                  <a:schemeClr val="accent1"/>
                </a:solidFill>
                <a:latin typeface="微软雅黑" pitchFamily="34" charset="-122"/>
                <a:ea typeface="微软雅黑" pitchFamily="34" charset="-122"/>
              </a:rPr>
              <a:t>03</a:t>
            </a:r>
            <a:endParaRPr lang="en-US" altLang="zh-CN" sz="6000" dirty="0">
              <a:solidFill>
                <a:schemeClr val="accent1"/>
              </a:solidFill>
              <a:latin typeface="微软雅黑" pitchFamily="34" charset="-122"/>
              <a:ea typeface="微软雅黑" pitchFamily="34" charset="-122"/>
            </a:endParaRPr>
          </a:p>
        </p:txBody>
      </p:sp>
      <p:sp>
        <p:nvSpPr>
          <p:cNvPr id="17" name="矩形 16"/>
          <p:cNvSpPr/>
          <p:nvPr/>
        </p:nvSpPr>
        <p:spPr>
          <a:xfrm>
            <a:off x="3766038" y="2101873"/>
            <a:ext cx="2811473" cy="738642"/>
          </a:xfrm>
          <a:prstGeom prst="rect">
            <a:avLst/>
          </a:prstGeom>
        </p:spPr>
        <p:txBody>
          <a:bodyPr wrap="none" lIns="121873" tIns="60935" rIns="121873" bIns="60935">
            <a:spAutoFit/>
          </a:bodyPr>
          <a:lstStyle/>
          <a:p>
            <a:pPr algn="ctr" fontAlgn="auto">
              <a:spcBef>
                <a:spcPts val="0"/>
              </a:spcBef>
              <a:spcAft>
                <a:spcPts val="0"/>
              </a:spcAft>
              <a:defRPr/>
            </a:pPr>
            <a:r>
              <a:rPr lang="zh-CN" altLang="en-US" sz="4000" b="1" dirty="0">
                <a:solidFill>
                  <a:schemeClr val="accent1"/>
                </a:solidFill>
                <a:latin typeface="微软雅黑" panose="020B0503020204020204" pitchFamily="34" charset="-122"/>
                <a:ea typeface="微软雅黑" panose="020B0503020204020204" pitchFamily="34" charset="-122"/>
              </a:rPr>
              <a:t>添加主标题</a:t>
            </a:r>
          </a:p>
        </p:txBody>
      </p:sp>
      <p:sp>
        <p:nvSpPr>
          <p:cNvPr id="18" name="矩形 17"/>
          <p:cNvSpPr/>
          <p:nvPr/>
        </p:nvSpPr>
        <p:spPr bwMode="auto">
          <a:xfrm>
            <a:off x="3501615"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19" name="TextBox 18"/>
          <p:cNvSpPr txBox="1"/>
          <p:nvPr/>
        </p:nvSpPr>
        <p:spPr>
          <a:xfrm>
            <a:off x="3655157"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0" name="TextBox 19"/>
          <p:cNvSpPr txBox="1"/>
          <p:nvPr/>
        </p:nvSpPr>
        <p:spPr>
          <a:xfrm>
            <a:off x="3465329"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
        <p:nvSpPr>
          <p:cNvPr id="21" name="矩形 20"/>
          <p:cNvSpPr/>
          <p:nvPr/>
        </p:nvSpPr>
        <p:spPr bwMode="auto">
          <a:xfrm>
            <a:off x="5411931"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22" name="TextBox 21"/>
          <p:cNvSpPr txBox="1"/>
          <p:nvPr/>
        </p:nvSpPr>
        <p:spPr>
          <a:xfrm>
            <a:off x="5565473"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3" name="TextBox 22"/>
          <p:cNvSpPr txBox="1"/>
          <p:nvPr/>
        </p:nvSpPr>
        <p:spPr>
          <a:xfrm>
            <a:off x="5375646"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Tree>
    <p:extLst>
      <p:ext uri="{BB962C8B-B14F-4D97-AF65-F5344CB8AC3E}">
        <p14:creationId xmlns:p14="http://schemas.microsoft.com/office/powerpoint/2010/main" val="2883989803"/>
      </p:ext>
    </p:ext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2" presetClass="entr" presetSubtype="2"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0" grpId="0"/>
      <p:bldP spid="21" grpId="0" animBg="1"/>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882444" y="2029556"/>
            <a:ext cx="3671246" cy="20176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34" name="矩形 33"/>
          <p:cNvSpPr/>
          <p:nvPr/>
        </p:nvSpPr>
        <p:spPr>
          <a:xfrm>
            <a:off x="843945" y="1479228"/>
            <a:ext cx="1721199" cy="477009"/>
          </a:xfrm>
          <a:prstGeom prst="rect">
            <a:avLst/>
          </a:prstGeom>
        </p:spPr>
        <p:txBody>
          <a:bodyPr wrap="none" lIns="121873" tIns="60935" rIns="121873" bIns="60935">
            <a:spAutoFit/>
          </a:bodyPr>
          <a:lstStyle/>
          <a:p>
            <a:pPr algn="ctr" fontAlgn="auto">
              <a:spcBef>
                <a:spcPts val="0"/>
              </a:spcBef>
              <a:spcAft>
                <a:spcPts val="0"/>
              </a:spcAft>
              <a:defRPr/>
            </a:pPr>
            <a:r>
              <a:rPr lang="zh-CN" altLang="en-US" sz="2300" dirty="0">
                <a:solidFill>
                  <a:schemeClr val="accent3">
                    <a:lumMod val="50000"/>
                  </a:schemeClr>
                </a:solidFill>
                <a:latin typeface="微软雅黑" panose="020B0503020204020204" pitchFamily="34" charset="-122"/>
                <a:ea typeface="微软雅黑" panose="020B0503020204020204" pitchFamily="34" charset="-122"/>
              </a:rPr>
              <a:t>添加主标题</a:t>
            </a:r>
          </a:p>
        </p:txBody>
      </p:sp>
      <p:grpSp>
        <p:nvGrpSpPr>
          <p:cNvPr id="35" name="组合 34"/>
          <p:cNvGrpSpPr/>
          <p:nvPr/>
        </p:nvGrpSpPr>
        <p:grpSpPr>
          <a:xfrm>
            <a:off x="3348517" y="2407261"/>
            <a:ext cx="980543" cy="1334122"/>
            <a:chOff x="5488274" y="2866804"/>
            <a:chExt cx="980372" cy="1333710"/>
          </a:xfrm>
        </p:grpSpPr>
        <p:sp>
          <p:nvSpPr>
            <p:cNvPr id="36" name="Rectangle 14"/>
            <p:cNvSpPr/>
            <p:nvPr/>
          </p:nvSpPr>
          <p:spPr>
            <a:xfrm>
              <a:off x="5488274" y="3677455"/>
              <a:ext cx="980372" cy="523059"/>
            </a:xfrm>
            <a:prstGeom prst="rect">
              <a:avLst/>
            </a:prstGeom>
            <a:ln>
              <a:noFill/>
            </a:ln>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Open Sans" pitchFamily="34" charset="0"/>
                </a:rPr>
                <a:t>单击此处添加标题</a:t>
              </a:r>
            </a:p>
          </p:txBody>
        </p:sp>
        <p:grpSp>
          <p:nvGrpSpPr>
            <p:cNvPr id="37" name="组合 36"/>
            <p:cNvGrpSpPr/>
            <p:nvPr/>
          </p:nvGrpSpPr>
          <p:grpSpPr>
            <a:xfrm>
              <a:off x="5519357" y="2866804"/>
              <a:ext cx="652843" cy="630942"/>
              <a:chOff x="5519357" y="2866804"/>
              <a:chExt cx="652843" cy="630942"/>
            </a:xfrm>
          </p:grpSpPr>
          <p:sp>
            <p:nvSpPr>
              <p:cNvPr id="38" name="Rounded Rectangle 23"/>
              <p:cNvSpPr/>
              <p:nvPr/>
            </p:nvSpPr>
            <p:spPr>
              <a:xfrm>
                <a:off x="5519357" y="2866804"/>
                <a:ext cx="652843" cy="630942"/>
              </a:xfrm>
              <a:prstGeom prst="round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67" name="组合 66"/>
          <p:cNvGrpSpPr/>
          <p:nvPr/>
        </p:nvGrpSpPr>
        <p:grpSpPr>
          <a:xfrm>
            <a:off x="2272501" y="2407262"/>
            <a:ext cx="999510" cy="1334121"/>
            <a:chOff x="5447337" y="2049946"/>
            <a:chExt cx="999336" cy="1333709"/>
          </a:xfrm>
        </p:grpSpPr>
        <p:sp>
          <p:nvSpPr>
            <p:cNvPr id="68" name="Rectangle 13"/>
            <p:cNvSpPr/>
            <p:nvPr/>
          </p:nvSpPr>
          <p:spPr>
            <a:xfrm>
              <a:off x="5447337" y="2860596"/>
              <a:ext cx="999336" cy="523059"/>
            </a:xfrm>
            <a:prstGeom prst="rect">
              <a:avLst/>
            </a:prstGeom>
            <a:ln>
              <a:noFill/>
            </a:ln>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Open Sans" pitchFamily="34" charset="0"/>
                </a:rPr>
                <a:t>单击此处添加标题</a:t>
              </a:r>
            </a:p>
          </p:txBody>
        </p:sp>
        <p:grpSp>
          <p:nvGrpSpPr>
            <p:cNvPr id="69" name="组合 68"/>
            <p:cNvGrpSpPr/>
            <p:nvPr/>
          </p:nvGrpSpPr>
          <p:grpSpPr>
            <a:xfrm>
              <a:off x="5519357" y="2049946"/>
              <a:ext cx="652843" cy="630942"/>
              <a:chOff x="5519357" y="2049946"/>
              <a:chExt cx="652843" cy="630942"/>
            </a:xfrm>
          </p:grpSpPr>
          <p:sp>
            <p:nvSpPr>
              <p:cNvPr id="70" name="Rounded Rectangle 22"/>
              <p:cNvSpPr/>
              <p:nvPr/>
            </p:nvSpPr>
            <p:spPr>
              <a:xfrm>
                <a:off x="5519357" y="2049946"/>
                <a:ext cx="652843" cy="630942"/>
              </a:xfrm>
              <a:prstGeom prst="round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1228309" y="2407261"/>
            <a:ext cx="936425" cy="1326427"/>
            <a:chOff x="5447337" y="1211746"/>
            <a:chExt cx="936262" cy="1326017"/>
          </a:xfrm>
        </p:grpSpPr>
        <p:sp>
          <p:nvSpPr>
            <p:cNvPr id="73" name="Rectangle 12"/>
            <p:cNvSpPr/>
            <p:nvPr/>
          </p:nvSpPr>
          <p:spPr>
            <a:xfrm>
              <a:off x="5447337" y="2014705"/>
              <a:ext cx="936262" cy="523058"/>
            </a:xfrm>
            <a:prstGeom prst="rect">
              <a:avLst/>
            </a:prstGeom>
            <a:ln>
              <a:noFill/>
            </a:ln>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Open Sans" pitchFamily="34" charset="0"/>
                </a:rPr>
                <a:t>单击此处添加标题</a:t>
              </a:r>
            </a:p>
          </p:txBody>
        </p:sp>
        <p:grpSp>
          <p:nvGrpSpPr>
            <p:cNvPr id="74" name="组合 73"/>
            <p:cNvGrpSpPr/>
            <p:nvPr/>
          </p:nvGrpSpPr>
          <p:grpSpPr>
            <a:xfrm>
              <a:off x="5519357" y="1211746"/>
              <a:ext cx="652843" cy="630942"/>
              <a:chOff x="5519357" y="1211746"/>
              <a:chExt cx="652843" cy="630942"/>
            </a:xfrm>
          </p:grpSpPr>
          <p:sp>
            <p:nvSpPr>
              <p:cNvPr id="75" name="Rounded Rectangle 2"/>
              <p:cNvSpPr/>
              <p:nvPr/>
            </p:nvSpPr>
            <p:spPr>
              <a:xfrm>
                <a:off x="5519357" y="1211746"/>
                <a:ext cx="652843" cy="63094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9833" y="530984"/>
            <a:ext cx="3425669" cy="4187606"/>
          </a:xfrm>
          <a:prstGeom prst="rect">
            <a:avLst/>
          </a:prstGeom>
        </p:spPr>
      </p:pic>
    </p:spTree>
    <p:extLst>
      <p:ext uri="{BB962C8B-B14F-4D97-AF65-F5344CB8AC3E}">
        <p14:creationId xmlns:p14="http://schemas.microsoft.com/office/powerpoint/2010/main" val="1593329915"/>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randombar(horizontal)">
                                      <p:cBhvr>
                                        <p:cTn id="32" dur="500"/>
                                        <p:tgtEl>
                                          <p:spTgt spid="34"/>
                                        </p:tgtEl>
                                      </p:cBhvr>
                                    </p:animEffect>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1+#ppt_w/2"/>
                                          </p:val>
                                        </p:tav>
                                        <p:tav tm="100000">
                                          <p:val>
                                            <p:strVal val="#ppt_x"/>
                                          </p:val>
                                        </p:tav>
                                      </p:tavLst>
                                    </p:anim>
                                    <p:anim calcmode="lin" valueType="num">
                                      <p:cBhvr additive="base">
                                        <p:cTn id="37" dur="500" fill="hold"/>
                                        <p:tgtEl>
                                          <p:spTgt spid="72"/>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250"/>
                                  </p:stCondLst>
                                  <p:childTnLst>
                                    <p:set>
                                      <p:cBhvr>
                                        <p:cTn id="39" dur="1" fill="hold">
                                          <p:stCondLst>
                                            <p:cond delay="0"/>
                                          </p:stCondLst>
                                        </p:cTn>
                                        <p:tgtEl>
                                          <p:spTgt spid="67"/>
                                        </p:tgtEl>
                                        <p:attrNameLst>
                                          <p:attrName>style.visibility</p:attrName>
                                        </p:attrNameLst>
                                      </p:cBhvr>
                                      <p:to>
                                        <p:strVal val="visible"/>
                                      </p:to>
                                    </p:set>
                                    <p:anim calcmode="lin" valueType="num">
                                      <p:cBhvr additive="base">
                                        <p:cTn id="40" dur="500" fill="hold"/>
                                        <p:tgtEl>
                                          <p:spTgt spid="67"/>
                                        </p:tgtEl>
                                        <p:attrNameLst>
                                          <p:attrName>ppt_x</p:attrName>
                                        </p:attrNameLst>
                                      </p:cBhvr>
                                      <p:tavLst>
                                        <p:tav tm="0">
                                          <p:val>
                                            <p:strVal val="1+#ppt_w/2"/>
                                          </p:val>
                                        </p:tav>
                                        <p:tav tm="100000">
                                          <p:val>
                                            <p:strVal val="#ppt_x"/>
                                          </p:val>
                                        </p:tav>
                                      </p:tavLst>
                                    </p:anim>
                                    <p:anim calcmode="lin" valueType="num">
                                      <p:cBhvr additive="base">
                                        <p:cTn id="41" dur="500" fill="hold"/>
                                        <p:tgtEl>
                                          <p:spTgt spid="67"/>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5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33" grpId="0" animBg="1"/>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341965" y="271645"/>
            <a:ext cx="336136"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65" name="矩形 64"/>
          <p:cNvSpPr/>
          <p:nvPr/>
        </p:nvSpPr>
        <p:spPr>
          <a:xfrm>
            <a:off x="621994" y="417369"/>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a:endParaRPr lang="zh-CN" altLang="en-US"/>
          </a:p>
        </p:txBody>
      </p:sp>
      <p:sp>
        <p:nvSpPr>
          <p:cNvPr id="66" name="TextBox 65"/>
          <p:cNvSpPr txBox="1"/>
          <p:nvPr/>
        </p:nvSpPr>
        <p:spPr>
          <a:xfrm>
            <a:off x="936340" y="313069"/>
            <a:ext cx="1908522" cy="334798"/>
          </a:xfrm>
          <a:prstGeom prst="rect">
            <a:avLst/>
          </a:prstGeom>
          <a:noFill/>
        </p:spPr>
        <p:txBody>
          <a:bodyPr wrap="none" lIns="68577" tIns="34289" rIns="68577" bIns="34289"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67" name="直接连接符 66"/>
          <p:cNvCxnSpPr/>
          <p:nvPr/>
        </p:nvCxnSpPr>
        <p:spPr>
          <a:xfrm>
            <a:off x="936342" y="644597"/>
            <a:ext cx="742534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7171573" y="2662729"/>
            <a:ext cx="1554750" cy="1554960"/>
            <a:chOff x="7056706" y="2531646"/>
            <a:chExt cx="1554480" cy="1554480"/>
          </a:xfrm>
        </p:grpSpPr>
        <p:sp>
          <p:nvSpPr>
            <p:cNvPr id="48" name="Oval 11"/>
            <p:cNvSpPr/>
            <p:nvPr/>
          </p:nvSpPr>
          <p:spPr>
            <a:xfrm>
              <a:off x="7056706" y="2531646"/>
              <a:ext cx="1554480" cy="1554480"/>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b"/>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a:t>
              </a:r>
              <a:endParaRPr lang="en-JM" altLang="zh-CN" dirty="0">
                <a:solidFill>
                  <a:schemeClr val="bg1"/>
                </a:solidFill>
                <a:latin typeface="微软雅黑" panose="020B0503020204020204" pitchFamily="34" charset="-122"/>
                <a:ea typeface="微软雅黑" panose="020B0503020204020204" pitchFamily="34" charset="-122"/>
              </a:endParaRPr>
            </a:p>
          </p:txBody>
        </p:sp>
        <p:pic>
          <p:nvPicPr>
            <p:cNvPr id="49" name="Picture 7" descr="\\MAGNUM\Projects\Microsoft\Cloud Power FY12\Design\ICONS_PNG\Within_Your_Reach.png"/>
            <p:cNvPicPr>
              <a:picLocks noChangeAspect="1" noChangeArrowheads="1"/>
            </p:cNvPicPr>
            <p:nvPr/>
          </p:nvPicPr>
          <p:blipFill>
            <a:blip r:embed="rId3" cstate="screen">
              <a:biLevel thresh="25000"/>
              <a:extLst>
                <a:ext uri="{28A0092B-C50C-407E-A947-70E740481C1C}">
                  <a14:useLocalDpi xmlns:a14="http://schemas.microsoft.com/office/drawing/2010/main"/>
                </a:ext>
              </a:extLst>
            </a:blip>
            <a:stretch>
              <a:fillRect/>
            </a:stretch>
          </p:blipFill>
          <p:spPr bwMode="auto">
            <a:xfrm>
              <a:off x="7513343" y="2648104"/>
              <a:ext cx="641205" cy="660782"/>
            </a:xfrm>
            <a:prstGeom prst="rect">
              <a:avLst/>
            </a:prstGeom>
            <a:noFill/>
          </p:spPr>
        </p:pic>
      </p:grpSp>
      <p:grpSp>
        <p:nvGrpSpPr>
          <p:cNvPr id="50" name="组合 49"/>
          <p:cNvGrpSpPr/>
          <p:nvPr/>
        </p:nvGrpSpPr>
        <p:grpSpPr>
          <a:xfrm>
            <a:off x="5446688" y="2312103"/>
            <a:ext cx="1920574" cy="1920833"/>
            <a:chOff x="5332120" y="2181126"/>
            <a:chExt cx="1920240" cy="1920240"/>
          </a:xfrm>
        </p:grpSpPr>
        <p:sp>
          <p:nvSpPr>
            <p:cNvPr id="51" name="Oval 10"/>
            <p:cNvSpPr/>
            <p:nvPr/>
          </p:nvSpPr>
          <p:spPr>
            <a:xfrm>
              <a:off x="5332120" y="2181126"/>
              <a:ext cx="1920240" cy="192024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b"/>
            <a:lstStyle/>
            <a:p>
              <a:pPr algn="ctr"/>
              <a:r>
                <a:rPr lang="zh-CN" altLang="en-US" sz="2000" dirty="0">
                  <a:solidFill>
                    <a:schemeClr val="bg1"/>
                  </a:solidFill>
                  <a:latin typeface="微软雅黑" panose="020B0503020204020204" pitchFamily="34" charset="-122"/>
                  <a:ea typeface="微软雅黑" panose="020B0503020204020204" pitchFamily="34" charset="-122"/>
                </a:rPr>
                <a:t>单击添加标题</a:t>
              </a:r>
              <a:endParaRPr lang="en-JM" altLang="zh-CN" sz="2000" dirty="0">
                <a:solidFill>
                  <a:schemeClr val="bg1"/>
                </a:solidFill>
                <a:latin typeface="微软雅黑" panose="020B0503020204020204" pitchFamily="34" charset="-122"/>
                <a:ea typeface="微软雅黑" panose="020B0503020204020204" pitchFamily="34" charset="-122"/>
              </a:endParaRPr>
            </a:p>
          </p:txBody>
        </p:sp>
        <p:sp>
          <p:nvSpPr>
            <p:cNvPr id="52" name="Freeform 18"/>
            <p:cNvSpPr>
              <a:spLocks noEditPoints="1"/>
            </p:cNvSpPr>
            <p:nvPr/>
          </p:nvSpPr>
          <p:spPr bwMode="black">
            <a:xfrm>
              <a:off x="6055235" y="2392526"/>
              <a:ext cx="599568" cy="58597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vert="horz" wrap="square" lIns="61735" tIns="30867" rIns="61735" bIns="30867" numCol="1" anchor="t" anchorCtr="0" compatLnSpc="1">
              <a:prstTxWarp prst="textNoShape">
                <a:avLst/>
              </a:prstTxWarp>
            </a:bodyPr>
            <a:lstStyle/>
            <a:p>
              <a:endParaRPr lang="en-US" sz="1200">
                <a:latin typeface="微软雅黑" panose="020B0503020204020204" pitchFamily="34" charset="-122"/>
                <a:ea typeface="微软雅黑" panose="020B0503020204020204" pitchFamily="34" charset="-122"/>
              </a:endParaRPr>
            </a:p>
          </p:txBody>
        </p:sp>
      </p:grpSp>
      <p:sp>
        <p:nvSpPr>
          <p:cNvPr id="53" name="矩形 52"/>
          <p:cNvSpPr/>
          <p:nvPr/>
        </p:nvSpPr>
        <p:spPr>
          <a:xfrm>
            <a:off x="878479" y="1347485"/>
            <a:ext cx="1464113" cy="311717"/>
          </a:xfrm>
          <a:prstGeom prst="rect">
            <a:avLst/>
          </a:prstGeom>
        </p:spPr>
        <p:txBody>
          <a:bodyPr wrap="none" lIns="91418" tIns="45709" rIns="91418" bIns="45709">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单击添加标题一</a:t>
            </a:r>
          </a:p>
        </p:txBody>
      </p:sp>
      <p:sp>
        <p:nvSpPr>
          <p:cNvPr id="60" name="矩形 59"/>
          <p:cNvSpPr/>
          <p:nvPr/>
        </p:nvSpPr>
        <p:spPr>
          <a:xfrm>
            <a:off x="831983" y="2446092"/>
            <a:ext cx="1464113" cy="311717"/>
          </a:xfrm>
          <a:prstGeom prst="rect">
            <a:avLst/>
          </a:prstGeom>
        </p:spPr>
        <p:txBody>
          <a:bodyPr wrap="none" lIns="91418" tIns="45709" rIns="91418" bIns="45709">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单击添加标题二</a:t>
            </a:r>
          </a:p>
        </p:txBody>
      </p:sp>
      <p:sp>
        <p:nvSpPr>
          <p:cNvPr id="61" name="矩形 60"/>
          <p:cNvSpPr/>
          <p:nvPr/>
        </p:nvSpPr>
        <p:spPr>
          <a:xfrm>
            <a:off x="806885" y="3521972"/>
            <a:ext cx="1464113" cy="311717"/>
          </a:xfrm>
          <a:prstGeom prst="rect">
            <a:avLst/>
          </a:prstGeom>
        </p:spPr>
        <p:txBody>
          <a:bodyPr wrap="none" lIns="91418" tIns="45709" rIns="91418" bIns="45709">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单击添加标题三</a:t>
            </a:r>
          </a:p>
        </p:txBody>
      </p:sp>
      <p:cxnSp>
        <p:nvCxnSpPr>
          <p:cNvPr id="62" name="直接连接符 61"/>
          <p:cNvCxnSpPr/>
          <p:nvPr/>
        </p:nvCxnSpPr>
        <p:spPr>
          <a:xfrm>
            <a:off x="935616" y="1711946"/>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3" name="直接连接符 62"/>
          <p:cNvCxnSpPr/>
          <p:nvPr/>
        </p:nvCxnSpPr>
        <p:spPr>
          <a:xfrm>
            <a:off x="878626" y="2811402"/>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8" name="直接连接符 67"/>
          <p:cNvCxnSpPr/>
          <p:nvPr/>
        </p:nvCxnSpPr>
        <p:spPr>
          <a:xfrm>
            <a:off x="858557" y="3887282"/>
            <a:ext cx="195722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9" name="TextBox 68"/>
          <p:cNvSpPr txBox="1"/>
          <p:nvPr/>
        </p:nvSpPr>
        <p:spPr>
          <a:xfrm>
            <a:off x="869352" y="1723685"/>
            <a:ext cx="2144814" cy="646531"/>
          </a:xfrm>
          <a:prstGeom prst="rect">
            <a:avLst/>
          </a:prstGeom>
          <a:noFill/>
        </p:spPr>
        <p:txBody>
          <a:bodyPr wrap="square" lIns="91418" tIns="45709" rIns="91418" bIns="45709"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70" name="TextBox 69"/>
          <p:cNvSpPr txBox="1"/>
          <p:nvPr/>
        </p:nvSpPr>
        <p:spPr>
          <a:xfrm>
            <a:off x="821581" y="2822294"/>
            <a:ext cx="2144814" cy="646531"/>
          </a:xfrm>
          <a:prstGeom prst="rect">
            <a:avLst/>
          </a:prstGeom>
          <a:noFill/>
        </p:spPr>
        <p:txBody>
          <a:bodyPr wrap="square" lIns="91418" tIns="45709" rIns="91418" bIns="45709"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71" name="TextBox 70"/>
          <p:cNvSpPr txBox="1"/>
          <p:nvPr/>
        </p:nvSpPr>
        <p:spPr>
          <a:xfrm>
            <a:off x="797331" y="3898174"/>
            <a:ext cx="2144814" cy="646531"/>
          </a:xfrm>
          <a:prstGeom prst="rect">
            <a:avLst/>
          </a:prstGeom>
          <a:noFill/>
        </p:spPr>
        <p:txBody>
          <a:bodyPr wrap="square" lIns="91418" tIns="45709" rIns="91418" bIns="45709"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grpSp>
        <p:nvGrpSpPr>
          <p:cNvPr id="72" name="组合 71"/>
          <p:cNvGrpSpPr/>
          <p:nvPr/>
        </p:nvGrpSpPr>
        <p:grpSpPr>
          <a:xfrm>
            <a:off x="3318046" y="1656580"/>
            <a:ext cx="2560765" cy="2561109"/>
            <a:chOff x="3537429" y="1525806"/>
            <a:chExt cx="2560320" cy="2560320"/>
          </a:xfrm>
        </p:grpSpPr>
        <p:sp>
          <p:nvSpPr>
            <p:cNvPr id="73" name="Oval 9"/>
            <p:cNvSpPr/>
            <p:nvPr/>
          </p:nvSpPr>
          <p:spPr>
            <a:xfrm>
              <a:off x="3537429" y="1525806"/>
              <a:ext cx="2560320" cy="25603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endParaRPr lang="en-JM"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单击添加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标题</a:t>
              </a:r>
              <a:endParaRPr lang="en-JM" sz="2000" dirty="0">
                <a:solidFill>
                  <a:schemeClr val="bg1"/>
                </a:solidFill>
                <a:latin typeface="微软雅黑" panose="020B0503020204020204" pitchFamily="34" charset="-122"/>
                <a:ea typeface="微软雅黑" panose="020B0503020204020204" pitchFamily="34" charset="-122"/>
              </a:endParaRPr>
            </a:p>
          </p:txBody>
        </p:sp>
        <p:sp>
          <p:nvSpPr>
            <p:cNvPr id="74" name="Freeform 16"/>
            <p:cNvSpPr>
              <a:spLocks noEditPoints="1"/>
            </p:cNvSpPr>
            <p:nvPr/>
          </p:nvSpPr>
          <p:spPr bwMode="black">
            <a:xfrm>
              <a:off x="4273853" y="1861759"/>
              <a:ext cx="842545" cy="84699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42" fontAlgn="auto">
                <a:spcBef>
                  <a:spcPts val="0"/>
                </a:spcBef>
                <a:spcAft>
                  <a:spcPts val="0"/>
                </a:spcAft>
                <a:defRPr/>
              </a:pPr>
              <a:endParaRPr lang="en-US" sz="800">
                <a:solidFill>
                  <a:srgbClr val="FFFFFF"/>
                </a:solidFill>
                <a:latin typeface="微软雅黑" panose="020B0503020204020204" pitchFamily="34" charset="-122"/>
                <a:ea typeface="微软雅黑" panose="020B0503020204020204" pitchFamily="34" charset="-122"/>
              </a:endParaRPr>
            </a:p>
          </p:txBody>
        </p:sp>
        <p:sp>
          <p:nvSpPr>
            <p:cNvPr id="75" name="Freeform 18"/>
            <p:cNvSpPr>
              <a:spLocks noEditPoints="1"/>
            </p:cNvSpPr>
            <p:nvPr/>
          </p:nvSpPr>
          <p:spPr bwMode="black">
            <a:xfrm>
              <a:off x="4910832" y="2197313"/>
              <a:ext cx="532768" cy="57356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142" fontAlgn="auto">
                <a:spcBef>
                  <a:spcPts val="0"/>
                </a:spcBef>
                <a:spcAft>
                  <a:spcPts val="0"/>
                </a:spcAft>
                <a:defRPr/>
              </a:pPr>
              <a:endParaRPr lang="en-US" sz="80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6651272"/>
      </p:ext>
    </p:extLst>
  </p:cSld>
  <p:clrMapOvr>
    <a:masterClrMapping/>
  </p:clrMapOvr>
  <mc:AlternateContent xmlns:mc="http://schemas.openxmlformats.org/markup-compatibility/2006" xmlns:p14="http://schemas.microsoft.com/office/powerpoint/2010/main">
    <mc:Choice Requires="p14">
      <p:transition spd="slow" p14:dur="3000" advClick="0" advTm="3000">
        <p14:shre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0-#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fill="hold"/>
                                        <p:tgtEl>
                                          <p:spTgt spid="66"/>
                                        </p:tgtEl>
                                        <p:attrNameLst>
                                          <p:attrName>ppt_x</p:attrName>
                                        </p:attrNameLst>
                                      </p:cBhvr>
                                      <p:tavLst>
                                        <p:tav tm="0">
                                          <p:val>
                                            <p:strVal val="0-#ppt_w/2"/>
                                          </p:val>
                                        </p:tav>
                                        <p:tav tm="100000">
                                          <p:val>
                                            <p:strVal val="#ppt_x"/>
                                          </p:val>
                                        </p:tav>
                                      </p:tavLst>
                                    </p:anim>
                                    <p:anim calcmode="lin" valueType="num">
                                      <p:cBhvr additive="base">
                                        <p:cTn id="18" dur="500" fill="hold"/>
                                        <p:tgtEl>
                                          <p:spTgt spid="6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left)">
                                      <p:cBhvr>
                                        <p:cTn id="22" dur="500"/>
                                        <p:tgtEl>
                                          <p:spTgt spid="6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par>
                                <p:cTn id="29" presetID="53" presetClass="entr" presetSubtype="16" fill="hold" nodeType="withEffect">
                                  <p:stCondLst>
                                    <p:cond delay="20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Effect transition="in" filter="fade">
                                      <p:cBhvr>
                                        <p:cTn id="33" dur="500"/>
                                        <p:tgtEl>
                                          <p:spTgt spid="50"/>
                                        </p:tgtEl>
                                      </p:cBhvr>
                                    </p:animEffect>
                                  </p:childTnLst>
                                </p:cTn>
                              </p:par>
                              <p:par>
                                <p:cTn id="34" presetID="53" presetClass="entr" presetSubtype="16" fill="hold" nodeType="withEffect">
                                  <p:stCondLst>
                                    <p:cond delay="300"/>
                                  </p:stCondLst>
                                  <p:childTnLst>
                                    <p:set>
                                      <p:cBhvr>
                                        <p:cTn id="35" dur="1" fill="hold">
                                          <p:stCondLst>
                                            <p:cond delay="0"/>
                                          </p:stCondLst>
                                        </p:cTn>
                                        <p:tgtEl>
                                          <p:spTgt spid="72"/>
                                        </p:tgtEl>
                                        <p:attrNameLst>
                                          <p:attrName>style.visibility</p:attrName>
                                        </p:attrNameLst>
                                      </p:cBhvr>
                                      <p:to>
                                        <p:strVal val="visible"/>
                                      </p:to>
                                    </p:set>
                                    <p:anim calcmode="lin" valueType="num">
                                      <p:cBhvr>
                                        <p:cTn id="36" dur="500" fill="hold"/>
                                        <p:tgtEl>
                                          <p:spTgt spid="72"/>
                                        </p:tgtEl>
                                        <p:attrNameLst>
                                          <p:attrName>ppt_w</p:attrName>
                                        </p:attrNameLst>
                                      </p:cBhvr>
                                      <p:tavLst>
                                        <p:tav tm="0">
                                          <p:val>
                                            <p:fltVal val="0"/>
                                          </p:val>
                                        </p:tav>
                                        <p:tav tm="100000">
                                          <p:val>
                                            <p:strVal val="#ppt_w"/>
                                          </p:val>
                                        </p:tav>
                                      </p:tavLst>
                                    </p:anim>
                                    <p:anim calcmode="lin" valueType="num">
                                      <p:cBhvr>
                                        <p:cTn id="37" dur="500" fill="hold"/>
                                        <p:tgtEl>
                                          <p:spTgt spid="72"/>
                                        </p:tgtEl>
                                        <p:attrNameLst>
                                          <p:attrName>ppt_h</p:attrName>
                                        </p:attrNameLst>
                                      </p:cBhvr>
                                      <p:tavLst>
                                        <p:tav tm="0">
                                          <p:val>
                                            <p:fltVal val="0"/>
                                          </p:val>
                                        </p:tav>
                                        <p:tav tm="100000">
                                          <p:val>
                                            <p:strVal val="#ppt_h"/>
                                          </p:val>
                                        </p:tav>
                                      </p:tavLst>
                                    </p:anim>
                                    <p:animEffect transition="in" filter="fade">
                                      <p:cBhvr>
                                        <p:cTn id="38" dur="500"/>
                                        <p:tgtEl>
                                          <p:spTgt spid="7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500"/>
                                        <p:tgtEl>
                                          <p:spTgt spid="69"/>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par>
                                <p:cTn id="45" presetID="10" presetClass="entr" presetSubtype="0" fill="hold" grpId="0" nodeType="withEffect">
                                  <p:stCondLst>
                                    <p:cond delay="100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60"/>
                                        </p:tgtEl>
                                        <p:attrNameLst>
                                          <p:attrName>style.visibility</p:attrName>
                                        </p:attrNameLst>
                                      </p:cBhvr>
                                      <p:to>
                                        <p:strVal val="visible"/>
                                      </p:to>
                                    </p:set>
                                    <p:animEffect transition="in" filter="wipe(left)">
                                      <p:cBhvr>
                                        <p:cTn id="53" dur="500"/>
                                        <p:tgtEl>
                                          <p:spTgt spid="60"/>
                                        </p:tgtEl>
                                      </p:cBhvr>
                                    </p:animEffect>
                                  </p:childTnLst>
                                </p:cTn>
                              </p:par>
                              <p:par>
                                <p:cTn id="54" presetID="22" presetClass="entr" presetSubtype="8" fill="hold" grpId="0" nodeType="withEffect">
                                  <p:stCondLst>
                                    <p:cond delay="500"/>
                                  </p:stCondLst>
                                  <p:childTnLst>
                                    <p:set>
                                      <p:cBhvr>
                                        <p:cTn id="55" dur="1" fill="hold">
                                          <p:stCondLst>
                                            <p:cond delay="0"/>
                                          </p:stCondLst>
                                        </p:cTn>
                                        <p:tgtEl>
                                          <p:spTgt spid="61"/>
                                        </p:tgtEl>
                                        <p:attrNameLst>
                                          <p:attrName>style.visibility</p:attrName>
                                        </p:attrNameLst>
                                      </p:cBhvr>
                                      <p:to>
                                        <p:strVal val="visible"/>
                                      </p:to>
                                    </p:set>
                                    <p:animEffect transition="in" filter="wipe(left)">
                                      <p:cBhvr>
                                        <p:cTn id="56" dur="500"/>
                                        <p:tgtEl>
                                          <p:spTgt spid="61"/>
                                        </p:tgtEl>
                                      </p:cBhvr>
                                    </p:animEffect>
                                  </p:childTnLst>
                                </p:cTn>
                              </p:par>
                              <p:par>
                                <p:cTn id="57" presetID="22" presetClass="entr" presetSubtype="8" fill="hold" nodeType="withEffect">
                                  <p:stCondLst>
                                    <p:cond delay="500"/>
                                  </p:stCondLst>
                                  <p:childTnLst>
                                    <p:set>
                                      <p:cBhvr>
                                        <p:cTn id="58" dur="1" fill="hold">
                                          <p:stCondLst>
                                            <p:cond delay="0"/>
                                          </p:stCondLst>
                                        </p:cTn>
                                        <p:tgtEl>
                                          <p:spTgt spid="62"/>
                                        </p:tgtEl>
                                        <p:attrNameLst>
                                          <p:attrName>style.visibility</p:attrName>
                                        </p:attrNameLst>
                                      </p:cBhvr>
                                      <p:to>
                                        <p:strVal val="visible"/>
                                      </p:to>
                                    </p:set>
                                    <p:animEffect transition="in" filter="wipe(left)">
                                      <p:cBhvr>
                                        <p:cTn id="59" dur="500"/>
                                        <p:tgtEl>
                                          <p:spTgt spid="62"/>
                                        </p:tgtEl>
                                      </p:cBhvr>
                                    </p:animEffect>
                                  </p:childTnLst>
                                </p:cTn>
                              </p:par>
                              <p:par>
                                <p:cTn id="60" presetID="22" presetClass="entr" presetSubtype="8" fill="hold" nodeType="withEffect">
                                  <p:stCondLst>
                                    <p:cond delay="100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500"/>
                                        <p:tgtEl>
                                          <p:spTgt spid="63"/>
                                        </p:tgtEl>
                                      </p:cBhvr>
                                    </p:animEffect>
                                  </p:childTnLst>
                                </p:cTn>
                              </p:par>
                              <p:par>
                                <p:cTn id="63" presetID="22" presetClass="entr" presetSubtype="8" fill="hold" nodeType="withEffect">
                                  <p:stCondLst>
                                    <p:cond delay="1000"/>
                                  </p:stCondLst>
                                  <p:childTnLst>
                                    <p:set>
                                      <p:cBhvr>
                                        <p:cTn id="64" dur="1" fill="hold">
                                          <p:stCondLst>
                                            <p:cond delay="0"/>
                                          </p:stCondLst>
                                        </p:cTn>
                                        <p:tgtEl>
                                          <p:spTgt spid="68"/>
                                        </p:tgtEl>
                                        <p:attrNameLst>
                                          <p:attrName>style.visibility</p:attrName>
                                        </p:attrNameLst>
                                      </p:cBhvr>
                                      <p:to>
                                        <p:strVal val="visible"/>
                                      </p:to>
                                    </p:set>
                                    <p:animEffect transition="in" filter="wipe(left)">
                                      <p:cBhvr>
                                        <p:cTn id="6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53" grpId="0"/>
      <p:bldP spid="60" grpId="0"/>
      <p:bldP spid="61" grpId="0"/>
      <p:bldP spid="69"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5" y="271645"/>
            <a:ext cx="336136"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9" name="矩形 18"/>
          <p:cNvSpPr/>
          <p:nvPr/>
        </p:nvSpPr>
        <p:spPr>
          <a:xfrm>
            <a:off x="621994" y="417369"/>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77" tIns="34289" rIns="68577" bIns="34289"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1"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任意多边形 11"/>
          <p:cNvSpPr>
            <a:spLocks noChangeArrowheads="1"/>
          </p:cNvSpPr>
          <p:nvPr/>
        </p:nvSpPr>
        <p:spPr bwMode="auto">
          <a:xfrm>
            <a:off x="2628166" y="2374840"/>
            <a:ext cx="1814828" cy="276548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endParaRPr lang="zh-CN" altLang="zh-CN">
              <a:solidFill>
                <a:srgbClr val="FFFFFF"/>
              </a:solidFill>
              <a:latin typeface="Calibri" pitchFamily="34" charset="0"/>
              <a:sym typeface="Calibri" pitchFamily="34" charset="0"/>
            </a:endParaRPr>
          </a:p>
        </p:txBody>
      </p:sp>
      <p:sp>
        <p:nvSpPr>
          <p:cNvPr id="9" name="任意多边形 14"/>
          <p:cNvSpPr>
            <a:spLocks noChangeArrowheads="1"/>
          </p:cNvSpPr>
          <p:nvPr/>
        </p:nvSpPr>
        <p:spPr bwMode="auto">
          <a:xfrm>
            <a:off x="3599886" y="1917498"/>
            <a:ext cx="993154" cy="3222826"/>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ln>
            <a:noFill/>
            <a:headEnd/>
            <a:tailEnd/>
          </a:ln>
        </p:spPr>
        <p:style>
          <a:lnRef idx="2">
            <a:schemeClr val="accent2">
              <a:shade val="50000"/>
            </a:schemeClr>
          </a:lnRef>
          <a:fillRef idx="1">
            <a:schemeClr val="accent2"/>
          </a:fillRef>
          <a:effectRef idx="0">
            <a:schemeClr val="accent2"/>
          </a:effectRef>
          <a:fontRef idx="minor">
            <a:schemeClr val="lt1"/>
          </a:fontRef>
        </p:style>
        <p:txBody>
          <a:bodyPr lIns="68589" tIns="34295" rIns="68589" bIns="34295" anchor="ctr"/>
          <a:lstStyle/>
          <a:p>
            <a:pPr algn="ctr"/>
            <a:endParaRPr lang="zh-CN" altLang="zh-CN">
              <a:solidFill>
                <a:srgbClr val="FFFFFF"/>
              </a:solidFill>
              <a:latin typeface="Calibri" pitchFamily="34" charset="0"/>
              <a:sym typeface="Calibri" pitchFamily="34" charset="0"/>
            </a:endParaRPr>
          </a:p>
        </p:txBody>
      </p:sp>
      <p:sp>
        <p:nvSpPr>
          <p:cNvPr id="10" name="任意多边形 18"/>
          <p:cNvSpPr>
            <a:spLocks noChangeArrowheads="1"/>
          </p:cNvSpPr>
          <p:nvPr/>
        </p:nvSpPr>
        <p:spPr bwMode="auto">
          <a:xfrm flipH="1">
            <a:off x="4743084" y="2374840"/>
            <a:ext cx="1814828" cy="276548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ln>
            <a:noFill/>
            <a:headEnd/>
            <a:tailEnd/>
          </a:ln>
        </p:spPr>
        <p:style>
          <a:lnRef idx="2">
            <a:schemeClr val="accent4">
              <a:shade val="50000"/>
            </a:schemeClr>
          </a:lnRef>
          <a:fillRef idx="1">
            <a:schemeClr val="accent4"/>
          </a:fillRef>
          <a:effectRef idx="0">
            <a:schemeClr val="accent4"/>
          </a:effectRef>
          <a:fontRef idx="minor">
            <a:schemeClr val="lt1"/>
          </a:fontRef>
        </p:style>
        <p:txBody>
          <a:bodyPr lIns="68589" tIns="34295" rIns="68589" bIns="34295" anchor="ctr"/>
          <a:lstStyle/>
          <a:p>
            <a:pPr algn="ctr"/>
            <a:endParaRPr lang="zh-CN" altLang="zh-CN">
              <a:solidFill>
                <a:srgbClr val="FFFFFF"/>
              </a:solidFill>
              <a:latin typeface="Calibri" pitchFamily="34" charset="0"/>
              <a:sym typeface="Calibri" pitchFamily="34" charset="0"/>
            </a:endParaRPr>
          </a:p>
        </p:txBody>
      </p:sp>
      <p:sp>
        <p:nvSpPr>
          <p:cNvPr id="11" name="任意多边形 19"/>
          <p:cNvSpPr>
            <a:spLocks noChangeArrowheads="1"/>
          </p:cNvSpPr>
          <p:nvPr/>
        </p:nvSpPr>
        <p:spPr bwMode="auto">
          <a:xfrm flipH="1">
            <a:off x="4593039" y="1917498"/>
            <a:ext cx="993154" cy="3222826"/>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lIns="68589" tIns="34295" rIns="68589" bIns="34295" anchor="ctr"/>
          <a:lstStyle/>
          <a:p>
            <a:pPr algn="ctr"/>
            <a:endParaRPr lang="zh-CN" altLang="zh-CN">
              <a:solidFill>
                <a:srgbClr val="FFFFFF"/>
              </a:solidFill>
              <a:latin typeface="Calibri" pitchFamily="34" charset="0"/>
              <a:sym typeface="Calibri" pitchFamily="34" charset="0"/>
            </a:endParaRPr>
          </a:p>
        </p:txBody>
      </p:sp>
      <p:grpSp>
        <p:nvGrpSpPr>
          <p:cNvPr id="12" name="组合 20"/>
          <p:cNvGrpSpPr>
            <a:grpSpLocks/>
          </p:cNvGrpSpPr>
          <p:nvPr/>
        </p:nvGrpSpPr>
        <p:grpSpPr bwMode="auto">
          <a:xfrm>
            <a:off x="3224773" y="4799701"/>
            <a:ext cx="350104" cy="265592"/>
            <a:chOff x="0" y="0"/>
            <a:chExt cx="509646" cy="387231"/>
          </a:xfrm>
        </p:grpSpPr>
        <p:sp>
          <p:nvSpPr>
            <p:cNvPr id="13"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sp>
          <p:nvSpPr>
            <p:cNvPr id="14"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grpSp>
      <p:grpSp>
        <p:nvGrpSpPr>
          <p:cNvPr id="16" name="组合 23"/>
          <p:cNvGrpSpPr>
            <a:grpSpLocks/>
          </p:cNvGrpSpPr>
          <p:nvPr/>
        </p:nvGrpSpPr>
        <p:grpSpPr bwMode="auto">
          <a:xfrm>
            <a:off x="5769581" y="4804465"/>
            <a:ext cx="254838" cy="251300"/>
            <a:chOff x="0" y="0"/>
            <a:chExt cx="453105" cy="448433"/>
          </a:xfrm>
          <a:solidFill>
            <a:schemeClr val="bg1"/>
          </a:solidFill>
        </p:grpSpPr>
        <p:sp>
          <p:nvSpPr>
            <p:cNvPr id="17"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sp>
          <p:nvSpPr>
            <p:cNvPr id="20"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grpSp>
      <p:grpSp>
        <p:nvGrpSpPr>
          <p:cNvPr id="21" name="组合 26"/>
          <p:cNvGrpSpPr>
            <a:grpSpLocks/>
          </p:cNvGrpSpPr>
          <p:nvPr/>
        </p:nvGrpSpPr>
        <p:grpSpPr bwMode="auto">
          <a:xfrm>
            <a:off x="4052402" y="4815184"/>
            <a:ext cx="261983" cy="250108"/>
            <a:chOff x="0" y="0"/>
            <a:chExt cx="2438400" cy="2332038"/>
          </a:xfrm>
          <a:solidFill>
            <a:schemeClr val="bg1"/>
          </a:solidFill>
        </p:grpSpPr>
        <p:sp>
          <p:nvSpPr>
            <p:cNvPr id="22"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sp>
          <p:nvSpPr>
            <p:cNvPr id="23" name="任意多边形 28"/>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500">
                <a:solidFill>
                  <a:srgbClr val="000000"/>
                </a:solidFill>
                <a:latin typeface="Calibri" pitchFamily="34" charset="0"/>
                <a:sym typeface="宋体" pitchFamily="2" charset="-122"/>
              </a:endParaRPr>
            </a:p>
          </p:txBody>
        </p:sp>
      </p:grpSp>
      <p:grpSp>
        <p:nvGrpSpPr>
          <p:cNvPr id="24" name="组合 31"/>
          <p:cNvGrpSpPr>
            <a:grpSpLocks/>
          </p:cNvGrpSpPr>
          <p:nvPr/>
        </p:nvGrpSpPr>
        <p:grpSpPr bwMode="auto">
          <a:xfrm>
            <a:off x="4895510" y="4763970"/>
            <a:ext cx="227449" cy="291794"/>
            <a:chOff x="0" y="0"/>
            <a:chExt cx="563562" cy="720725"/>
          </a:xfrm>
        </p:grpSpPr>
        <p:sp>
          <p:nvSpPr>
            <p:cNvPr id="25"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28" name="文本框 20"/>
          <p:cNvSpPr txBox="1"/>
          <p:nvPr/>
        </p:nvSpPr>
        <p:spPr>
          <a:xfrm>
            <a:off x="1448655" y="2746861"/>
            <a:ext cx="1373030" cy="300131"/>
          </a:xfrm>
          <a:prstGeom prst="rect">
            <a:avLst/>
          </a:prstGeom>
          <a:noFill/>
        </p:spPr>
        <p:txBody>
          <a:bodyPr lIns="68583" tIns="34291" rIns="68583" bIns="34291">
            <a:spAutoFit/>
          </a:bodyPr>
          <a:lstStyle/>
          <a:p>
            <a:pPr algn="r" defTabSz="685823"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1"/>
          <p:cNvSpPr txBox="1"/>
          <p:nvPr/>
        </p:nvSpPr>
        <p:spPr>
          <a:xfrm>
            <a:off x="1345707" y="3035081"/>
            <a:ext cx="1995124" cy="692704"/>
          </a:xfrm>
          <a:prstGeom prst="rect">
            <a:avLst/>
          </a:prstGeom>
          <a:noFill/>
        </p:spPr>
        <p:txBody>
          <a:bodyPr wrap="square" lIns="68583" tIns="34291" rIns="68583" bIns="34291">
            <a:spAutoFit/>
          </a:bodyPr>
          <a:lstStyle/>
          <a:p>
            <a:pPr algn="ctr" defTabSz="68582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30" name="文本框 20"/>
          <p:cNvSpPr txBox="1"/>
          <p:nvPr/>
        </p:nvSpPr>
        <p:spPr>
          <a:xfrm>
            <a:off x="2614047" y="944831"/>
            <a:ext cx="1373030" cy="300131"/>
          </a:xfrm>
          <a:prstGeom prst="rect">
            <a:avLst/>
          </a:prstGeom>
          <a:noFill/>
        </p:spPr>
        <p:txBody>
          <a:bodyPr lIns="68583" tIns="34291" rIns="68583" bIns="34291">
            <a:spAutoFit/>
          </a:bodyPr>
          <a:lstStyle/>
          <a:p>
            <a:pPr algn="r" defTabSz="685823"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文本框 21"/>
          <p:cNvSpPr txBox="1"/>
          <p:nvPr/>
        </p:nvSpPr>
        <p:spPr>
          <a:xfrm>
            <a:off x="2511099" y="1233052"/>
            <a:ext cx="1995124" cy="692704"/>
          </a:xfrm>
          <a:prstGeom prst="rect">
            <a:avLst/>
          </a:prstGeom>
          <a:noFill/>
        </p:spPr>
        <p:txBody>
          <a:bodyPr wrap="square" lIns="68583" tIns="34291" rIns="68583" bIns="34291">
            <a:spAutoFit/>
          </a:bodyPr>
          <a:lstStyle/>
          <a:p>
            <a:pPr algn="ctr" defTabSz="68582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32" name="文本框 20"/>
          <p:cNvSpPr txBox="1"/>
          <p:nvPr/>
        </p:nvSpPr>
        <p:spPr>
          <a:xfrm>
            <a:off x="4782920" y="936868"/>
            <a:ext cx="1373030" cy="300131"/>
          </a:xfrm>
          <a:prstGeom prst="rect">
            <a:avLst/>
          </a:prstGeom>
          <a:noFill/>
        </p:spPr>
        <p:txBody>
          <a:bodyPr lIns="68583" tIns="34291" rIns="68583" bIns="34291">
            <a:spAutoFit/>
          </a:bodyPr>
          <a:lstStyle/>
          <a:p>
            <a:pPr algn="r" defTabSz="685823"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21"/>
          <p:cNvSpPr txBox="1"/>
          <p:nvPr/>
        </p:nvSpPr>
        <p:spPr>
          <a:xfrm>
            <a:off x="4679972" y="1225089"/>
            <a:ext cx="1995124" cy="692704"/>
          </a:xfrm>
          <a:prstGeom prst="rect">
            <a:avLst/>
          </a:prstGeom>
          <a:noFill/>
        </p:spPr>
        <p:txBody>
          <a:bodyPr wrap="square" lIns="68583" tIns="34291" rIns="68583" bIns="34291">
            <a:spAutoFit/>
          </a:bodyPr>
          <a:lstStyle/>
          <a:p>
            <a:pPr algn="ctr" defTabSz="68582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34" name="文本框 20"/>
          <p:cNvSpPr txBox="1"/>
          <p:nvPr/>
        </p:nvSpPr>
        <p:spPr>
          <a:xfrm>
            <a:off x="6204945" y="2717176"/>
            <a:ext cx="1373030" cy="300131"/>
          </a:xfrm>
          <a:prstGeom prst="rect">
            <a:avLst/>
          </a:prstGeom>
          <a:noFill/>
        </p:spPr>
        <p:txBody>
          <a:bodyPr lIns="68583" tIns="34291" rIns="68583" bIns="34291">
            <a:spAutoFit/>
          </a:bodyPr>
          <a:lstStyle/>
          <a:p>
            <a:pPr algn="r" defTabSz="685823"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文本框 21"/>
          <p:cNvSpPr txBox="1"/>
          <p:nvPr/>
        </p:nvSpPr>
        <p:spPr>
          <a:xfrm>
            <a:off x="6101998" y="3005396"/>
            <a:ext cx="1995124" cy="692704"/>
          </a:xfrm>
          <a:prstGeom prst="rect">
            <a:avLst/>
          </a:prstGeom>
          <a:noFill/>
        </p:spPr>
        <p:txBody>
          <a:bodyPr wrap="square" lIns="68583" tIns="34291" rIns="68583" bIns="34291">
            <a:spAutoFit/>
          </a:bodyPr>
          <a:lstStyle/>
          <a:p>
            <a:pPr algn="ctr" defTabSz="68582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Tree>
    <p:extLst>
      <p:ext uri="{BB962C8B-B14F-4D97-AF65-F5344CB8AC3E}">
        <p14:creationId xmlns:p14="http://schemas.microsoft.com/office/powerpoint/2010/main" val="2971008710"/>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2"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2" presetClass="entr" presetSubtype="0"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childTnLst>
                          </p:cTn>
                        </p:par>
                        <p:par>
                          <p:cTn id="65" fill="hold">
                            <p:stCondLst>
                              <p:cond delay="9000"/>
                            </p:stCondLst>
                            <p:childTnLst>
                              <p:par>
                                <p:cTn id="66" presetID="42" presetClass="entr" presetSubtype="0"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par>
                                <p:cTn id="71" presetID="22" presetClass="entr" presetSubtype="2"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right)">
                                      <p:cBhvr>
                                        <p:cTn id="73" dur="750"/>
                                        <p:tgtEl>
                                          <p:spTgt spid="29"/>
                                        </p:tgtEl>
                                      </p:cBhvr>
                                    </p:animEffect>
                                  </p:childTnLst>
                                </p:cTn>
                              </p:par>
                              <p:par>
                                <p:cTn id="74" presetID="22" presetClass="entr" presetSubtype="2" fill="hold" grpId="0" nodeType="withEffect">
                                  <p:stCondLst>
                                    <p:cond delay="300"/>
                                  </p:stCondLst>
                                  <p:childTnLst>
                                    <p:set>
                                      <p:cBhvr>
                                        <p:cTn id="75" dur="1" fill="hold">
                                          <p:stCondLst>
                                            <p:cond delay="0"/>
                                          </p:stCondLst>
                                        </p:cTn>
                                        <p:tgtEl>
                                          <p:spTgt spid="28"/>
                                        </p:tgtEl>
                                        <p:attrNameLst>
                                          <p:attrName>style.visibility</p:attrName>
                                        </p:attrNameLst>
                                      </p:cBhvr>
                                      <p:to>
                                        <p:strVal val="visible"/>
                                      </p:to>
                                    </p:set>
                                    <p:animEffect transition="in" filter="wipe(right)">
                                      <p:cBhvr>
                                        <p:cTn id="76" dur="350"/>
                                        <p:tgtEl>
                                          <p:spTgt spid="28"/>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right)">
                                      <p:cBhvr>
                                        <p:cTn id="79" dur="750"/>
                                        <p:tgtEl>
                                          <p:spTgt spid="31"/>
                                        </p:tgtEl>
                                      </p:cBhvr>
                                    </p:animEffect>
                                  </p:childTnLst>
                                </p:cTn>
                              </p:par>
                              <p:par>
                                <p:cTn id="80" presetID="22" presetClass="entr" presetSubtype="2" fill="hold" grpId="0" nodeType="withEffect">
                                  <p:stCondLst>
                                    <p:cond delay="300"/>
                                  </p:stCondLst>
                                  <p:childTnLst>
                                    <p:set>
                                      <p:cBhvr>
                                        <p:cTn id="81" dur="1" fill="hold">
                                          <p:stCondLst>
                                            <p:cond delay="0"/>
                                          </p:stCondLst>
                                        </p:cTn>
                                        <p:tgtEl>
                                          <p:spTgt spid="30"/>
                                        </p:tgtEl>
                                        <p:attrNameLst>
                                          <p:attrName>style.visibility</p:attrName>
                                        </p:attrNameLst>
                                      </p:cBhvr>
                                      <p:to>
                                        <p:strVal val="visible"/>
                                      </p:to>
                                    </p:set>
                                    <p:animEffect transition="in" filter="wipe(right)">
                                      <p:cBhvr>
                                        <p:cTn id="82" dur="350"/>
                                        <p:tgtEl>
                                          <p:spTgt spid="30"/>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wipe(right)">
                                      <p:cBhvr>
                                        <p:cTn id="85" dur="750"/>
                                        <p:tgtEl>
                                          <p:spTgt spid="33"/>
                                        </p:tgtEl>
                                      </p:cBhvr>
                                    </p:animEffect>
                                  </p:childTnLst>
                                </p:cTn>
                              </p:par>
                              <p:par>
                                <p:cTn id="86" presetID="22" presetClass="entr" presetSubtype="2" fill="hold" grpId="0" nodeType="withEffect">
                                  <p:stCondLst>
                                    <p:cond delay="30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350"/>
                                        <p:tgtEl>
                                          <p:spTgt spid="32"/>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wipe(right)">
                                      <p:cBhvr>
                                        <p:cTn id="91" dur="750"/>
                                        <p:tgtEl>
                                          <p:spTgt spid="35"/>
                                        </p:tgtEl>
                                      </p:cBhvr>
                                    </p:animEffect>
                                  </p:childTnLst>
                                </p:cTn>
                              </p:par>
                              <p:par>
                                <p:cTn id="92" presetID="22" presetClass="entr" presetSubtype="2" fill="hold" grpId="0" nodeType="withEffect">
                                  <p:stCondLst>
                                    <p:cond delay="300"/>
                                  </p:stCondLst>
                                  <p:childTnLst>
                                    <p:set>
                                      <p:cBhvr>
                                        <p:cTn id="93" dur="1" fill="hold">
                                          <p:stCondLst>
                                            <p:cond delay="0"/>
                                          </p:stCondLst>
                                        </p:cTn>
                                        <p:tgtEl>
                                          <p:spTgt spid="34"/>
                                        </p:tgtEl>
                                        <p:attrNameLst>
                                          <p:attrName>style.visibility</p:attrName>
                                        </p:attrNameLst>
                                      </p:cBhvr>
                                      <p:to>
                                        <p:strVal val="visible"/>
                                      </p:to>
                                    </p:set>
                                    <p:animEffect transition="in" filter="wipe(right)">
                                      <p:cBhvr>
                                        <p:cTn id="94" dur="3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8" grpId="0" animBg="1"/>
      <p:bldP spid="9" grpId="0" animBg="1"/>
      <p:bldP spid="10" grpId="0" animBg="1"/>
      <p:bldP spid="11" grpId="0" animBg="1"/>
      <p:bldP spid="28" grpId="0"/>
      <p:bldP spid="29" grpId="0"/>
      <p:bldP spid="30" grpId="0"/>
      <p:bldP spid="31" grpId="0"/>
      <p:bldP spid="32"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右箭头 5"/>
          <p:cNvSpPr/>
          <p:nvPr/>
        </p:nvSpPr>
        <p:spPr bwMode="auto">
          <a:xfrm>
            <a:off x="1763994" y="1852760"/>
            <a:ext cx="4321230" cy="1512168"/>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8" name="TextBox 7"/>
          <p:cNvSpPr txBox="1"/>
          <p:nvPr/>
        </p:nvSpPr>
        <p:spPr bwMode="auto">
          <a:xfrm>
            <a:off x="2727462" y="2307825"/>
            <a:ext cx="2421496" cy="613610"/>
          </a:xfrm>
          <a:prstGeom prst="rect">
            <a:avLst/>
          </a:prstGeom>
          <a:noFill/>
        </p:spPr>
        <p:txBody>
          <a:bodyPr wrap="square" lIns="93292" tIns="46646" rIns="93292" bIns="46646">
            <a:spAutoFit/>
          </a:bodyPr>
          <a:lstStyle/>
          <a:p>
            <a:pPr defTabSz="932923" fontAlgn="auto">
              <a:lnSpc>
                <a:spcPct val="150000"/>
              </a:lnSpc>
              <a:spcBef>
                <a:spcPts val="0"/>
              </a:spcBef>
              <a:spcAft>
                <a:spcPts val="0"/>
              </a:spcAft>
              <a:defRPr/>
            </a:pPr>
            <a:r>
              <a:rPr lang="zh-CN" altLang="en-US" sz="1100" kern="0" dirty="0">
                <a:solidFill>
                  <a:srgbClr val="FFFFFF"/>
                </a:solidFill>
                <a:latin typeface="微软雅黑" pitchFamily="34" charset="-122"/>
                <a:ea typeface="微软雅黑" pitchFamily="34" charset="-122"/>
              </a:rPr>
              <a:t>单击此处添加段落文本单击此处添加段落文本单击此处添加段落文本</a:t>
            </a:r>
          </a:p>
        </p:txBody>
      </p:sp>
      <p:sp>
        <p:nvSpPr>
          <p:cNvPr id="9" name="TextBox 8"/>
          <p:cNvSpPr txBox="1"/>
          <p:nvPr/>
        </p:nvSpPr>
        <p:spPr>
          <a:xfrm>
            <a:off x="3168394" y="1529594"/>
            <a:ext cx="2052585" cy="646331"/>
          </a:xfrm>
          <a:prstGeom prst="rect">
            <a:avLst/>
          </a:prstGeom>
          <a:noFill/>
        </p:spPr>
        <p:txBody>
          <a:bodyPr wrap="square" lIns="91436" tIns="45718" rIns="91436" bIns="45718"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添加你的文字添加你的文字添加你的文字添加你的文字</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1470" y="696048"/>
            <a:ext cx="1830914" cy="1876497"/>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183" y="1746954"/>
            <a:ext cx="1830914" cy="1876497"/>
          </a:xfrm>
          <a:prstGeom prst="rect">
            <a:avLst/>
          </a:prstGeom>
        </p:spPr>
      </p:pic>
      <p:sp>
        <p:nvSpPr>
          <p:cNvPr id="12" name="矩形 11"/>
          <p:cNvSpPr/>
          <p:nvPr/>
        </p:nvSpPr>
        <p:spPr>
          <a:xfrm>
            <a:off x="690311" y="2480936"/>
            <a:ext cx="1107989" cy="369328"/>
          </a:xfrm>
          <a:prstGeom prst="rect">
            <a:avLst/>
          </a:prstGeom>
        </p:spPr>
        <p:txBody>
          <a:bodyPr wrap="none" lIns="91436" tIns="45718" rIns="91436" bIns="45718">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输入文字</a:t>
            </a:r>
            <a:endParaRPr lang="zh-CN" altLang="en-US" b="1"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1470" y="2784280"/>
            <a:ext cx="1830914" cy="1876497"/>
          </a:xfrm>
          <a:prstGeom prst="rect">
            <a:avLst/>
          </a:prstGeom>
        </p:spPr>
      </p:pic>
      <p:sp>
        <p:nvSpPr>
          <p:cNvPr id="14" name="TextBox 13"/>
          <p:cNvSpPr txBox="1"/>
          <p:nvPr/>
        </p:nvSpPr>
        <p:spPr>
          <a:xfrm>
            <a:off x="3204405" y="3076601"/>
            <a:ext cx="2016574" cy="646331"/>
          </a:xfrm>
          <a:prstGeom prst="rect">
            <a:avLst/>
          </a:prstGeom>
          <a:noFill/>
        </p:spPr>
        <p:txBody>
          <a:bodyPr wrap="square" lIns="91436" tIns="45718" rIns="91436" bIns="45718"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添加你的文字添加你的文字添加你的文字添加你的文字</a:t>
            </a:r>
          </a:p>
        </p:txBody>
      </p:sp>
      <p:sp>
        <p:nvSpPr>
          <p:cNvPr id="15" name="六边形 14"/>
          <p:cNvSpPr/>
          <p:nvPr/>
        </p:nvSpPr>
        <p:spPr>
          <a:xfrm rot="5400000">
            <a:off x="1630430" y="1007265"/>
            <a:ext cx="1319555" cy="1137745"/>
          </a:xfrm>
          <a:prstGeom prst="hexagon">
            <a:avLst>
              <a:gd name="adj" fmla="val 27212"/>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16" name="矩形 15"/>
          <p:cNvSpPr/>
          <p:nvPr/>
        </p:nvSpPr>
        <p:spPr>
          <a:xfrm>
            <a:off x="1736214" y="1430029"/>
            <a:ext cx="1107989" cy="369328"/>
          </a:xfrm>
          <a:prstGeom prst="rect">
            <a:avLst/>
          </a:prstGeom>
        </p:spPr>
        <p:txBody>
          <a:bodyPr wrap="none" lIns="91436" tIns="45718" rIns="91436" bIns="45718">
            <a:spAutoFit/>
          </a:bodyPr>
          <a:lstStyle/>
          <a:p>
            <a:pPr algn="ctr" fontAlgn="auto">
              <a:spcBef>
                <a:spcPts val="0"/>
              </a:spcBef>
              <a:spcAft>
                <a:spcPts val="0"/>
              </a:spcAft>
              <a:defRPr/>
            </a:pPr>
            <a:r>
              <a:rPr lang="zh-CN" altLang="en-US" b="1" dirty="0" smtClean="0">
                <a:solidFill>
                  <a:schemeClr val="bg1"/>
                </a:solidFill>
                <a:latin typeface="微软雅黑" panose="020B0503020204020204" pitchFamily="34" charset="-122"/>
                <a:ea typeface="微软雅黑" panose="020B0503020204020204" pitchFamily="34" charset="-122"/>
              </a:rPr>
              <a:t>输入文字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六边形 16"/>
          <p:cNvSpPr/>
          <p:nvPr/>
        </p:nvSpPr>
        <p:spPr>
          <a:xfrm rot="5400000">
            <a:off x="1630430" y="3095498"/>
            <a:ext cx="1319555" cy="1137745"/>
          </a:xfrm>
          <a:prstGeom prst="hexagon">
            <a:avLst>
              <a:gd name="adj" fmla="val 27212"/>
              <a:gd name="vf" fmla="val 115470"/>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91436" tIns="45718" rIns="91436" bIns="45718" rtlCol="0" anchor="ctr"/>
          <a:lstStyle/>
          <a:p>
            <a:pPr algn="ctr"/>
            <a:endParaRPr lang="zh-CN" altLang="en-US"/>
          </a:p>
        </p:txBody>
      </p:sp>
      <p:sp>
        <p:nvSpPr>
          <p:cNvPr id="20" name="矩形 19"/>
          <p:cNvSpPr/>
          <p:nvPr/>
        </p:nvSpPr>
        <p:spPr>
          <a:xfrm>
            <a:off x="1691695" y="3518262"/>
            <a:ext cx="1107989" cy="369328"/>
          </a:xfrm>
          <a:prstGeom prst="rect">
            <a:avLst/>
          </a:prstGeom>
        </p:spPr>
        <p:txBody>
          <a:bodyPr wrap="none" lIns="91436" tIns="45718" rIns="91436" bIns="45718">
            <a:spAutoFit/>
          </a:bodyPr>
          <a:lstStyle/>
          <a:p>
            <a:pPr algn="ctr" fontAlgn="auto">
              <a:spcBef>
                <a:spcPts val="0"/>
              </a:spcBef>
              <a:spcAft>
                <a:spcPts val="0"/>
              </a:spcAft>
              <a:defRPr/>
            </a:pPr>
            <a:r>
              <a:rPr lang="zh-CN" altLang="en-US" b="1" dirty="0" smtClean="0">
                <a:solidFill>
                  <a:schemeClr val="bg1"/>
                </a:solidFill>
                <a:latin typeface="微软雅黑" panose="020B0503020204020204" pitchFamily="34" charset="-122"/>
                <a:ea typeface="微软雅黑" panose="020B0503020204020204" pitchFamily="34" charset="-122"/>
              </a:rPr>
              <a:t>输入文字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4009" y="943930"/>
            <a:ext cx="2673731" cy="3482543"/>
          </a:xfrm>
          <a:prstGeom prst="rect">
            <a:avLst/>
          </a:prstGeom>
        </p:spPr>
      </p:pic>
    </p:spTree>
    <p:extLst>
      <p:ext uri="{BB962C8B-B14F-4D97-AF65-F5344CB8AC3E}">
        <p14:creationId xmlns:p14="http://schemas.microsoft.com/office/powerpoint/2010/main" val="2817203696"/>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randombar(horizontal)">
                                      <p:cBhvr>
                                        <p:cTn id="47" dur="500"/>
                                        <p:tgtEl>
                                          <p:spTgt spid="12"/>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randombar(horizontal)">
                                      <p:cBhvr>
                                        <p:cTn id="62" dur="500"/>
                                        <p:tgtEl>
                                          <p:spTgt spid="20"/>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fill="hold"/>
                                        <p:tgtEl>
                                          <p:spTgt spid="8"/>
                                        </p:tgtEl>
                                        <p:attrNameLst>
                                          <p:attrName>ppt_x</p:attrName>
                                        </p:attrNameLst>
                                      </p:cBhvr>
                                      <p:tavLst>
                                        <p:tav tm="0">
                                          <p:val>
                                            <p:strVal val="0-#ppt_w/2"/>
                                          </p:val>
                                        </p:tav>
                                        <p:tav tm="100000">
                                          <p:val>
                                            <p:strVal val="#ppt_x"/>
                                          </p:val>
                                        </p:tav>
                                      </p:tavLst>
                                    </p:anim>
                                    <p:anim calcmode="lin" valueType="num">
                                      <p:cBhvr additive="base">
                                        <p:cTn id="67" dur="500" fill="hold"/>
                                        <p:tgtEl>
                                          <p:spTgt spid="8"/>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500" fill="hold"/>
                                        <p:tgtEl>
                                          <p:spTgt spid="6"/>
                                        </p:tgtEl>
                                        <p:attrNameLst>
                                          <p:attrName>ppt_x</p:attrName>
                                        </p:attrNameLst>
                                      </p:cBhvr>
                                      <p:tavLst>
                                        <p:tav tm="0">
                                          <p:val>
                                            <p:strVal val="0-#ppt_w/2"/>
                                          </p:val>
                                        </p:tav>
                                        <p:tav tm="100000">
                                          <p:val>
                                            <p:strVal val="#ppt_x"/>
                                          </p:val>
                                        </p:tav>
                                      </p:tavLst>
                                    </p:anim>
                                    <p:anim calcmode="lin" valueType="num">
                                      <p:cBhvr additive="base">
                                        <p:cTn id="71" dur="500" fill="hold"/>
                                        <p:tgtEl>
                                          <p:spTgt spid="6"/>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500" fill="hold"/>
                                        <p:tgtEl>
                                          <p:spTgt spid="9"/>
                                        </p:tgtEl>
                                        <p:attrNameLst>
                                          <p:attrName>ppt_x</p:attrName>
                                        </p:attrNameLst>
                                      </p:cBhvr>
                                      <p:tavLst>
                                        <p:tav tm="0">
                                          <p:val>
                                            <p:strVal val="0-#ppt_w/2"/>
                                          </p:val>
                                        </p:tav>
                                        <p:tav tm="100000">
                                          <p:val>
                                            <p:strVal val="#ppt_x"/>
                                          </p:val>
                                        </p:tav>
                                      </p:tavLst>
                                    </p:anim>
                                    <p:anim calcmode="lin" valueType="num">
                                      <p:cBhvr additive="base">
                                        <p:cTn id="75" dur="500" fill="hold"/>
                                        <p:tgtEl>
                                          <p:spTgt spid="9"/>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fill="hold"/>
                                        <p:tgtEl>
                                          <p:spTgt spid="14"/>
                                        </p:tgtEl>
                                        <p:attrNameLst>
                                          <p:attrName>ppt_x</p:attrName>
                                        </p:attrNameLst>
                                      </p:cBhvr>
                                      <p:tavLst>
                                        <p:tav tm="0">
                                          <p:val>
                                            <p:strVal val="0-#ppt_w/2"/>
                                          </p:val>
                                        </p:tav>
                                        <p:tav tm="100000">
                                          <p:val>
                                            <p:strVal val="#ppt_x"/>
                                          </p:val>
                                        </p:tav>
                                      </p:tavLst>
                                    </p:anim>
                                    <p:anim calcmode="lin" valueType="num">
                                      <p:cBhvr additive="base">
                                        <p:cTn id="79" dur="500" fill="hold"/>
                                        <p:tgtEl>
                                          <p:spTgt spid="14"/>
                                        </p:tgtEl>
                                        <p:attrNameLst>
                                          <p:attrName>ppt_y</p:attrName>
                                        </p:attrNameLst>
                                      </p:cBhvr>
                                      <p:tavLst>
                                        <p:tav tm="0">
                                          <p:val>
                                            <p:strVal val="#ppt_y"/>
                                          </p:val>
                                        </p:tav>
                                        <p:tav tm="100000">
                                          <p:val>
                                            <p:strVal val="#ppt_y"/>
                                          </p:val>
                                        </p:tav>
                                      </p:tavLst>
                                    </p:anim>
                                  </p:childTnLst>
                                </p:cTn>
                              </p:par>
                            </p:childTnLst>
                          </p:cTn>
                        </p:par>
                        <p:par>
                          <p:cTn id="80" fill="hold">
                            <p:stCondLst>
                              <p:cond delay="6500"/>
                            </p:stCondLst>
                            <p:childTnLst>
                              <p:par>
                                <p:cTn id="81" presetID="2" presetClass="entr" presetSubtype="8"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6" grpId="0" animBg="1"/>
      <p:bldP spid="8" grpId="0"/>
      <p:bldP spid="9" grpId="0"/>
      <p:bldP spid="12" grpId="0"/>
      <p:bldP spid="14" grpId="0"/>
      <p:bldP spid="15" grpId="0" animBg="1"/>
      <p:bldP spid="16" grpId="0"/>
      <p:bldP spid="17" grpId="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六边形 56"/>
          <p:cNvSpPr/>
          <p:nvPr/>
        </p:nvSpPr>
        <p:spPr>
          <a:xfrm>
            <a:off x="1017811" y="1665036"/>
            <a:ext cx="2272747" cy="1959529"/>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58" name="前言"/>
          <p:cNvSpPr>
            <a:spLocks noChangeArrowheads="1"/>
          </p:cNvSpPr>
          <p:nvPr/>
        </p:nvSpPr>
        <p:spPr bwMode="auto">
          <a:xfrm>
            <a:off x="1354796" y="2088353"/>
            <a:ext cx="1598781" cy="1092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500" dirty="0">
                <a:solidFill>
                  <a:schemeClr val="bg1"/>
                </a:solidFill>
              </a:rPr>
              <a:t>目录</a:t>
            </a:r>
            <a:endParaRPr lang="en-US" altLang="zh-CN" sz="4500" dirty="0">
              <a:solidFill>
                <a:schemeClr val="bg1"/>
              </a:solidFill>
            </a:endParaRPr>
          </a:p>
          <a:p>
            <a:pPr algn="ctr">
              <a:spcBef>
                <a:spcPct val="0"/>
              </a:spcBef>
              <a:buNone/>
            </a:pPr>
            <a:r>
              <a:rPr lang="en-US" altLang="zh-CN" sz="2000" dirty="0">
                <a:solidFill>
                  <a:schemeClr val="bg1"/>
                </a:solidFill>
                <a:latin typeface="Impact MT Std" pitchFamily="34" charset="0"/>
              </a:rPr>
              <a:t>CONTENTS</a:t>
            </a:r>
            <a:endParaRPr lang="zh-CN" altLang="en-US" sz="2000" dirty="0">
              <a:solidFill>
                <a:schemeClr val="bg1"/>
              </a:solidFill>
              <a:latin typeface="Impact MT Std" pitchFamily="34" charset="0"/>
              <a:sym typeface="Impact" pitchFamily="34" charset="0"/>
            </a:endParaRPr>
          </a:p>
        </p:txBody>
      </p:sp>
      <p:sp>
        <p:nvSpPr>
          <p:cNvPr id="59" name="六边形 58"/>
          <p:cNvSpPr/>
          <p:nvPr/>
        </p:nvSpPr>
        <p:spPr>
          <a:xfrm rot="16200000">
            <a:off x="3754727" y="555944"/>
            <a:ext cx="797612" cy="75059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endParaRPr lang="zh-CN" altLang="en-US">
              <a:solidFill>
                <a:schemeClr val="bg1"/>
              </a:solidFill>
            </a:endParaRPr>
          </a:p>
        </p:txBody>
      </p:sp>
      <p:sp>
        <p:nvSpPr>
          <p:cNvPr id="60" name="TextBox 59"/>
          <p:cNvSpPr txBox="1"/>
          <p:nvPr/>
        </p:nvSpPr>
        <p:spPr>
          <a:xfrm>
            <a:off x="3834485" y="667787"/>
            <a:ext cx="691299" cy="584756"/>
          </a:xfrm>
          <a:prstGeom prst="rect">
            <a:avLst/>
          </a:prstGeom>
          <a:noFill/>
          <a:ln>
            <a:noFill/>
          </a:ln>
        </p:spPr>
        <p:txBody>
          <a:bodyPr wrap="none" lIns="91418" tIns="45709" rIns="91418" bIns="45709"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bwMode="auto">
          <a:xfrm>
            <a:off x="4622008" y="867864"/>
            <a:ext cx="2952841" cy="646527"/>
          </a:xfrm>
          <a:prstGeom prst="rect">
            <a:avLst/>
          </a:prstGeom>
          <a:noFill/>
          <a:ln>
            <a:noFill/>
          </a:ln>
        </p:spPr>
        <p:txBody>
          <a:bodyPr wrap="square" lIns="91418" tIns="45709" rIns="91418" bIns="45709">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62" name="矩形 61"/>
          <p:cNvSpPr/>
          <p:nvPr/>
        </p:nvSpPr>
        <p:spPr bwMode="auto">
          <a:xfrm>
            <a:off x="4642484" y="592773"/>
            <a:ext cx="2021238" cy="369310"/>
          </a:xfrm>
          <a:prstGeom prst="rect">
            <a:avLst/>
          </a:prstGeom>
          <a:ln>
            <a:noFill/>
          </a:ln>
        </p:spPr>
        <p:txBody>
          <a:bodyPr lIns="91418" tIns="45709" rIns="91418" bIns="45709">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63" name="六边形 62"/>
          <p:cNvSpPr/>
          <p:nvPr/>
        </p:nvSpPr>
        <p:spPr>
          <a:xfrm rot="16200000">
            <a:off x="3754727" y="2669900"/>
            <a:ext cx="797612" cy="75059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rtlCol="0" anchor="ctr"/>
          <a:lstStyle/>
          <a:p>
            <a:pPr algn="ctr"/>
            <a:endParaRPr lang="zh-CN" altLang="en-US">
              <a:solidFill>
                <a:schemeClr val="bg1"/>
              </a:solidFill>
            </a:endParaRPr>
          </a:p>
        </p:txBody>
      </p:sp>
      <p:sp>
        <p:nvSpPr>
          <p:cNvPr id="64" name="TextBox 63"/>
          <p:cNvSpPr txBox="1"/>
          <p:nvPr/>
        </p:nvSpPr>
        <p:spPr>
          <a:xfrm>
            <a:off x="3834485" y="2781740"/>
            <a:ext cx="691299" cy="584756"/>
          </a:xfrm>
          <a:prstGeom prst="rect">
            <a:avLst/>
          </a:prstGeom>
          <a:noFill/>
          <a:ln>
            <a:noFill/>
          </a:ln>
        </p:spPr>
        <p:txBody>
          <a:bodyPr wrap="none" lIns="91418" tIns="45709" rIns="91418" bIns="45709"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bwMode="auto">
          <a:xfrm>
            <a:off x="4622009" y="3033014"/>
            <a:ext cx="2952841" cy="646527"/>
          </a:xfrm>
          <a:prstGeom prst="rect">
            <a:avLst/>
          </a:prstGeom>
          <a:noFill/>
          <a:ln>
            <a:noFill/>
          </a:ln>
        </p:spPr>
        <p:txBody>
          <a:bodyPr wrap="square" lIns="91418" tIns="45709" rIns="91418" bIns="45709">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66" name="矩形 65"/>
          <p:cNvSpPr/>
          <p:nvPr/>
        </p:nvSpPr>
        <p:spPr bwMode="auto">
          <a:xfrm>
            <a:off x="4642484" y="2757925"/>
            <a:ext cx="2021238" cy="369310"/>
          </a:xfrm>
          <a:prstGeom prst="rect">
            <a:avLst/>
          </a:prstGeom>
          <a:ln>
            <a:noFill/>
          </a:ln>
        </p:spPr>
        <p:txBody>
          <a:bodyPr lIns="91418" tIns="45709" rIns="91418" bIns="45709">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67" name="六边形 66"/>
          <p:cNvSpPr/>
          <p:nvPr/>
        </p:nvSpPr>
        <p:spPr>
          <a:xfrm rot="16200000">
            <a:off x="3722976" y="1592810"/>
            <a:ext cx="797612" cy="750593"/>
          </a:xfrm>
          <a:prstGeom prst="hexagon">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18" tIns="45709" rIns="91418" bIns="45709" rtlCol="0" anchor="ctr"/>
          <a:lstStyle/>
          <a:p>
            <a:pPr algn="ctr"/>
            <a:endParaRPr lang="zh-CN" altLang="en-US">
              <a:solidFill>
                <a:schemeClr val="tx1">
                  <a:lumMod val="85000"/>
                  <a:lumOff val="15000"/>
                </a:schemeClr>
              </a:solidFill>
            </a:endParaRPr>
          </a:p>
        </p:txBody>
      </p:sp>
      <p:sp>
        <p:nvSpPr>
          <p:cNvPr id="68" name="TextBox 67"/>
          <p:cNvSpPr txBox="1"/>
          <p:nvPr/>
        </p:nvSpPr>
        <p:spPr>
          <a:xfrm>
            <a:off x="3802733" y="1704652"/>
            <a:ext cx="691299" cy="584756"/>
          </a:xfrm>
          <a:prstGeom prst="rect">
            <a:avLst/>
          </a:prstGeom>
          <a:noFill/>
          <a:ln>
            <a:noFill/>
          </a:ln>
        </p:spPr>
        <p:txBody>
          <a:bodyPr wrap="none" lIns="91418" tIns="45709" rIns="91418" bIns="45709"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9" name="TextBox 68"/>
          <p:cNvSpPr txBox="1"/>
          <p:nvPr/>
        </p:nvSpPr>
        <p:spPr bwMode="auto">
          <a:xfrm>
            <a:off x="4590258" y="1904729"/>
            <a:ext cx="2952841" cy="646527"/>
          </a:xfrm>
          <a:prstGeom prst="rect">
            <a:avLst/>
          </a:prstGeom>
          <a:noFill/>
        </p:spPr>
        <p:txBody>
          <a:bodyPr wrap="square" lIns="91418" tIns="45709" rIns="91418" bIns="45709">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70" name="矩形 69"/>
          <p:cNvSpPr/>
          <p:nvPr/>
        </p:nvSpPr>
        <p:spPr bwMode="auto">
          <a:xfrm>
            <a:off x="4610732" y="1629639"/>
            <a:ext cx="2021238" cy="369310"/>
          </a:xfrm>
          <a:prstGeom prst="rect">
            <a:avLst/>
          </a:prstGeom>
        </p:spPr>
        <p:txBody>
          <a:bodyPr lIns="91418" tIns="45709" rIns="91418" bIns="45709">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71" name="六边形 70"/>
          <p:cNvSpPr/>
          <p:nvPr/>
        </p:nvSpPr>
        <p:spPr>
          <a:xfrm rot="16200000">
            <a:off x="3733214" y="3741935"/>
            <a:ext cx="797612" cy="750593"/>
          </a:xfrm>
          <a:prstGeom prst="hexagon">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18" tIns="45709" rIns="91418" bIns="45709" rtlCol="0" anchor="ctr"/>
          <a:lstStyle/>
          <a:p>
            <a:pPr algn="ctr"/>
            <a:endParaRPr lang="zh-CN" altLang="en-US">
              <a:solidFill>
                <a:schemeClr val="tx1">
                  <a:lumMod val="85000"/>
                  <a:lumOff val="15000"/>
                </a:schemeClr>
              </a:solidFill>
            </a:endParaRPr>
          </a:p>
        </p:txBody>
      </p:sp>
      <p:sp>
        <p:nvSpPr>
          <p:cNvPr id="72" name="TextBox 71"/>
          <p:cNvSpPr txBox="1"/>
          <p:nvPr/>
        </p:nvSpPr>
        <p:spPr>
          <a:xfrm>
            <a:off x="3782258" y="3853775"/>
            <a:ext cx="691299" cy="584756"/>
          </a:xfrm>
          <a:prstGeom prst="rect">
            <a:avLst/>
          </a:prstGeom>
          <a:noFill/>
          <a:ln>
            <a:noFill/>
          </a:ln>
        </p:spPr>
        <p:txBody>
          <a:bodyPr wrap="none" lIns="91418" tIns="45709" rIns="91418" bIns="45709"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73" name="TextBox 72"/>
          <p:cNvSpPr txBox="1"/>
          <p:nvPr/>
        </p:nvSpPr>
        <p:spPr bwMode="auto">
          <a:xfrm>
            <a:off x="4590258" y="4176722"/>
            <a:ext cx="2952841" cy="646527"/>
          </a:xfrm>
          <a:prstGeom prst="rect">
            <a:avLst/>
          </a:prstGeom>
          <a:noFill/>
        </p:spPr>
        <p:txBody>
          <a:bodyPr wrap="square" lIns="91418" tIns="45709" rIns="91418" bIns="45709">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zh-CN" altLang="en-US" sz="1200" dirty="0">
              <a:solidFill>
                <a:schemeClr val="tx1">
                  <a:lumMod val="95000"/>
                  <a:lumOff val="5000"/>
                </a:schemeClr>
              </a:solidFill>
              <a:latin typeface="Calibri" pitchFamily="34" charset="0"/>
            </a:endParaRPr>
          </a:p>
        </p:txBody>
      </p:sp>
      <p:sp>
        <p:nvSpPr>
          <p:cNvPr id="74" name="矩形 73"/>
          <p:cNvSpPr/>
          <p:nvPr/>
        </p:nvSpPr>
        <p:spPr bwMode="auto">
          <a:xfrm>
            <a:off x="4590257" y="3829957"/>
            <a:ext cx="2021238" cy="369310"/>
          </a:xfrm>
          <a:prstGeom prst="rect">
            <a:avLst/>
          </a:prstGeom>
        </p:spPr>
        <p:txBody>
          <a:bodyPr lIns="91418" tIns="45709" rIns="91418" bIns="45709">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extLst>
      <p:ext uri="{BB962C8B-B14F-4D97-AF65-F5344CB8AC3E}">
        <p14:creationId xmlns:p14="http://schemas.microsoft.com/office/powerpoint/2010/main" val="257569968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Effect transition="in" filter="wipe(left)">
                                      <p:cBhvr>
                                        <p:cTn id="12" dur="500"/>
                                        <p:tgtEl>
                                          <p:spTgt spid="58"/>
                                        </p:tgtEl>
                                      </p:cBhvr>
                                    </p:animEffect>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500" fill="hold"/>
                                        <p:tgtEl>
                                          <p:spTgt spid="59"/>
                                        </p:tgtEl>
                                        <p:attrNameLst>
                                          <p:attrName>ppt_x</p:attrName>
                                        </p:attrNameLst>
                                      </p:cBhvr>
                                      <p:tavLst>
                                        <p:tav tm="0">
                                          <p:val>
                                            <p:strVal val="0-#ppt_w/2"/>
                                          </p:val>
                                        </p:tav>
                                        <p:tav tm="100000">
                                          <p:val>
                                            <p:strVal val="#ppt_x"/>
                                          </p:val>
                                        </p:tav>
                                      </p:tavLst>
                                    </p:anim>
                                    <p:anim calcmode="lin" valueType="num">
                                      <p:cBhvr additive="base">
                                        <p:cTn id="17" dur="500" fill="hold"/>
                                        <p:tgtEl>
                                          <p:spTgt spid="5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500" fill="hold"/>
                                        <p:tgtEl>
                                          <p:spTgt spid="60"/>
                                        </p:tgtEl>
                                        <p:attrNameLst>
                                          <p:attrName>ppt_x</p:attrName>
                                        </p:attrNameLst>
                                      </p:cBhvr>
                                      <p:tavLst>
                                        <p:tav tm="0">
                                          <p:val>
                                            <p:strVal val="0-#ppt_w/2"/>
                                          </p:val>
                                        </p:tav>
                                        <p:tav tm="100000">
                                          <p:val>
                                            <p:strVal val="#ppt_x"/>
                                          </p:val>
                                        </p:tav>
                                      </p:tavLst>
                                    </p:anim>
                                    <p:anim calcmode="lin" valueType="num">
                                      <p:cBhvr additive="base">
                                        <p:cTn id="21" dur="500" fill="hold"/>
                                        <p:tgtEl>
                                          <p:spTgt spid="60"/>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1000"/>
                                        <p:tgtEl>
                                          <p:spTgt spid="62"/>
                                        </p:tgtEl>
                                      </p:cBhvr>
                                    </p:animEffect>
                                    <p:anim calcmode="lin" valueType="num">
                                      <p:cBhvr>
                                        <p:cTn id="26" dur="1000" fill="hold"/>
                                        <p:tgtEl>
                                          <p:spTgt spid="62"/>
                                        </p:tgtEl>
                                        <p:attrNameLst>
                                          <p:attrName>ppt_x</p:attrName>
                                        </p:attrNameLst>
                                      </p:cBhvr>
                                      <p:tavLst>
                                        <p:tav tm="0">
                                          <p:val>
                                            <p:strVal val="#ppt_x"/>
                                          </p:val>
                                        </p:tav>
                                        <p:tav tm="100000">
                                          <p:val>
                                            <p:strVal val="#ppt_x"/>
                                          </p:val>
                                        </p:tav>
                                      </p:tavLst>
                                    </p:anim>
                                    <p:anim calcmode="lin" valueType="num">
                                      <p:cBhvr>
                                        <p:cTn id="27" dur="1000" fill="hold"/>
                                        <p:tgtEl>
                                          <p:spTgt spid="6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1000"/>
                                        <p:tgtEl>
                                          <p:spTgt spid="61"/>
                                        </p:tgtEl>
                                      </p:cBhvr>
                                    </p:animEffect>
                                    <p:anim calcmode="lin" valueType="num">
                                      <p:cBhvr>
                                        <p:cTn id="31" dur="1000" fill="hold"/>
                                        <p:tgtEl>
                                          <p:spTgt spid="61"/>
                                        </p:tgtEl>
                                        <p:attrNameLst>
                                          <p:attrName>ppt_x</p:attrName>
                                        </p:attrNameLst>
                                      </p:cBhvr>
                                      <p:tavLst>
                                        <p:tav tm="0">
                                          <p:val>
                                            <p:strVal val="#ppt_x"/>
                                          </p:val>
                                        </p:tav>
                                        <p:tav tm="100000">
                                          <p:val>
                                            <p:strVal val="#ppt_x"/>
                                          </p:val>
                                        </p:tav>
                                      </p:tavLst>
                                    </p:anim>
                                    <p:anim calcmode="lin" valueType="num">
                                      <p:cBhvr>
                                        <p:cTn id="32" dur="1000" fill="hold"/>
                                        <p:tgtEl>
                                          <p:spTgt spid="61"/>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 presetClass="entr" presetSubtype="8"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0-#ppt_w/2"/>
                                          </p:val>
                                        </p:tav>
                                        <p:tav tm="100000">
                                          <p:val>
                                            <p:strVal val="#ppt_x"/>
                                          </p:val>
                                        </p:tav>
                                      </p:tavLst>
                                    </p:anim>
                                    <p:anim calcmode="lin" valueType="num">
                                      <p:cBhvr additive="base">
                                        <p:cTn id="37" dur="500" fill="hold"/>
                                        <p:tgtEl>
                                          <p:spTgt spid="6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additive="base">
                                        <p:cTn id="40" dur="500" fill="hold"/>
                                        <p:tgtEl>
                                          <p:spTgt spid="67"/>
                                        </p:tgtEl>
                                        <p:attrNameLst>
                                          <p:attrName>ppt_x</p:attrName>
                                        </p:attrNameLst>
                                      </p:cBhvr>
                                      <p:tavLst>
                                        <p:tav tm="0">
                                          <p:val>
                                            <p:strVal val="0-#ppt_w/2"/>
                                          </p:val>
                                        </p:tav>
                                        <p:tav tm="100000">
                                          <p:val>
                                            <p:strVal val="#ppt_x"/>
                                          </p:val>
                                        </p:tav>
                                      </p:tavLst>
                                    </p:anim>
                                    <p:anim calcmode="lin" valueType="num">
                                      <p:cBhvr additive="base">
                                        <p:cTn id="41" dur="500" fill="hold"/>
                                        <p:tgtEl>
                                          <p:spTgt spid="67"/>
                                        </p:tgtEl>
                                        <p:attrNameLst>
                                          <p:attrName>ppt_y</p:attrName>
                                        </p:attrNameLst>
                                      </p:cBhvr>
                                      <p:tavLst>
                                        <p:tav tm="0">
                                          <p:val>
                                            <p:strVal val="#ppt_y"/>
                                          </p:val>
                                        </p:tav>
                                        <p:tav tm="100000">
                                          <p:val>
                                            <p:strVal val="#ppt_y"/>
                                          </p:val>
                                        </p:tav>
                                      </p:tavLst>
                                    </p:anim>
                                  </p:childTnLst>
                                </p:cTn>
                              </p:par>
                            </p:childTnLst>
                          </p:cTn>
                        </p:par>
                        <p:par>
                          <p:cTn id="42" fill="hold">
                            <p:stCondLst>
                              <p:cond delay="2750"/>
                            </p:stCondLst>
                            <p:childTnLst>
                              <p:par>
                                <p:cTn id="43" presetID="42" presetClass="entr" presetSubtype="0"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1000"/>
                                        <p:tgtEl>
                                          <p:spTgt spid="70"/>
                                        </p:tgtEl>
                                      </p:cBhvr>
                                    </p:animEffect>
                                    <p:anim calcmode="lin" valueType="num">
                                      <p:cBhvr>
                                        <p:cTn id="46" dur="1000" fill="hold"/>
                                        <p:tgtEl>
                                          <p:spTgt spid="70"/>
                                        </p:tgtEl>
                                        <p:attrNameLst>
                                          <p:attrName>ppt_x</p:attrName>
                                        </p:attrNameLst>
                                      </p:cBhvr>
                                      <p:tavLst>
                                        <p:tav tm="0">
                                          <p:val>
                                            <p:strVal val="#ppt_x"/>
                                          </p:val>
                                        </p:tav>
                                        <p:tav tm="100000">
                                          <p:val>
                                            <p:strVal val="#ppt_x"/>
                                          </p:val>
                                        </p:tav>
                                      </p:tavLst>
                                    </p:anim>
                                    <p:anim calcmode="lin" valueType="num">
                                      <p:cBhvr>
                                        <p:cTn id="47" dur="1000" fill="hold"/>
                                        <p:tgtEl>
                                          <p:spTgt spid="7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1000"/>
                                        <p:tgtEl>
                                          <p:spTgt spid="69"/>
                                        </p:tgtEl>
                                      </p:cBhvr>
                                    </p:animEffect>
                                    <p:anim calcmode="lin" valueType="num">
                                      <p:cBhvr>
                                        <p:cTn id="51" dur="1000" fill="hold"/>
                                        <p:tgtEl>
                                          <p:spTgt spid="69"/>
                                        </p:tgtEl>
                                        <p:attrNameLst>
                                          <p:attrName>ppt_x</p:attrName>
                                        </p:attrNameLst>
                                      </p:cBhvr>
                                      <p:tavLst>
                                        <p:tav tm="0">
                                          <p:val>
                                            <p:strVal val="#ppt_x"/>
                                          </p:val>
                                        </p:tav>
                                        <p:tav tm="100000">
                                          <p:val>
                                            <p:strVal val="#ppt_x"/>
                                          </p:val>
                                        </p:tav>
                                      </p:tavLst>
                                    </p:anim>
                                    <p:anim calcmode="lin" valueType="num">
                                      <p:cBhvr>
                                        <p:cTn id="52" dur="1000" fill="hold"/>
                                        <p:tgtEl>
                                          <p:spTgt spid="69"/>
                                        </p:tgtEl>
                                        <p:attrNameLst>
                                          <p:attrName>ppt_y</p:attrName>
                                        </p:attrNameLst>
                                      </p:cBhvr>
                                      <p:tavLst>
                                        <p:tav tm="0">
                                          <p:val>
                                            <p:strVal val="#ppt_y+.1"/>
                                          </p:val>
                                        </p:tav>
                                        <p:tav tm="100000">
                                          <p:val>
                                            <p:strVal val="#ppt_y"/>
                                          </p:val>
                                        </p:tav>
                                      </p:tavLst>
                                    </p:anim>
                                  </p:childTnLst>
                                </p:cTn>
                              </p:par>
                            </p:childTnLst>
                          </p:cTn>
                        </p:par>
                        <p:par>
                          <p:cTn id="53" fill="hold">
                            <p:stCondLst>
                              <p:cond delay="375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fill="hold"/>
                                        <p:tgtEl>
                                          <p:spTgt spid="64"/>
                                        </p:tgtEl>
                                        <p:attrNameLst>
                                          <p:attrName>ppt_x</p:attrName>
                                        </p:attrNameLst>
                                      </p:cBhvr>
                                      <p:tavLst>
                                        <p:tav tm="0">
                                          <p:val>
                                            <p:strVal val="0-#ppt_w/2"/>
                                          </p:val>
                                        </p:tav>
                                        <p:tav tm="100000">
                                          <p:val>
                                            <p:strVal val="#ppt_x"/>
                                          </p:val>
                                        </p:tav>
                                      </p:tavLst>
                                    </p:anim>
                                    <p:anim calcmode="lin" valueType="num">
                                      <p:cBhvr additive="base">
                                        <p:cTn id="57" dur="5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additive="base">
                                        <p:cTn id="60" dur="500" fill="hold"/>
                                        <p:tgtEl>
                                          <p:spTgt spid="63"/>
                                        </p:tgtEl>
                                        <p:attrNameLst>
                                          <p:attrName>ppt_x</p:attrName>
                                        </p:attrNameLst>
                                      </p:cBhvr>
                                      <p:tavLst>
                                        <p:tav tm="0">
                                          <p:val>
                                            <p:strVal val="0-#ppt_w/2"/>
                                          </p:val>
                                        </p:tav>
                                        <p:tav tm="100000">
                                          <p:val>
                                            <p:strVal val="#ppt_x"/>
                                          </p:val>
                                        </p:tav>
                                      </p:tavLst>
                                    </p:anim>
                                    <p:anim calcmode="lin" valueType="num">
                                      <p:cBhvr additive="base">
                                        <p:cTn id="61" dur="500" fill="hold"/>
                                        <p:tgtEl>
                                          <p:spTgt spid="63"/>
                                        </p:tgtEl>
                                        <p:attrNameLst>
                                          <p:attrName>ppt_y</p:attrName>
                                        </p:attrNameLst>
                                      </p:cBhvr>
                                      <p:tavLst>
                                        <p:tav tm="0">
                                          <p:val>
                                            <p:strVal val="#ppt_y"/>
                                          </p:val>
                                        </p:tav>
                                        <p:tav tm="100000">
                                          <p:val>
                                            <p:strVal val="#ppt_y"/>
                                          </p:val>
                                        </p:tav>
                                      </p:tavLst>
                                    </p:anim>
                                  </p:childTnLst>
                                </p:cTn>
                              </p:par>
                            </p:childTnLst>
                          </p:cTn>
                        </p:par>
                        <p:par>
                          <p:cTn id="62" fill="hold">
                            <p:stCondLst>
                              <p:cond delay="4250"/>
                            </p:stCondLst>
                            <p:childTnLst>
                              <p:par>
                                <p:cTn id="63" presetID="42" presetClass="entr" presetSubtype="0" fill="hold" grpId="0"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1000"/>
                                        <p:tgtEl>
                                          <p:spTgt spid="66"/>
                                        </p:tgtEl>
                                      </p:cBhvr>
                                    </p:animEffect>
                                    <p:anim calcmode="lin" valueType="num">
                                      <p:cBhvr>
                                        <p:cTn id="66" dur="1000" fill="hold"/>
                                        <p:tgtEl>
                                          <p:spTgt spid="66"/>
                                        </p:tgtEl>
                                        <p:attrNameLst>
                                          <p:attrName>ppt_x</p:attrName>
                                        </p:attrNameLst>
                                      </p:cBhvr>
                                      <p:tavLst>
                                        <p:tav tm="0">
                                          <p:val>
                                            <p:strVal val="#ppt_x"/>
                                          </p:val>
                                        </p:tav>
                                        <p:tav tm="100000">
                                          <p:val>
                                            <p:strVal val="#ppt_x"/>
                                          </p:val>
                                        </p:tav>
                                      </p:tavLst>
                                    </p:anim>
                                    <p:anim calcmode="lin" valueType="num">
                                      <p:cBhvr>
                                        <p:cTn id="67" dur="1000" fill="hold"/>
                                        <p:tgtEl>
                                          <p:spTgt spid="6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childTnLst>
                          </p:cTn>
                        </p:par>
                        <p:par>
                          <p:cTn id="73" fill="hold">
                            <p:stCondLst>
                              <p:cond delay="5250"/>
                            </p:stCondLst>
                            <p:childTnLst>
                              <p:par>
                                <p:cTn id="74" presetID="2" presetClass="entr" presetSubtype="8"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fill="hold"/>
                                        <p:tgtEl>
                                          <p:spTgt spid="72"/>
                                        </p:tgtEl>
                                        <p:attrNameLst>
                                          <p:attrName>ppt_x</p:attrName>
                                        </p:attrNameLst>
                                      </p:cBhvr>
                                      <p:tavLst>
                                        <p:tav tm="0">
                                          <p:val>
                                            <p:strVal val="0-#ppt_w/2"/>
                                          </p:val>
                                        </p:tav>
                                        <p:tav tm="100000">
                                          <p:val>
                                            <p:strVal val="#ppt_x"/>
                                          </p:val>
                                        </p:tav>
                                      </p:tavLst>
                                    </p:anim>
                                    <p:anim calcmode="lin" valueType="num">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71"/>
                                        </p:tgtEl>
                                        <p:attrNameLst>
                                          <p:attrName>style.visibility</p:attrName>
                                        </p:attrNameLst>
                                      </p:cBhvr>
                                      <p:to>
                                        <p:strVal val="visible"/>
                                      </p:to>
                                    </p:set>
                                    <p:anim calcmode="lin" valueType="num">
                                      <p:cBhvr additive="base">
                                        <p:cTn id="80" dur="500" fill="hold"/>
                                        <p:tgtEl>
                                          <p:spTgt spid="71"/>
                                        </p:tgtEl>
                                        <p:attrNameLst>
                                          <p:attrName>ppt_x</p:attrName>
                                        </p:attrNameLst>
                                      </p:cBhvr>
                                      <p:tavLst>
                                        <p:tav tm="0">
                                          <p:val>
                                            <p:strVal val="0-#ppt_w/2"/>
                                          </p:val>
                                        </p:tav>
                                        <p:tav tm="100000">
                                          <p:val>
                                            <p:strVal val="#ppt_x"/>
                                          </p:val>
                                        </p:tav>
                                      </p:tavLst>
                                    </p:anim>
                                    <p:anim calcmode="lin" valueType="num">
                                      <p:cBhvr additive="base">
                                        <p:cTn id="81" dur="500" fill="hold"/>
                                        <p:tgtEl>
                                          <p:spTgt spid="71"/>
                                        </p:tgtEl>
                                        <p:attrNameLst>
                                          <p:attrName>ppt_y</p:attrName>
                                        </p:attrNameLst>
                                      </p:cBhvr>
                                      <p:tavLst>
                                        <p:tav tm="0">
                                          <p:val>
                                            <p:strVal val="#ppt_y"/>
                                          </p:val>
                                        </p:tav>
                                        <p:tav tm="100000">
                                          <p:val>
                                            <p:strVal val="#ppt_y"/>
                                          </p:val>
                                        </p:tav>
                                      </p:tavLst>
                                    </p:anim>
                                  </p:childTnLst>
                                </p:cTn>
                              </p:par>
                            </p:childTnLst>
                          </p:cTn>
                        </p:par>
                        <p:par>
                          <p:cTn id="82" fill="hold">
                            <p:stCondLst>
                              <p:cond delay="5750"/>
                            </p:stCondLst>
                            <p:childTnLst>
                              <p:par>
                                <p:cTn id="83" presetID="42" presetClass="entr" presetSubtype="0"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1000"/>
                                        <p:tgtEl>
                                          <p:spTgt spid="74"/>
                                        </p:tgtEl>
                                      </p:cBhvr>
                                    </p:animEffect>
                                    <p:anim calcmode="lin" valueType="num">
                                      <p:cBhvr>
                                        <p:cTn id="86" dur="1000" fill="hold"/>
                                        <p:tgtEl>
                                          <p:spTgt spid="74"/>
                                        </p:tgtEl>
                                        <p:attrNameLst>
                                          <p:attrName>ppt_x</p:attrName>
                                        </p:attrNameLst>
                                      </p:cBhvr>
                                      <p:tavLst>
                                        <p:tav tm="0">
                                          <p:val>
                                            <p:strVal val="#ppt_x"/>
                                          </p:val>
                                        </p:tav>
                                        <p:tav tm="100000">
                                          <p:val>
                                            <p:strVal val="#ppt_x"/>
                                          </p:val>
                                        </p:tav>
                                      </p:tavLst>
                                    </p:anim>
                                    <p:anim calcmode="lin" valueType="num">
                                      <p:cBhvr>
                                        <p:cTn id="87" dur="1000" fill="hold"/>
                                        <p:tgtEl>
                                          <p:spTgt spid="7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1000"/>
                                        <p:tgtEl>
                                          <p:spTgt spid="73"/>
                                        </p:tgtEl>
                                      </p:cBhvr>
                                    </p:animEffect>
                                    <p:anim calcmode="lin" valueType="num">
                                      <p:cBhvr>
                                        <p:cTn id="91" dur="1000" fill="hold"/>
                                        <p:tgtEl>
                                          <p:spTgt spid="73"/>
                                        </p:tgtEl>
                                        <p:attrNameLst>
                                          <p:attrName>ppt_x</p:attrName>
                                        </p:attrNameLst>
                                      </p:cBhvr>
                                      <p:tavLst>
                                        <p:tav tm="0">
                                          <p:val>
                                            <p:strVal val="#ppt_x"/>
                                          </p:val>
                                        </p:tav>
                                        <p:tav tm="100000">
                                          <p:val>
                                            <p:strVal val="#ppt_x"/>
                                          </p:val>
                                        </p:tav>
                                      </p:tavLst>
                                    </p:anim>
                                    <p:anim calcmode="lin" valueType="num">
                                      <p:cBhvr>
                                        <p:cTn id="92"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p:bldP spid="61" grpId="0"/>
      <p:bldP spid="62" grpId="0"/>
      <p:bldP spid="63" grpId="0" animBg="1"/>
      <p:bldP spid="64" grpId="0"/>
      <p:bldP spid="65" grpId="0"/>
      <p:bldP spid="66" grpId="0"/>
      <p:bldP spid="67" grpId="0" animBg="1"/>
      <p:bldP spid="68" grpId="0"/>
      <p:bldP spid="69" grpId="0"/>
      <p:bldP spid="70" grpId="0"/>
      <p:bldP spid="71" grpId="0" animBg="1"/>
      <p:bldP spid="72" grpId="0"/>
      <p:bldP spid="73"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341965"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33" name="矩形 32"/>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a:endParaRPr lang="zh-CN" altLang="en-US"/>
          </a:p>
        </p:txBody>
      </p:sp>
      <p:sp>
        <p:nvSpPr>
          <p:cNvPr id="34" name="TextBox 33"/>
          <p:cNvSpPr txBox="1"/>
          <p:nvPr/>
        </p:nvSpPr>
        <p:spPr>
          <a:xfrm>
            <a:off x="936340" y="313069"/>
            <a:ext cx="1908770" cy="334721"/>
          </a:xfrm>
          <a:prstGeom prst="rect">
            <a:avLst/>
          </a:prstGeom>
          <a:noFill/>
        </p:spPr>
        <p:txBody>
          <a:bodyPr wrap="none" lIns="68577" tIns="34289" rIns="68577" bIns="34289"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35" name="直接连接符 34"/>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076175" y="1475194"/>
            <a:ext cx="4078862" cy="1108338"/>
          </a:xfrm>
          <a:prstGeom prst="rect">
            <a:avLst/>
          </a:prstGeom>
          <a:noFill/>
        </p:spPr>
        <p:txBody>
          <a:bodyPr wrap="square" lIns="68577" tIns="34289" rIns="68577" bIns="34289" rtlCol="0">
            <a:spAutoFit/>
          </a:bodyPr>
          <a:lstStyle/>
          <a:p>
            <a:pPr algn="just" fontAlgn="base">
              <a:lnSpc>
                <a:spcPct val="150000"/>
              </a:lnSpc>
              <a:spcBef>
                <a:spcPct val="0"/>
              </a:spcBef>
              <a:spcAft>
                <a:spcPct val="0"/>
              </a:spcAft>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itchFamily="34" charset="-122"/>
                <a:ea typeface="微软雅黑" pitchFamily="34" charset="-122"/>
                <a:sym typeface="Gill Sans" charset="0"/>
              </a:rPr>
              <a:t>200</a:t>
            </a:r>
            <a:r>
              <a:rPr lang="zh-CN" altLang="en-US" sz="9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900" dirty="0">
                <a:solidFill>
                  <a:schemeClr val="tx1">
                    <a:lumMod val="50000"/>
                    <a:lumOff val="50000"/>
                  </a:schemeClr>
                </a:solidFill>
                <a:latin typeface="微软雅黑" pitchFamily="34" charset="-122"/>
                <a:ea typeface="微软雅黑" pitchFamily="34" charset="-122"/>
                <a:sym typeface="Gill Sans" charset="0"/>
              </a:rPr>
              <a:t>5</a:t>
            </a:r>
            <a:r>
              <a:rPr lang="zh-CN" altLang="en-US" sz="900" dirty="0">
                <a:solidFill>
                  <a:schemeClr val="tx1">
                    <a:lumMod val="50000"/>
                    <a:lumOff val="50000"/>
                  </a:schemeClr>
                </a:solidFill>
                <a:latin typeface="微软雅黑" pitchFamily="34" charset="-122"/>
                <a:ea typeface="微软雅黑" pitchFamily="34" charset="-122"/>
                <a:sym typeface="Gill Sans" charset="0"/>
              </a:rPr>
              <a:t>分钟之内。此处添加详细文本描述</a:t>
            </a:r>
            <a:r>
              <a:rPr lang="en-US" altLang="zh-CN" sz="900" dirty="0">
                <a:solidFill>
                  <a:schemeClr val="tx1">
                    <a:lumMod val="50000"/>
                    <a:lumOff val="50000"/>
                  </a:schemeClr>
                </a:solidFill>
                <a:latin typeface="微软雅黑" pitchFamily="34" charset="-122"/>
                <a:ea typeface="微软雅黑" pitchFamily="34" charset="-122"/>
                <a:sym typeface="Gill Sans" charset="0"/>
              </a:rPr>
              <a:t> </a:t>
            </a:r>
            <a:r>
              <a:rPr lang="zh-CN" altLang="en-US" sz="900" dirty="0">
                <a:solidFill>
                  <a:schemeClr val="tx1">
                    <a:lumMod val="50000"/>
                    <a:lumOff val="50000"/>
                  </a:schemeClr>
                </a:solidFill>
                <a:latin typeface="微软雅黑" pitchFamily="34" charset="-122"/>
                <a:ea typeface="微软雅黑" pitchFamily="34" charset="-122"/>
                <a:sym typeface="Gill Sans" charset="0"/>
              </a:rPr>
              <a:t>。</a:t>
            </a:r>
            <a:endParaRPr lang="en-US" altLang="zh-CN" sz="900" dirty="0">
              <a:solidFill>
                <a:schemeClr val="tx1">
                  <a:lumMod val="50000"/>
                  <a:lumOff val="50000"/>
                </a:schemeClr>
              </a:solidFill>
              <a:latin typeface="微软雅黑" pitchFamily="34" charset="-122"/>
              <a:ea typeface="微软雅黑" pitchFamily="34" charset="-122"/>
              <a:sym typeface="Gill Sans" charset="0"/>
            </a:endParaRPr>
          </a:p>
          <a:p>
            <a:pPr algn="just" fontAlgn="base">
              <a:lnSpc>
                <a:spcPct val="150000"/>
              </a:lnSpc>
              <a:spcBef>
                <a:spcPct val="0"/>
              </a:spcBef>
              <a:spcAft>
                <a:spcPct val="0"/>
              </a:spcAft>
            </a:pPr>
            <a:r>
              <a:rPr lang="zh-CN" altLang="en-US" sz="900" dirty="0">
                <a:solidFill>
                  <a:schemeClr val="tx1">
                    <a:lumMod val="50000"/>
                    <a:lumOff val="50000"/>
                  </a:schemeClr>
                </a:solidFill>
                <a:latin typeface="微软雅黑" pitchFamily="34" charset="-122"/>
                <a:ea typeface="微软雅黑" pitchFamily="34" charset="-122"/>
                <a:sym typeface="Gill Sans" charset="0"/>
              </a:rPr>
              <a:t>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itchFamily="34" charset="-122"/>
                <a:ea typeface="微软雅黑" pitchFamily="34" charset="-122"/>
                <a:sym typeface="Gill Sans" charset="0"/>
              </a:rPr>
              <a:t>200</a:t>
            </a:r>
            <a:r>
              <a:rPr lang="zh-CN" altLang="en-US" sz="9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900" dirty="0">
                <a:solidFill>
                  <a:schemeClr val="tx1">
                    <a:lumMod val="50000"/>
                    <a:lumOff val="50000"/>
                  </a:schemeClr>
                </a:solidFill>
                <a:latin typeface="微软雅黑" pitchFamily="34" charset="-122"/>
                <a:ea typeface="微软雅黑" pitchFamily="34" charset="-122"/>
                <a:sym typeface="Gill Sans" charset="0"/>
              </a:rPr>
              <a:t>5</a:t>
            </a:r>
            <a:r>
              <a:rPr lang="zh-CN" altLang="en-US" sz="900" dirty="0">
                <a:solidFill>
                  <a:schemeClr val="tx1">
                    <a:lumMod val="50000"/>
                    <a:lumOff val="50000"/>
                  </a:schemeClr>
                </a:solidFill>
                <a:latin typeface="微软雅黑" pitchFamily="34" charset="-122"/>
                <a:ea typeface="微软雅黑" pitchFamily="34" charset="-122"/>
                <a:sym typeface="Gill Sans" charset="0"/>
              </a:rPr>
              <a:t>分钟之内。</a:t>
            </a:r>
            <a:endParaRPr lang="en-US" altLang="zh-CN" sz="9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5" name="椭圆 14"/>
          <p:cNvSpPr/>
          <p:nvPr/>
        </p:nvSpPr>
        <p:spPr>
          <a:xfrm>
            <a:off x="4046044" y="2981565"/>
            <a:ext cx="1060412" cy="10604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defTabSz="914362" fontAlgn="auto">
              <a:spcBef>
                <a:spcPts val="0"/>
              </a:spcBef>
              <a:spcAft>
                <a:spcPts val="0"/>
              </a:spcAft>
              <a:defRPr/>
            </a:pPr>
            <a:endParaRPr lang="zh-CN" altLang="en-US" kern="0">
              <a:solidFill>
                <a:sysClr val="window" lastClr="FFFFFF"/>
              </a:solidFill>
              <a:latin typeface="Calibri"/>
              <a:ea typeface="宋体"/>
            </a:endParaRPr>
          </a:p>
        </p:txBody>
      </p:sp>
      <p:sp>
        <p:nvSpPr>
          <p:cNvPr id="16" name="TextBox 15"/>
          <p:cNvSpPr txBox="1"/>
          <p:nvPr/>
        </p:nvSpPr>
        <p:spPr>
          <a:xfrm>
            <a:off x="4295606" y="3265552"/>
            <a:ext cx="561290" cy="492443"/>
          </a:xfrm>
          <a:prstGeom prst="rect">
            <a:avLst/>
          </a:prstGeom>
          <a:noFill/>
        </p:spPr>
        <p:txBody>
          <a:bodyPr wrap="square" lIns="0" tIns="0" rIns="0" bIns="0" rtlCol="0">
            <a:spAutoFit/>
          </a:bodyPr>
          <a:lstStyle/>
          <a:p>
            <a:pPr algn="ctr" defTabSz="914362" fontAlgn="auto">
              <a:spcBef>
                <a:spcPts val="0"/>
              </a:spcBef>
              <a:spcAft>
                <a:spcPts val="0"/>
              </a:spcAft>
              <a:defRPr/>
            </a:pPr>
            <a:r>
              <a:rPr lang="zh-CN" altLang="en-US" sz="1600" b="1" kern="0" dirty="0">
                <a:solidFill>
                  <a:srgbClr val="FFFFFF"/>
                </a:solidFill>
                <a:latin typeface="微软雅黑" pitchFamily="34" charset="-122"/>
                <a:ea typeface="微软雅黑" pitchFamily="34" charset="-122"/>
              </a:rPr>
              <a:t>添加问题</a:t>
            </a:r>
          </a:p>
        </p:txBody>
      </p:sp>
      <p:sp>
        <p:nvSpPr>
          <p:cNvPr id="17" name="椭圆 16"/>
          <p:cNvSpPr/>
          <p:nvPr/>
        </p:nvSpPr>
        <p:spPr>
          <a:xfrm>
            <a:off x="5185953" y="2981565"/>
            <a:ext cx="1060412" cy="106041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36" tIns="45718" rIns="91436" bIns="45718" rtlCol="0" anchor="ctr"/>
          <a:lstStyle/>
          <a:p>
            <a:pPr algn="ctr" defTabSz="914362" fontAlgn="auto">
              <a:spcBef>
                <a:spcPts val="0"/>
              </a:spcBef>
              <a:spcAft>
                <a:spcPts val="0"/>
              </a:spcAft>
              <a:defRPr/>
            </a:pPr>
            <a:endParaRPr lang="zh-CN" altLang="en-US" kern="0">
              <a:solidFill>
                <a:sysClr val="window" lastClr="FFFFFF"/>
              </a:solidFill>
              <a:latin typeface="Calibri"/>
              <a:ea typeface="宋体"/>
            </a:endParaRPr>
          </a:p>
        </p:txBody>
      </p:sp>
      <p:sp>
        <p:nvSpPr>
          <p:cNvPr id="18" name="TextBox 17"/>
          <p:cNvSpPr txBox="1"/>
          <p:nvPr/>
        </p:nvSpPr>
        <p:spPr>
          <a:xfrm>
            <a:off x="5435515" y="3265552"/>
            <a:ext cx="561290" cy="492443"/>
          </a:xfrm>
          <a:prstGeom prst="rect">
            <a:avLst/>
          </a:prstGeom>
          <a:noFill/>
        </p:spPr>
        <p:txBody>
          <a:bodyPr wrap="square" lIns="0" tIns="0" rIns="0" bIns="0" rtlCol="0">
            <a:spAutoFit/>
          </a:bodyPr>
          <a:lstStyle/>
          <a:p>
            <a:pPr algn="ctr" defTabSz="914362"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添加问题</a:t>
            </a:r>
            <a:endParaRPr lang="zh-CN" altLang="en-US" sz="1600" b="1" kern="0" dirty="0">
              <a:solidFill>
                <a:srgbClr val="FFFFFF"/>
              </a:solidFill>
              <a:latin typeface="微软雅黑" pitchFamily="34" charset="-122"/>
              <a:ea typeface="微软雅黑" pitchFamily="34" charset="-122"/>
            </a:endParaRPr>
          </a:p>
        </p:txBody>
      </p:sp>
      <p:sp>
        <p:nvSpPr>
          <p:cNvPr id="19" name="椭圆 18"/>
          <p:cNvSpPr/>
          <p:nvPr/>
        </p:nvSpPr>
        <p:spPr>
          <a:xfrm>
            <a:off x="6329151" y="2981565"/>
            <a:ext cx="1060412" cy="106041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91436" tIns="45718" rIns="91436" bIns="45718" rtlCol="0" anchor="ctr"/>
          <a:lstStyle/>
          <a:p>
            <a:pPr algn="ctr" defTabSz="914362" fontAlgn="auto">
              <a:spcBef>
                <a:spcPts val="0"/>
              </a:spcBef>
              <a:spcAft>
                <a:spcPts val="0"/>
              </a:spcAft>
              <a:defRPr/>
            </a:pPr>
            <a:endParaRPr lang="zh-CN" altLang="en-US" kern="0">
              <a:solidFill>
                <a:sysClr val="window" lastClr="FFFFFF"/>
              </a:solidFill>
              <a:latin typeface="Calibri"/>
              <a:ea typeface="宋体"/>
            </a:endParaRPr>
          </a:p>
        </p:txBody>
      </p:sp>
      <p:sp>
        <p:nvSpPr>
          <p:cNvPr id="20" name="TextBox 19"/>
          <p:cNvSpPr txBox="1"/>
          <p:nvPr/>
        </p:nvSpPr>
        <p:spPr>
          <a:xfrm>
            <a:off x="6578713" y="3265552"/>
            <a:ext cx="561290" cy="492443"/>
          </a:xfrm>
          <a:prstGeom prst="rect">
            <a:avLst/>
          </a:prstGeom>
          <a:noFill/>
        </p:spPr>
        <p:txBody>
          <a:bodyPr wrap="square" lIns="0" tIns="0" rIns="0" bIns="0" rtlCol="0">
            <a:spAutoFit/>
          </a:bodyPr>
          <a:lstStyle/>
          <a:p>
            <a:pPr algn="ctr" defTabSz="914362"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添加问题</a:t>
            </a:r>
            <a:endParaRPr lang="zh-CN" altLang="en-US" sz="1600" b="1" kern="0" dirty="0">
              <a:solidFill>
                <a:srgbClr val="FFFFFF"/>
              </a:solidFill>
              <a:latin typeface="微软雅黑" pitchFamily="34" charset="-122"/>
              <a:ea typeface="微软雅黑" pitchFamily="34" charset="-122"/>
            </a:endParaRPr>
          </a:p>
        </p:txBody>
      </p:sp>
      <p:sp>
        <p:nvSpPr>
          <p:cNvPr id="21" name="椭圆 20"/>
          <p:cNvSpPr/>
          <p:nvPr/>
        </p:nvSpPr>
        <p:spPr>
          <a:xfrm>
            <a:off x="7548563" y="2981565"/>
            <a:ext cx="1060412" cy="1060412"/>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436" tIns="45718" rIns="91436" bIns="45718" rtlCol="0" anchor="ctr"/>
          <a:lstStyle/>
          <a:p>
            <a:pPr algn="ctr" defTabSz="914362" fontAlgn="auto">
              <a:spcBef>
                <a:spcPts val="0"/>
              </a:spcBef>
              <a:spcAft>
                <a:spcPts val="0"/>
              </a:spcAft>
              <a:defRPr/>
            </a:pPr>
            <a:endParaRPr lang="zh-CN" altLang="en-US" kern="0">
              <a:solidFill>
                <a:sysClr val="window" lastClr="FFFFFF"/>
              </a:solidFill>
              <a:latin typeface="Calibri"/>
              <a:ea typeface="宋体"/>
            </a:endParaRPr>
          </a:p>
        </p:txBody>
      </p:sp>
      <p:sp>
        <p:nvSpPr>
          <p:cNvPr id="22" name="TextBox 21"/>
          <p:cNvSpPr txBox="1"/>
          <p:nvPr/>
        </p:nvSpPr>
        <p:spPr>
          <a:xfrm>
            <a:off x="7798125" y="3265552"/>
            <a:ext cx="561290" cy="492443"/>
          </a:xfrm>
          <a:prstGeom prst="rect">
            <a:avLst/>
          </a:prstGeom>
          <a:noFill/>
        </p:spPr>
        <p:txBody>
          <a:bodyPr wrap="square" lIns="0" tIns="0" rIns="0" bIns="0" rtlCol="0">
            <a:spAutoFit/>
          </a:bodyPr>
          <a:lstStyle/>
          <a:p>
            <a:pPr algn="ctr" defTabSz="914362" fontAlgn="auto">
              <a:spcBef>
                <a:spcPts val="0"/>
              </a:spcBef>
              <a:spcAft>
                <a:spcPts val="0"/>
              </a:spcAft>
              <a:defRPr/>
            </a:pPr>
            <a:r>
              <a:rPr lang="zh-CN" altLang="en-US" sz="1600" kern="0" dirty="0">
                <a:solidFill>
                  <a:srgbClr val="FFFFFF"/>
                </a:solidFill>
                <a:latin typeface="微软雅黑" pitchFamily="34" charset="-122"/>
                <a:ea typeface="微软雅黑" pitchFamily="34" charset="-122"/>
              </a:rPr>
              <a:t>添加问题</a:t>
            </a:r>
            <a:endParaRPr lang="zh-CN" altLang="en-US" sz="1600" b="1" kern="0" dirty="0">
              <a:solidFill>
                <a:srgbClr val="FFFFFF"/>
              </a:solidFill>
              <a:latin typeface="微软雅黑" pitchFamily="34" charset="-122"/>
              <a:ea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00" y="862512"/>
            <a:ext cx="3351805" cy="4082051"/>
          </a:xfrm>
          <a:prstGeom prst="rect">
            <a:avLst/>
          </a:prstGeom>
        </p:spPr>
      </p:pic>
    </p:spTree>
    <p:extLst>
      <p:ext uri="{BB962C8B-B14F-4D97-AF65-F5344CB8AC3E}">
        <p14:creationId xmlns:p14="http://schemas.microsoft.com/office/powerpoint/2010/main" val="3182664278"/>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par>
                          <p:cTn id="23" fill="hold">
                            <p:stCondLst>
                              <p:cond delay="2100"/>
                            </p:stCondLst>
                            <p:childTnLst>
                              <p:par>
                                <p:cTn id="24" presetID="4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3100"/>
                            </p:stCondLst>
                            <p:childTnLst>
                              <p:par>
                                <p:cTn id="30" presetID="14"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par>
                                <p:cTn id="33" presetID="47"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600"/>
                                        <p:tgtEl>
                                          <p:spTgt spid="15"/>
                                        </p:tgtEl>
                                      </p:cBhvr>
                                    </p:animEffect>
                                    <p:anim calcmode="lin" valueType="num">
                                      <p:cBhvr>
                                        <p:cTn id="36" dur="600" fill="hold"/>
                                        <p:tgtEl>
                                          <p:spTgt spid="15"/>
                                        </p:tgtEl>
                                        <p:attrNameLst>
                                          <p:attrName>ppt_x</p:attrName>
                                        </p:attrNameLst>
                                      </p:cBhvr>
                                      <p:tavLst>
                                        <p:tav tm="0">
                                          <p:val>
                                            <p:strVal val="#ppt_x"/>
                                          </p:val>
                                        </p:tav>
                                        <p:tav tm="100000">
                                          <p:val>
                                            <p:strVal val="#ppt_x"/>
                                          </p:val>
                                        </p:tav>
                                      </p:tavLst>
                                    </p:anim>
                                    <p:anim calcmode="lin" valueType="num">
                                      <p:cBhvr>
                                        <p:cTn id="37" dur="600" fill="hold"/>
                                        <p:tgtEl>
                                          <p:spTgt spid="15"/>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600"/>
                                        <p:tgtEl>
                                          <p:spTgt spid="16"/>
                                        </p:tgtEl>
                                      </p:cBhvr>
                                    </p:animEffect>
                                    <p:anim calcmode="lin" valueType="num">
                                      <p:cBhvr>
                                        <p:cTn id="41" dur="600" fill="hold"/>
                                        <p:tgtEl>
                                          <p:spTgt spid="16"/>
                                        </p:tgtEl>
                                        <p:attrNameLst>
                                          <p:attrName>ppt_x</p:attrName>
                                        </p:attrNameLst>
                                      </p:cBhvr>
                                      <p:tavLst>
                                        <p:tav tm="0">
                                          <p:val>
                                            <p:strVal val="#ppt_x"/>
                                          </p:val>
                                        </p:tav>
                                        <p:tav tm="100000">
                                          <p:val>
                                            <p:strVal val="#ppt_x"/>
                                          </p:val>
                                        </p:tav>
                                      </p:tavLst>
                                    </p:anim>
                                    <p:anim calcmode="lin" valueType="num">
                                      <p:cBhvr>
                                        <p:cTn id="42" dur="600" fill="hold"/>
                                        <p:tgtEl>
                                          <p:spTgt spid="1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600"/>
                                        <p:tgtEl>
                                          <p:spTgt spid="17"/>
                                        </p:tgtEl>
                                      </p:cBhvr>
                                    </p:animEffect>
                                    <p:anim calcmode="lin" valueType="num">
                                      <p:cBhvr>
                                        <p:cTn id="46" dur="600" fill="hold"/>
                                        <p:tgtEl>
                                          <p:spTgt spid="17"/>
                                        </p:tgtEl>
                                        <p:attrNameLst>
                                          <p:attrName>ppt_x</p:attrName>
                                        </p:attrNameLst>
                                      </p:cBhvr>
                                      <p:tavLst>
                                        <p:tav tm="0">
                                          <p:val>
                                            <p:strVal val="#ppt_x"/>
                                          </p:val>
                                        </p:tav>
                                        <p:tav tm="100000">
                                          <p:val>
                                            <p:strVal val="#ppt_x"/>
                                          </p:val>
                                        </p:tav>
                                      </p:tavLst>
                                    </p:anim>
                                    <p:anim calcmode="lin" valueType="num">
                                      <p:cBhvr>
                                        <p:cTn id="47" dur="600" fill="hold"/>
                                        <p:tgtEl>
                                          <p:spTgt spid="1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600"/>
                                        <p:tgtEl>
                                          <p:spTgt spid="18"/>
                                        </p:tgtEl>
                                      </p:cBhvr>
                                    </p:animEffect>
                                    <p:anim calcmode="lin" valueType="num">
                                      <p:cBhvr>
                                        <p:cTn id="51" dur="600" fill="hold"/>
                                        <p:tgtEl>
                                          <p:spTgt spid="18"/>
                                        </p:tgtEl>
                                        <p:attrNameLst>
                                          <p:attrName>ppt_x</p:attrName>
                                        </p:attrNameLst>
                                      </p:cBhvr>
                                      <p:tavLst>
                                        <p:tav tm="0">
                                          <p:val>
                                            <p:strVal val="#ppt_x"/>
                                          </p:val>
                                        </p:tav>
                                        <p:tav tm="100000">
                                          <p:val>
                                            <p:strVal val="#ppt_x"/>
                                          </p:val>
                                        </p:tav>
                                      </p:tavLst>
                                    </p:anim>
                                    <p:anim calcmode="lin" valueType="num">
                                      <p:cBhvr>
                                        <p:cTn id="52" dur="600" fill="hold"/>
                                        <p:tgtEl>
                                          <p:spTgt spid="1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600"/>
                                        <p:tgtEl>
                                          <p:spTgt spid="19"/>
                                        </p:tgtEl>
                                      </p:cBhvr>
                                    </p:animEffect>
                                    <p:anim calcmode="lin" valueType="num">
                                      <p:cBhvr>
                                        <p:cTn id="56" dur="600" fill="hold"/>
                                        <p:tgtEl>
                                          <p:spTgt spid="19"/>
                                        </p:tgtEl>
                                        <p:attrNameLst>
                                          <p:attrName>ppt_x</p:attrName>
                                        </p:attrNameLst>
                                      </p:cBhvr>
                                      <p:tavLst>
                                        <p:tav tm="0">
                                          <p:val>
                                            <p:strVal val="#ppt_x"/>
                                          </p:val>
                                        </p:tav>
                                        <p:tav tm="100000">
                                          <p:val>
                                            <p:strVal val="#ppt_x"/>
                                          </p:val>
                                        </p:tav>
                                      </p:tavLst>
                                    </p:anim>
                                    <p:anim calcmode="lin" valueType="num">
                                      <p:cBhvr>
                                        <p:cTn id="57" dur="600" fill="hold"/>
                                        <p:tgtEl>
                                          <p:spTgt spid="1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600"/>
                                        <p:tgtEl>
                                          <p:spTgt spid="20"/>
                                        </p:tgtEl>
                                      </p:cBhvr>
                                    </p:animEffect>
                                    <p:anim calcmode="lin" valueType="num">
                                      <p:cBhvr>
                                        <p:cTn id="61" dur="600" fill="hold"/>
                                        <p:tgtEl>
                                          <p:spTgt spid="20"/>
                                        </p:tgtEl>
                                        <p:attrNameLst>
                                          <p:attrName>ppt_x</p:attrName>
                                        </p:attrNameLst>
                                      </p:cBhvr>
                                      <p:tavLst>
                                        <p:tav tm="0">
                                          <p:val>
                                            <p:strVal val="#ppt_x"/>
                                          </p:val>
                                        </p:tav>
                                        <p:tav tm="100000">
                                          <p:val>
                                            <p:strVal val="#ppt_x"/>
                                          </p:val>
                                        </p:tav>
                                      </p:tavLst>
                                    </p:anim>
                                    <p:anim calcmode="lin" valueType="num">
                                      <p:cBhvr>
                                        <p:cTn id="62" dur="600" fill="hold"/>
                                        <p:tgtEl>
                                          <p:spTgt spid="20"/>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600"/>
                                        <p:tgtEl>
                                          <p:spTgt spid="21"/>
                                        </p:tgtEl>
                                      </p:cBhvr>
                                    </p:animEffect>
                                    <p:anim calcmode="lin" valueType="num">
                                      <p:cBhvr>
                                        <p:cTn id="66" dur="600" fill="hold"/>
                                        <p:tgtEl>
                                          <p:spTgt spid="21"/>
                                        </p:tgtEl>
                                        <p:attrNameLst>
                                          <p:attrName>ppt_x</p:attrName>
                                        </p:attrNameLst>
                                      </p:cBhvr>
                                      <p:tavLst>
                                        <p:tav tm="0">
                                          <p:val>
                                            <p:strVal val="#ppt_x"/>
                                          </p:val>
                                        </p:tav>
                                        <p:tav tm="100000">
                                          <p:val>
                                            <p:strVal val="#ppt_x"/>
                                          </p:val>
                                        </p:tav>
                                      </p:tavLst>
                                    </p:anim>
                                    <p:anim calcmode="lin" valueType="num">
                                      <p:cBhvr>
                                        <p:cTn id="67" dur="600" fill="hold"/>
                                        <p:tgtEl>
                                          <p:spTgt spid="21"/>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600"/>
                                        <p:tgtEl>
                                          <p:spTgt spid="22"/>
                                        </p:tgtEl>
                                      </p:cBhvr>
                                    </p:animEffect>
                                    <p:anim calcmode="lin" valueType="num">
                                      <p:cBhvr>
                                        <p:cTn id="71" dur="600" fill="hold"/>
                                        <p:tgtEl>
                                          <p:spTgt spid="22"/>
                                        </p:tgtEl>
                                        <p:attrNameLst>
                                          <p:attrName>ppt_x</p:attrName>
                                        </p:attrNameLst>
                                      </p:cBhvr>
                                      <p:tavLst>
                                        <p:tav tm="0">
                                          <p:val>
                                            <p:strVal val="#ppt_x"/>
                                          </p:val>
                                        </p:tav>
                                        <p:tav tm="100000">
                                          <p:val>
                                            <p:strVal val="#ppt_x"/>
                                          </p:val>
                                        </p:tav>
                                      </p:tavLst>
                                    </p:anim>
                                    <p:anim calcmode="lin" valueType="num">
                                      <p:cBhvr>
                                        <p:cTn id="72" dur="6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p:bldP spid="13" grpId="0"/>
      <p:bldP spid="15" grpId="0" animBg="1"/>
      <p:bldP spid="16" grpId="0"/>
      <p:bldP spid="17" grpId="0" animBg="1"/>
      <p:bldP spid="18" grpId="0"/>
      <p:bldP spid="19" grpId="0" animBg="1"/>
      <p:bldP spid="20" grpId="0"/>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组合 5"/>
          <p:cNvGrpSpPr>
            <a:grpSpLocks/>
          </p:cNvGrpSpPr>
          <p:nvPr/>
        </p:nvGrpSpPr>
        <p:grpSpPr bwMode="auto">
          <a:xfrm>
            <a:off x="1112298" y="916362"/>
            <a:ext cx="6984630" cy="3094441"/>
            <a:chOff x="1884036" y="1302350"/>
            <a:chExt cx="8343582" cy="3696109"/>
          </a:xfrm>
        </p:grpSpPr>
        <p:sp>
          <p:nvSpPr>
            <p:cNvPr id="8" name="Shape 2191@|9FFC:0|FBC:0|LFC:13286061|LBC:16777215"/>
            <p:cNvSpPr/>
            <p:nvPr/>
          </p:nvSpPr>
          <p:spPr>
            <a:xfrm rot="16200000" flipV="1">
              <a:off x="5844698" y="1647892"/>
              <a:ext cx="0" cy="3012960"/>
            </a:xfrm>
            <a:prstGeom prst="line">
              <a:avLst/>
            </a:prstGeom>
            <a:ln w="12700">
              <a:solidFill>
                <a:srgbClr val="ADBACA"/>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50800" tIns="50800" rIns="50800" bIns="50800" anchor="ctr"/>
            <a:lstStyle/>
            <a:p>
              <a:pPr fontAlgn="auto">
                <a:spcBef>
                  <a:spcPts val="0"/>
                </a:spcBef>
                <a:spcAft>
                  <a:spcPts val="0"/>
                </a:spcAft>
                <a:defRPr sz="3200">
                  <a:solidFill>
                    <a:srgbClr val="000000"/>
                  </a:solidFill>
                  <a:latin typeface="Helvetica Light"/>
                  <a:ea typeface="Helvetica Light"/>
                  <a:cs typeface="Helvetica Light"/>
                  <a:sym typeface="Helvetica Light"/>
                </a:defRPr>
              </a:pPr>
              <a:endParaRPr sz="3200">
                <a:solidFill>
                  <a:srgbClr val="000000"/>
                </a:solidFill>
                <a:latin typeface="Helvetica Light"/>
                <a:ea typeface="Helvetica Light"/>
                <a:cs typeface="+mn-ea"/>
                <a:sym typeface="Arial" panose="020B0604020202020204" pitchFamily="34" charset="0"/>
              </a:endParaRPr>
            </a:p>
          </p:txBody>
        </p:sp>
        <p:sp>
          <p:nvSpPr>
            <p:cNvPr id="9" name="Shape 2191@|9FFC:0|FBC:0|LFC:13286061|LBC:16777215"/>
            <p:cNvSpPr/>
            <p:nvPr/>
          </p:nvSpPr>
          <p:spPr>
            <a:xfrm rot="10800000" flipV="1">
              <a:off x="7351178" y="1672120"/>
              <a:ext cx="0" cy="2953395"/>
            </a:xfrm>
            <a:prstGeom prst="line">
              <a:avLst/>
            </a:prstGeom>
            <a:noFill/>
            <a:ln w="12700" cap="flat">
              <a:solidFill>
                <a:srgbClr val="ADBACA"/>
              </a:solidFill>
              <a:prstDash val="solid"/>
              <a:miter lim="400000"/>
            </a:ln>
            <a:effectLst/>
          </p:spPr>
          <p:txBody>
            <a:bodyPr lIns="50800" tIns="50800" rIns="50800" bIns="50800" anchor="ctr"/>
            <a:lstStyle/>
            <a:p>
              <a:pPr fontAlgn="auto">
                <a:spcBef>
                  <a:spcPts val="0"/>
                </a:spcBef>
                <a:spcAft>
                  <a:spcPts val="0"/>
                </a:spcAft>
                <a:defRPr sz="3200">
                  <a:solidFill>
                    <a:srgbClr val="000000"/>
                  </a:solidFill>
                  <a:latin typeface="Helvetica Light"/>
                  <a:ea typeface="Helvetica Light"/>
                  <a:cs typeface="Helvetica Light"/>
                  <a:sym typeface="Helvetica Light"/>
                </a:defRPr>
              </a:pPr>
              <a:endParaRPr sz="3200">
                <a:solidFill>
                  <a:srgbClr val="000000"/>
                </a:solidFill>
                <a:latin typeface="Helvetica Light"/>
                <a:ea typeface="Helvetica Light"/>
                <a:cs typeface="+mn-ea"/>
                <a:sym typeface="Arial" panose="020B0604020202020204" pitchFamily="34" charset="0"/>
              </a:endParaRPr>
            </a:p>
          </p:txBody>
        </p:sp>
        <p:sp>
          <p:nvSpPr>
            <p:cNvPr id="10" name="Shape 2196@|9FFC:0|FBC:0|LFC:13286061|LBC:16777215"/>
            <p:cNvSpPr/>
            <p:nvPr/>
          </p:nvSpPr>
          <p:spPr>
            <a:xfrm>
              <a:off x="7351178" y="4625515"/>
              <a:ext cx="350824" cy="0"/>
            </a:xfrm>
            <a:prstGeom prst="line">
              <a:avLst/>
            </a:prstGeom>
            <a:noFill/>
            <a:ln w="12700" cap="flat">
              <a:solidFill>
                <a:srgbClr val="ADBACA"/>
              </a:solidFill>
              <a:prstDash val="solid"/>
              <a:miter lim="400000"/>
              <a:tailEnd type="oval" w="med" len="med"/>
            </a:ln>
            <a:effectLst/>
          </p:spPr>
          <p:txBody>
            <a:bodyPr lIns="50800" tIns="50800" rIns="50800" bIns="50800" anchor="ctr"/>
            <a:lstStyle/>
            <a:p>
              <a:pPr fontAlgn="auto">
                <a:spcBef>
                  <a:spcPts val="0"/>
                </a:spcBef>
                <a:spcAft>
                  <a:spcPts val="0"/>
                </a:spcAft>
                <a:defRPr sz="3200">
                  <a:solidFill>
                    <a:srgbClr val="000000"/>
                  </a:solidFill>
                  <a:latin typeface="Helvetica Light"/>
                  <a:ea typeface="Helvetica Light"/>
                  <a:cs typeface="Helvetica Light"/>
                  <a:sym typeface="Helvetica Light"/>
                </a:defRPr>
              </a:pPr>
              <a:endParaRPr sz="3200">
                <a:solidFill>
                  <a:srgbClr val="000000"/>
                </a:solidFill>
                <a:latin typeface="Helvetica Light"/>
                <a:ea typeface="Helvetica Light"/>
                <a:cs typeface="+mn-ea"/>
                <a:sym typeface="Arial" panose="020B0604020202020204" pitchFamily="34" charset="0"/>
              </a:endParaRPr>
            </a:p>
          </p:txBody>
        </p:sp>
        <p:sp>
          <p:nvSpPr>
            <p:cNvPr id="11" name="Shape 2196@|9FFC:0|FBC:0|LFC:13286061|LBC:16777215"/>
            <p:cNvSpPr/>
            <p:nvPr/>
          </p:nvSpPr>
          <p:spPr>
            <a:xfrm>
              <a:off x="7351178" y="3673319"/>
              <a:ext cx="350824" cy="0"/>
            </a:xfrm>
            <a:prstGeom prst="line">
              <a:avLst/>
            </a:prstGeom>
            <a:noFill/>
            <a:ln w="12700" cap="flat">
              <a:solidFill>
                <a:srgbClr val="ADBACA"/>
              </a:solidFill>
              <a:prstDash val="solid"/>
              <a:miter lim="400000"/>
              <a:tailEnd type="oval" w="med" len="med"/>
            </a:ln>
            <a:effectLst/>
          </p:spPr>
          <p:txBody>
            <a:bodyPr lIns="50800" tIns="50800" rIns="50800" bIns="50800" anchor="ctr"/>
            <a:lstStyle/>
            <a:p>
              <a:pPr fontAlgn="auto">
                <a:spcBef>
                  <a:spcPts val="0"/>
                </a:spcBef>
                <a:spcAft>
                  <a:spcPts val="0"/>
                </a:spcAft>
                <a:defRPr sz="3200">
                  <a:solidFill>
                    <a:srgbClr val="000000"/>
                  </a:solidFill>
                  <a:latin typeface="Helvetica Light"/>
                  <a:ea typeface="Helvetica Light"/>
                  <a:cs typeface="Helvetica Light"/>
                  <a:sym typeface="Helvetica Light"/>
                </a:defRPr>
              </a:pPr>
              <a:endParaRPr sz="3200">
                <a:solidFill>
                  <a:srgbClr val="000000"/>
                </a:solidFill>
                <a:latin typeface="Helvetica Light"/>
                <a:ea typeface="Helvetica Light"/>
                <a:cs typeface="+mn-ea"/>
                <a:sym typeface="Arial" panose="020B0604020202020204" pitchFamily="34" charset="0"/>
              </a:endParaRPr>
            </a:p>
          </p:txBody>
        </p:sp>
        <p:sp>
          <p:nvSpPr>
            <p:cNvPr id="12" name="Shape 2196@|9FFC:0|FBC:0|LFC:13286061|LBC:16777215"/>
            <p:cNvSpPr/>
            <p:nvPr/>
          </p:nvSpPr>
          <p:spPr>
            <a:xfrm>
              <a:off x="7351178" y="2675100"/>
              <a:ext cx="350824" cy="0"/>
            </a:xfrm>
            <a:prstGeom prst="line">
              <a:avLst/>
            </a:prstGeom>
            <a:noFill/>
            <a:ln w="12700" cap="flat">
              <a:solidFill>
                <a:srgbClr val="ADBACA"/>
              </a:solidFill>
              <a:prstDash val="solid"/>
              <a:miter lim="400000"/>
              <a:tailEnd type="oval" w="med" len="med"/>
            </a:ln>
            <a:effectLst/>
          </p:spPr>
          <p:txBody>
            <a:bodyPr lIns="50800" tIns="50800" rIns="50800" bIns="50800" anchor="ctr"/>
            <a:lstStyle/>
            <a:p>
              <a:pPr fontAlgn="auto">
                <a:spcBef>
                  <a:spcPts val="0"/>
                </a:spcBef>
                <a:spcAft>
                  <a:spcPts val="0"/>
                </a:spcAft>
                <a:defRPr sz="3200">
                  <a:solidFill>
                    <a:srgbClr val="000000"/>
                  </a:solidFill>
                  <a:latin typeface="Helvetica Light"/>
                  <a:ea typeface="Helvetica Light"/>
                  <a:cs typeface="Helvetica Light"/>
                  <a:sym typeface="Helvetica Light"/>
                </a:defRPr>
              </a:pPr>
              <a:endParaRPr sz="3200">
                <a:solidFill>
                  <a:srgbClr val="000000"/>
                </a:solidFill>
                <a:latin typeface="Helvetica Light"/>
                <a:ea typeface="Helvetica Light"/>
                <a:cs typeface="+mn-ea"/>
                <a:sym typeface="Arial" panose="020B0604020202020204" pitchFamily="34" charset="0"/>
              </a:endParaRPr>
            </a:p>
          </p:txBody>
        </p:sp>
        <p:sp>
          <p:nvSpPr>
            <p:cNvPr id="13" name="Shape 2196@|9FFC:0|FBC:0|LFC:13286061|LBC:16777215"/>
            <p:cNvSpPr/>
            <p:nvPr/>
          </p:nvSpPr>
          <p:spPr>
            <a:xfrm>
              <a:off x="7351178" y="1683229"/>
              <a:ext cx="350824" cy="0"/>
            </a:xfrm>
            <a:prstGeom prst="line">
              <a:avLst/>
            </a:prstGeom>
            <a:noFill/>
            <a:ln w="12700" cap="flat">
              <a:solidFill>
                <a:srgbClr val="ADBACA"/>
              </a:solidFill>
              <a:prstDash val="solid"/>
              <a:miter lim="400000"/>
              <a:tailEnd type="oval" w="med" len="med"/>
            </a:ln>
            <a:effectLst/>
          </p:spPr>
          <p:txBody>
            <a:bodyPr lIns="50800" tIns="50800" rIns="50800" bIns="50800" anchor="ctr"/>
            <a:lstStyle/>
            <a:p>
              <a:pPr fontAlgn="auto">
                <a:spcBef>
                  <a:spcPts val="0"/>
                </a:spcBef>
                <a:spcAft>
                  <a:spcPts val="0"/>
                </a:spcAft>
                <a:defRPr sz="3200">
                  <a:solidFill>
                    <a:srgbClr val="000000"/>
                  </a:solidFill>
                  <a:latin typeface="Helvetica Light"/>
                  <a:ea typeface="Helvetica Light"/>
                  <a:cs typeface="Helvetica Light"/>
                  <a:sym typeface="Helvetica Light"/>
                </a:defRPr>
              </a:pPr>
              <a:endParaRPr sz="3200">
                <a:solidFill>
                  <a:srgbClr val="000000"/>
                </a:solidFill>
                <a:latin typeface="Helvetica Light"/>
                <a:ea typeface="Helvetica Light"/>
                <a:cs typeface="+mn-ea"/>
                <a:sym typeface="Arial" panose="020B0604020202020204" pitchFamily="34" charset="0"/>
              </a:endParaRPr>
            </a:p>
          </p:txBody>
        </p:sp>
        <p:sp>
          <p:nvSpPr>
            <p:cNvPr id="14" name="Rectangle 13@|1FFC:192|FBC:16777215|LFC:16777215|LBC:16777215"/>
            <p:cNvSpPr/>
            <p:nvPr/>
          </p:nvSpPr>
          <p:spPr>
            <a:xfrm>
              <a:off x="1884036" y="2805234"/>
              <a:ext cx="2317662" cy="707799"/>
            </a:xfrm>
            <a:prstGeom prst="rect">
              <a:avLst/>
            </a:prstGeom>
          </p:spPr>
          <p:style>
            <a:lnRef idx="3">
              <a:schemeClr val="lt1"/>
            </a:lnRef>
            <a:fillRef idx="1">
              <a:schemeClr val="accent1"/>
            </a:fillRef>
            <a:effectRef idx="1">
              <a:schemeClr val="accent1"/>
            </a:effectRef>
            <a:fontRef idx="minor">
              <a:schemeClr val="lt1"/>
            </a:fontRef>
          </p:style>
          <p:txBody>
            <a:bodyPr lIns="10160" tIns="10160" rIns="10160" bIns="10160" spcCol="1270" anchor="ctr"/>
            <a:lstStyle/>
            <a:p>
              <a:pPr algn="ctr" defTabSz="711046" fontAlgn="auto">
                <a:lnSpc>
                  <a:spcPct val="90000"/>
                </a:lnSpc>
                <a:spcAft>
                  <a:spcPct val="35000"/>
                </a:spcAft>
                <a:defRPr/>
              </a:pPr>
              <a:endParaRPr lang="en-US" sz="1600" dirty="0">
                <a:cs typeface="+mn-ea"/>
                <a:sym typeface="Arial" panose="020B0604020202020204" pitchFamily="34" charset="0"/>
              </a:endParaRPr>
            </a:p>
          </p:txBody>
        </p:sp>
        <p:sp>
          <p:nvSpPr>
            <p:cNvPr id="15" name="Rectangle 18@|1FFC:681197|FBC:16777215|LFC:16777215|LBC:16777215"/>
            <p:cNvSpPr/>
            <p:nvPr/>
          </p:nvSpPr>
          <p:spPr>
            <a:xfrm>
              <a:off x="4796987" y="2302156"/>
              <a:ext cx="2317662" cy="703039"/>
            </a:xfrm>
            <a:prstGeom prst="rect">
              <a:avLst/>
            </a:prstGeom>
          </p:spPr>
          <p:style>
            <a:lnRef idx="3">
              <a:schemeClr val="lt1"/>
            </a:lnRef>
            <a:fillRef idx="1">
              <a:schemeClr val="accent2"/>
            </a:fillRef>
            <a:effectRef idx="1">
              <a:schemeClr val="accent2"/>
            </a:effectRef>
            <a:fontRef idx="minor">
              <a:schemeClr val="lt1"/>
            </a:fontRef>
          </p:style>
          <p:txBody>
            <a:bodyPr lIns="10160" tIns="10160" rIns="10160" bIns="10160" spcCol="1270" anchor="ctr"/>
            <a:lstStyle/>
            <a:p>
              <a:pPr algn="ctr" defTabSz="711046" fontAlgn="auto">
                <a:lnSpc>
                  <a:spcPct val="90000"/>
                </a:lnSpc>
                <a:spcAft>
                  <a:spcPct val="35000"/>
                </a:spcAft>
                <a:defRPr/>
              </a:pPr>
              <a:endParaRPr lang="en-US" sz="1600" dirty="0">
                <a:cs typeface="+mn-ea"/>
                <a:sym typeface="Arial" panose="020B0604020202020204" pitchFamily="34" charset="0"/>
              </a:endParaRPr>
            </a:p>
          </p:txBody>
        </p:sp>
        <p:sp>
          <p:nvSpPr>
            <p:cNvPr id="16" name="Rectangle 15@|1FFC:681197|FBC:16777215|LFC:16777215|LBC:16777215"/>
            <p:cNvSpPr/>
            <p:nvPr/>
          </p:nvSpPr>
          <p:spPr>
            <a:xfrm>
              <a:off x="4796987" y="3295614"/>
              <a:ext cx="2317662" cy="706213"/>
            </a:xfrm>
            <a:prstGeom prst="rect">
              <a:avLst/>
            </a:prstGeom>
          </p:spPr>
          <p:style>
            <a:lnRef idx="3">
              <a:schemeClr val="lt1"/>
            </a:lnRef>
            <a:fillRef idx="1">
              <a:schemeClr val="accent2"/>
            </a:fillRef>
            <a:effectRef idx="1">
              <a:schemeClr val="accent2"/>
            </a:effectRef>
            <a:fontRef idx="minor">
              <a:schemeClr val="lt1"/>
            </a:fontRef>
          </p:style>
          <p:txBody>
            <a:bodyPr lIns="10160" tIns="10160" rIns="10160" bIns="10160" spcCol="1270" anchor="ctr"/>
            <a:lstStyle/>
            <a:p>
              <a:pPr algn="ctr" defTabSz="711046" fontAlgn="auto">
                <a:lnSpc>
                  <a:spcPct val="90000"/>
                </a:lnSpc>
                <a:spcAft>
                  <a:spcPct val="35000"/>
                </a:spcAft>
                <a:defRPr/>
              </a:pPr>
              <a:endParaRPr lang="en-US" sz="1600" dirty="0">
                <a:cs typeface="+mn-ea"/>
                <a:sym typeface="Arial" panose="020B0604020202020204" pitchFamily="34" charset="0"/>
              </a:endParaRPr>
            </a:p>
          </p:txBody>
        </p:sp>
        <p:sp>
          <p:nvSpPr>
            <p:cNvPr id="17" name="Rectangle 16@|1FFC:681197|FBC:16777215|LFC:16777215|LBC:16777215"/>
            <p:cNvSpPr/>
            <p:nvPr/>
          </p:nvSpPr>
          <p:spPr>
            <a:xfrm>
              <a:off x="7889319" y="2298982"/>
              <a:ext cx="2317662" cy="706213"/>
            </a:xfrm>
            <a:prstGeom prst="rect">
              <a:avLst/>
            </a:prstGeom>
          </p:spPr>
          <p:style>
            <a:lnRef idx="3">
              <a:schemeClr val="lt1"/>
            </a:lnRef>
            <a:fillRef idx="1">
              <a:schemeClr val="accent4"/>
            </a:fillRef>
            <a:effectRef idx="1">
              <a:schemeClr val="accent4"/>
            </a:effectRef>
            <a:fontRef idx="minor">
              <a:schemeClr val="lt1"/>
            </a:fontRef>
          </p:style>
          <p:txBody>
            <a:bodyPr lIns="10160" tIns="10160" rIns="10160" bIns="10160" spcCol="1270" anchor="ctr"/>
            <a:lstStyle/>
            <a:p>
              <a:pPr algn="ctr" defTabSz="711046" fontAlgn="auto">
                <a:lnSpc>
                  <a:spcPct val="90000"/>
                </a:lnSpc>
                <a:spcAft>
                  <a:spcPct val="35000"/>
                </a:spcAft>
                <a:defRPr/>
              </a:pPr>
              <a:endParaRPr lang="en-US" sz="1600" dirty="0">
                <a:cs typeface="+mn-ea"/>
                <a:sym typeface="Arial" panose="020B0604020202020204" pitchFamily="34" charset="0"/>
              </a:endParaRPr>
            </a:p>
          </p:txBody>
        </p:sp>
        <p:sp>
          <p:nvSpPr>
            <p:cNvPr id="20" name="Rectangle 14@|1FFC:681197|FBC:16777215|LFC:16777215|LBC:16777215"/>
            <p:cNvSpPr/>
            <p:nvPr/>
          </p:nvSpPr>
          <p:spPr>
            <a:xfrm>
              <a:off x="7889319" y="1302350"/>
              <a:ext cx="2317662" cy="706213"/>
            </a:xfrm>
            <a:prstGeom prst="rect">
              <a:avLst/>
            </a:prstGeom>
          </p:spPr>
          <p:style>
            <a:lnRef idx="3">
              <a:schemeClr val="lt1"/>
            </a:lnRef>
            <a:fillRef idx="1">
              <a:schemeClr val="accent3"/>
            </a:fillRef>
            <a:effectRef idx="1">
              <a:schemeClr val="accent3"/>
            </a:effectRef>
            <a:fontRef idx="minor">
              <a:schemeClr val="lt1"/>
            </a:fontRef>
          </p:style>
          <p:txBody>
            <a:bodyPr lIns="10160" tIns="10160" rIns="10160" bIns="10160" spcCol="1270" anchor="ctr"/>
            <a:lstStyle/>
            <a:p>
              <a:pPr algn="ctr" defTabSz="711046" fontAlgn="auto">
                <a:lnSpc>
                  <a:spcPct val="90000"/>
                </a:lnSpc>
                <a:spcAft>
                  <a:spcPct val="35000"/>
                </a:spcAft>
                <a:defRPr/>
              </a:pPr>
              <a:endParaRPr lang="en-US" sz="1600" dirty="0">
                <a:cs typeface="+mn-ea"/>
                <a:sym typeface="Arial" panose="020B0604020202020204" pitchFamily="34" charset="0"/>
              </a:endParaRPr>
            </a:p>
          </p:txBody>
        </p:sp>
        <p:sp>
          <p:nvSpPr>
            <p:cNvPr id="21" name="Rectangle 17@|1FFC:681197|FBC:16777215|LFC:16777215|LBC:16777215"/>
            <p:cNvSpPr/>
            <p:nvPr/>
          </p:nvSpPr>
          <p:spPr>
            <a:xfrm>
              <a:off x="7889319" y="3295614"/>
              <a:ext cx="2317662" cy="706213"/>
            </a:xfrm>
            <a:prstGeom prst="rect">
              <a:avLst/>
            </a:prstGeom>
          </p:spPr>
          <p:style>
            <a:lnRef idx="3">
              <a:schemeClr val="lt1"/>
            </a:lnRef>
            <a:fillRef idx="1">
              <a:schemeClr val="accent1"/>
            </a:fillRef>
            <a:effectRef idx="1">
              <a:schemeClr val="accent1"/>
            </a:effectRef>
            <a:fontRef idx="minor">
              <a:schemeClr val="lt1"/>
            </a:fontRef>
          </p:style>
          <p:txBody>
            <a:bodyPr lIns="10160" tIns="10160" rIns="10160" bIns="10160" spcCol="1270" anchor="ctr"/>
            <a:lstStyle/>
            <a:p>
              <a:pPr algn="ctr" defTabSz="711046" fontAlgn="auto">
                <a:lnSpc>
                  <a:spcPct val="90000"/>
                </a:lnSpc>
                <a:spcAft>
                  <a:spcPct val="35000"/>
                </a:spcAft>
                <a:defRPr/>
              </a:pPr>
              <a:endParaRPr lang="en-US" sz="1600" dirty="0">
                <a:cs typeface="+mn-ea"/>
                <a:sym typeface="Arial" panose="020B0604020202020204" pitchFamily="34" charset="0"/>
              </a:endParaRPr>
            </a:p>
          </p:txBody>
        </p:sp>
        <p:sp>
          <p:nvSpPr>
            <p:cNvPr id="22" name="Rectangle 19@|1FFC:681197|FBC:16777215|LFC:16777215|LBC:16777215"/>
            <p:cNvSpPr/>
            <p:nvPr/>
          </p:nvSpPr>
          <p:spPr>
            <a:xfrm>
              <a:off x="7889319" y="4292246"/>
              <a:ext cx="2317662" cy="706213"/>
            </a:xfrm>
            <a:prstGeom prst="rect">
              <a:avLst/>
            </a:prstGeom>
          </p:spPr>
          <p:style>
            <a:lnRef idx="3">
              <a:schemeClr val="lt1"/>
            </a:lnRef>
            <a:fillRef idx="1">
              <a:schemeClr val="accent2"/>
            </a:fillRef>
            <a:effectRef idx="1">
              <a:schemeClr val="accent2"/>
            </a:effectRef>
            <a:fontRef idx="minor">
              <a:schemeClr val="lt1"/>
            </a:fontRef>
          </p:style>
          <p:txBody>
            <a:bodyPr lIns="10160" tIns="10160" rIns="10160" bIns="10160" spcCol="1270" anchor="ctr"/>
            <a:lstStyle/>
            <a:p>
              <a:pPr algn="ctr" defTabSz="711046" fontAlgn="auto">
                <a:lnSpc>
                  <a:spcPct val="90000"/>
                </a:lnSpc>
                <a:spcAft>
                  <a:spcPct val="35000"/>
                </a:spcAft>
                <a:defRPr/>
              </a:pPr>
              <a:endParaRPr lang="en-US" sz="1600" dirty="0">
                <a:cs typeface="+mn-ea"/>
                <a:sym typeface="Arial" panose="020B0604020202020204" pitchFamily="34" charset="0"/>
              </a:endParaRPr>
            </a:p>
          </p:txBody>
        </p:sp>
        <p:sp>
          <p:nvSpPr>
            <p:cNvPr id="23" name="TextBox 13@|17FFC:16777215|FBC:16777215|LFC:16777215|LBC:16777215"/>
            <p:cNvSpPr txBox="1"/>
            <p:nvPr/>
          </p:nvSpPr>
          <p:spPr>
            <a:xfrm>
              <a:off x="1888798" y="3021064"/>
              <a:ext cx="2338299" cy="294095"/>
            </a:xfrm>
            <a:prstGeom prst="rect">
              <a:avLst/>
            </a:prstGeom>
            <a:noFill/>
          </p:spPr>
          <p:txBody>
            <a:bodyPr lIns="0" tIns="0" rIns="0" bIns="0">
              <a:spAutoFit/>
            </a:bodyPr>
            <a:lstStyle/>
            <a:p>
              <a:pPr algn="ctr" defTabSz="1216553" fontAlgn="auto">
                <a:spcBef>
                  <a:spcPct val="20000"/>
                </a:spcBef>
                <a:spcAft>
                  <a:spcPts val="0"/>
                </a:spcAft>
                <a:defRPr/>
              </a:pPr>
              <a:r>
                <a:rPr lang="zh-CN" altLang="en-US" sz="1600" dirty="0">
                  <a:solidFill>
                    <a:schemeClr val="bg1"/>
                  </a:solidFill>
                  <a:cs typeface="+mn-ea"/>
                  <a:sym typeface="Arial" panose="020B0604020202020204" pitchFamily="34" charset="0"/>
                </a:rPr>
                <a:t>单击编辑标题</a:t>
              </a:r>
              <a:endParaRPr lang="en-US" sz="1600" dirty="0">
                <a:solidFill>
                  <a:schemeClr val="bg1"/>
                </a:solidFill>
                <a:cs typeface="+mn-ea"/>
                <a:sym typeface="Arial" panose="020B0604020202020204" pitchFamily="34" charset="0"/>
              </a:endParaRPr>
            </a:p>
          </p:txBody>
        </p:sp>
        <p:sp>
          <p:nvSpPr>
            <p:cNvPr id="24" name="TextBox 13@|17FFC:16777215|FBC:16777215|LFC:16777215|LBC:16777215"/>
            <p:cNvSpPr txBox="1"/>
            <p:nvPr/>
          </p:nvSpPr>
          <p:spPr>
            <a:xfrm>
              <a:off x="4765237" y="3517793"/>
              <a:ext cx="2338299" cy="294095"/>
            </a:xfrm>
            <a:prstGeom prst="rect">
              <a:avLst/>
            </a:prstGeom>
            <a:noFill/>
          </p:spPr>
          <p:txBody>
            <a:bodyPr lIns="0" tIns="0" rIns="0" bIns="0">
              <a:spAutoFit/>
            </a:bodyPr>
            <a:lstStyle/>
            <a:p>
              <a:pPr algn="ctr" defTabSz="1216553" fontAlgn="auto">
                <a:spcBef>
                  <a:spcPct val="20000"/>
                </a:spcBef>
                <a:spcAft>
                  <a:spcPts val="0"/>
                </a:spcAft>
                <a:defRPr/>
              </a:pPr>
              <a:r>
                <a:rPr lang="zh-CN" altLang="en-US" sz="1600" dirty="0">
                  <a:solidFill>
                    <a:schemeClr val="bg1"/>
                  </a:solidFill>
                  <a:cs typeface="+mn-ea"/>
                  <a:sym typeface="Arial" panose="020B0604020202020204" pitchFamily="34" charset="0"/>
                </a:rPr>
                <a:t>单击编辑标题</a:t>
              </a:r>
              <a:endParaRPr lang="en-US" sz="1600" dirty="0">
                <a:solidFill>
                  <a:schemeClr val="bg1"/>
                </a:solidFill>
                <a:cs typeface="+mn-ea"/>
                <a:sym typeface="Arial" panose="020B0604020202020204" pitchFamily="34" charset="0"/>
              </a:endParaRPr>
            </a:p>
          </p:txBody>
        </p:sp>
        <p:sp>
          <p:nvSpPr>
            <p:cNvPr id="25" name="TextBox 13@|17FFC:16777215|FBC:16777215|LFC:16777215|LBC:16777215"/>
            <p:cNvSpPr txBox="1"/>
            <p:nvPr/>
          </p:nvSpPr>
          <p:spPr>
            <a:xfrm>
              <a:off x="4765237" y="2513227"/>
              <a:ext cx="2338299" cy="294095"/>
            </a:xfrm>
            <a:prstGeom prst="rect">
              <a:avLst/>
            </a:prstGeom>
            <a:noFill/>
          </p:spPr>
          <p:txBody>
            <a:bodyPr lIns="0" tIns="0" rIns="0" bIns="0">
              <a:spAutoFit/>
            </a:bodyPr>
            <a:lstStyle/>
            <a:p>
              <a:pPr algn="ctr" defTabSz="1216553" fontAlgn="auto">
                <a:spcBef>
                  <a:spcPct val="20000"/>
                </a:spcBef>
                <a:spcAft>
                  <a:spcPts val="0"/>
                </a:spcAft>
                <a:defRPr/>
              </a:pPr>
              <a:r>
                <a:rPr lang="zh-CN" altLang="en-US" sz="1600" dirty="0">
                  <a:solidFill>
                    <a:schemeClr val="bg1"/>
                  </a:solidFill>
                  <a:cs typeface="+mn-ea"/>
                  <a:sym typeface="Arial" panose="020B0604020202020204" pitchFamily="34" charset="0"/>
                </a:rPr>
                <a:t>单击编辑标题</a:t>
              </a:r>
              <a:endParaRPr lang="en-US" sz="1600" dirty="0">
                <a:solidFill>
                  <a:schemeClr val="bg1"/>
                </a:solidFill>
                <a:cs typeface="+mn-ea"/>
                <a:sym typeface="Arial" panose="020B0604020202020204" pitchFamily="34" charset="0"/>
              </a:endParaRPr>
            </a:p>
          </p:txBody>
        </p:sp>
        <p:sp>
          <p:nvSpPr>
            <p:cNvPr id="26" name="TextBox 13@|17FFC:16777215|FBC:16777215|LFC:16777215|LBC:16777215"/>
            <p:cNvSpPr txBox="1"/>
            <p:nvPr/>
          </p:nvSpPr>
          <p:spPr>
            <a:xfrm>
              <a:off x="7868683" y="2527510"/>
              <a:ext cx="2338298" cy="294095"/>
            </a:xfrm>
            <a:prstGeom prst="rect">
              <a:avLst/>
            </a:prstGeom>
            <a:noFill/>
          </p:spPr>
          <p:txBody>
            <a:bodyPr lIns="0" tIns="0" rIns="0" bIns="0">
              <a:spAutoFit/>
            </a:bodyPr>
            <a:lstStyle/>
            <a:p>
              <a:pPr algn="ctr" defTabSz="1216553" fontAlgn="auto">
                <a:spcBef>
                  <a:spcPct val="20000"/>
                </a:spcBef>
                <a:spcAft>
                  <a:spcPts val="0"/>
                </a:spcAft>
                <a:defRPr/>
              </a:pPr>
              <a:r>
                <a:rPr lang="zh-CN" altLang="en-US" sz="1600" dirty="0">
                  <a:solidFill>
                    <a:schemeClr val="bg1"/>
                  </a:solidFill>
                  <a:cs typeface="+mn-ea"/>
                  <a:sym typeface="Arial" panose="020B0604020202020204" pitchFamily="34" charset="0"/>
                </a:rPr>
                <a:t>单击编辑标题</a:t>
              </a:r>
              <a:endParaRPr lang="en-US" sz="1600" dirty="0">
                <a:solidFill>
                  <a:schemeClr val="bg1"/>
                </a:solidFill>
                <a:cs typeface="+mn-ea"/>
                <a:sym typeface="Arial" panose="020B0604020202020204" pitchFamily="34" charset="0"/>
              </a:endParaRPr>
            </a:p>
          </p:txBody>
        </p:sp>
        <p:sp>
          <p:nvSpPr>
            <p:cNvPr id="27" name="TextBox 13@|17FFC:16777215|FBC:16777215|LFC:16777215|LBC:16777215"/>
            <p:cNvSpPr txBox="1"/>
            <p:nvPr/>
          </p:nvSpPr>
          <p:spPr>
            <a:xfrm>
              <a:off x="7868683" y="1524529"/>
              <a:ext cx="2338298" cy="294095"/>
            </a:xfrm>
            <a:prstGeom prst="rect">
              <a:avLst/>
            </a:prstGeom>
            <a:noFill/>
          </p:spPr>
          <p:txBody>
            <a:bodyPr lIns="0" tIns="0" rIns="0" bIns="0">
              <a:spAutoFit/>
            </a:bodyPr>
            <a:lstStyle/>
            <a:p>
              <a:pPr algn="ctr" defTabSz="1216553" fontAlgn="auto">
                <a:spcBef>
                  <a:spcPct val="20000"/>
                </a:spcBef>
                <a:spcAft>
                  <a:spcPts val="0"/>
                </a:spcAft>
                <a:defRPr/>
              </a:pPr>
              <a:r>
                <a:rPr lang="zh-CN" altLang="en-US" sz="1600" dirty="0">
                  <a:solidFill>
                    <a:schemeClr val="bg1"/>
                  </a:solidFill>
                  <a:cs typeface="+mn-ea"/>
                  <a:sym typeface="Arial" panose="020B0604020202020204" pitchFamily="34" charset="0"/>
                </a:rPr>
                <a:t>单击编辑标题</a:t>
              </a:r>
              <a:endParaRPr lang="en-US" sz="1600" dirty="0">
                <a:solidFill>
                  <a:schemeClr val="bg1"/>
                </a:solidFill>
                <a:cs typeface="+mn-ea"/>
                <a:sym typeface="Arial" panose="020B0604020202020204" pitchFamily="34" charset="0"/>
              </a:endParaRPr>
            </a:p>
          </p:txBody>
        </p:sp>
        <p:sp>
          <p:nvSpPr>
            <p:cNvPr id="28" name="TextBox 13@|17FFC:16777215|FBC:16777215|LFC:16777215|LBC:16777215"/>
            <p:cNvSpPr txBox="1"/>
            <p:nvPr/>
          </p:nvSpPr>
          <p:spPr>
            <a:xfrm>
              <a:off x="7889319" y="4487447"/>
              <a:ext cx="2338299" cy="294095"/>
            </a:xfrm>
            <a:prstGeom prst="rect">
              <a:avLst/>
            </a:prstGeom>
            <a:noFill/>
          </p:spPr>
          <p:txBody>
            <a:bodyPr lIns="0" tIns="0" rIns="0" bIns="0">
              <a:spAutoFit/>
            </a:bodyPr>
            <a:lstStyle/>
            <a:p>
              <a:pPr algn="ctr" defTabSz="1216553" fontAlgn="auto">
                <a:spcBef>
                  <a:spcPct val="20000"/>
                </a:spcBef>
                <a:spcAft>
                  <a:spcPts val="0"/>
                </a:spcAft>
                <a:defRPr/>
              </a:pPr>
              <a:r>
                <a:rPr lang="zh-CN" altLang="en-US" sz="1600" dirty="0">
                  <a:solidFill>
                    <a:schemeClr val="bg1"/>
                  </a:solidFill>
                  <a:cs typeface="+mn-ea"/>
                  <a:sym typeface="Arial" panose="020B0604020202020204" pitchFamily="34" charset="0"/>
                </a:rPr>
                <a:t>单击编辑标题</a:t>
              </a:r>
              <a:endParaRPr lang="en-US" sz="1600" dirty="0">
                <a:solidFill>
                  <a:schemeClr val="bg1"/>
                </a:solidFill>
                <a:cs typeface="+mn-ea"/>
                <a:sym typeface="Arial" panose="020B0604020202020204" pitchFamily="34" charset="0"/>
              </a:endParaRPr>
            </a:p>
          </p:txBody>
        </p:sp>
        <p:sp>
          <p:nvSpPr>
            <p:cNvPr id="29" name="TextBox 13@|17FFC:16777215|FBC:16777215|LFC:16777215|LBC:16777215"/>
            <p:cNvSpPr txBox="1"/>
            <p:nvPr/>
          </p:nvSpPr>
          <p:spPr>
            <a:xfrm>
              <a:off x="7889319" y="3482879"/>
              <a:ext cx="2338299" cy="294095"/>
            </a:xfrm>
            <a:prstGeom prst="rect">
              <a:avLst/>
            </a:prstGeom>
            <a:noFill/>
          </p:spPr>
          <p:txBody>
            <a:bodyPr lIns="0" tIns="0" rIns="0" bIns="0">
              <a:spAutoFit/>
            </a:bodyPr>
            <a:lstStyle/>
            <a:p>
              <a:pPr algn="ctr" defTabSz="1216553" fontAlgn="auto">
                <a:spcBef>
                  <a:spcPct val="20000"/>
                </a:spcBef>
                <a:spcAft>
                  <a:spcPts val="0"/>
                </a:spcAft>
                <a:defRPr/>
              </a:pPr>
              <a:r>
                <a:rPr lang="zh-CN" altLang="en-US" sz="1600" dirty="0">
                  <a:solidFill>
                    <a:schemeClr val="bg1"/>
                  </a:solidFill>
                  <a:cs typeface="+mn-ea"/>
                  <a:sym typeface="Arial" panose="020B0604020202020204" pitchFamily="34" charset="0"/>
                </a:rPr>
                <a:t>单击编辑标题</a:t>
              </a:r>
              <a:endParaRPr lang="en-US" sz="1600" dirty="0">
                <a:solidFill>
                  <a:schemeClr val="bg1"/>
                </a:solidFill>
                <a:cs typeface="+mn-ea"/>
                <a:sym typeface="Arial" panose="020B0604020202020204" pitchFamily="34" charset="0"/>
              </a:endParaRPr>
            </a:p>
          </p:txBody>
        </p:sp>
      </p:grpSp>
      <p:sp>
        <p:nvSpPr>
          <p:cNvPr id="30" name="矩形 29"/>
          <p:cNvSpPr/>
          <p:nvPr/>
        </p:nvSpPr>
        <p:spPr>
          <a:xfrm>
            <a:off x="1040705" y="4032208"/>
            <a:ext cx="7349176" cy="738644"/>
          </a:xfrm>
          <a:prstGeom prst="rect">
            <a:avLst/>
          </a:prstGeom>
        </p:spPr>
        <p:txBody>
          <a:bodyPr wrap="square" lIns="91420" tIns="45710" rIns="91420" bIns="45710">
            <a:spAutoFit/>
          </a:bodyPr>
          <a:lstStyle/>
          <a:p>
            <a:pPr>
              <a:lnSpc>
                <a:spcPct val="150000"/>
              </a:lnSpc>
              <a:defRPr/>
            </a:pPr>
            <a:r>
              <a:rPr lang="zh-CN" altLang="en-US" sz="14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p:txBody>
      </p:sp>
    </p:spTree>
    <p:extLst>
      <p:ext uri="{BB962C8B-B14F-4D97-AF65-F5344CB8AC3E}">
        <p14:creationId xmlns:p14="http://schemas.microsoft.com/office/powerpoint/2010/main" val="3249539364"/>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999"/>
            <a:ext cx="9145587" cy="513981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268" y="-121435"/>
            <a:ext cx="8161049" cy="4866615"/>
          </a:xfrm>
          <a:prstGeom prst="rect">
            <a:avLst/>
          </a:prstGeom>
        </p:spPr>
      </p:pic>
      <p:sp>
        <p:nvSpPr>
          <p:cNvPr id="16" name="矩形 15"/>
          <p:cNvSpPr/>
          <p:nvPr/>
        </p:nvSpPr>
        <p:spPr>
          <a:xfrm>
            <a:off x="2053835" y="2556910"/>
            <a:ext cx="1039339" cy="992557"/>
          </a:xfrm>
          <a:prstGeom prst="rect">
            <a:avLst/>
          </a:prstGeom>
        </p:spPr>
        <p:txBody>
          <a:bodyPr wrap="none" lIns="68556" tIns="34279" rIns="68556" bIns="34279">
            <a:spAutoFit/>
          </a:bodyPr>
          <a:lstStyle/>
          <a:p>
            <a:r>
              <a:rPr lang="en-US" altLang="zh-CN" sz="6000" dirty="0" smtClean="0">
                <a:solidFill>
                  <a:schemeClr val="accent1"/>
                </a:solidFill>
                <a:latin typeface="微软雅黑" pitchFamily="34" charset="-122"/>
                <a:ea typeface="微软雅黑" pitchFamily="34" charset="-122"/>
              </a:rPr>
              <a:t>04</a:t>
            </a:r>
            <a:endParaRPr lang="en-US" altLang="zh-CN" sz="6000" dirty="0">
              <a:solidFill>
                <a:schemeClr val="accent1"/>
              </a:solidFill>
              <a:latin typeface="微软雅黑" pitchFamily="34" charset="-122"/>
              <a:ea typeface="微软雅黑" pitchFamily="34" charset="-122"/>
            </a:endParaRPr>
          </a:p>
        </p:txBody>
      </p:sp>
      <p:sp>
        <p:nvSpPr>
          <p:cNvPr id="17" name="矩形 16"/>
          <p:cNvSpPr/>
          <p:nvPr/>
        </p:nvSpPr>
        <p:spPr>
          <a:xfrm>
            <a:off x="3766038" y="2101873"/>
            <a:ext cx="2811473" cy="738642"/>
          </a:xfrm>
          <a:prstGeom prst="rect">
            <a:avLst/>
          </a:prstGeom>
        </p:spPr>
        <p:txBody>
          <a:bodyPr wrap="none" lIns="121873" tIns="60935" rIns="121873" bIns="60935">
            <a:spAutoFit/>
          </a:bodyPr>
          <a:lstStyle/>
          <a:p>
            <a:pPr algn="ctr" fontAlgn="auto">
              <a:spcBef>
                <a:spcPts val="0"/>
              </a:spcBef>
              <a:spcAft>
                <a:spcPts val="0"/>
              </a:spcAft>
              <a:defRPr/>
            </a:pPr>
            <a:r>
              <a:rPr lang="zh-CN" altLang="en-US" sz="4000" b="1" dirty="0">
                <a:solidFill>
                  <a:schemeClr val="accent1"/>
                </a:solidFill>
                <a:latin typeface="微软雅黑" panose="020B0503020204020204" pitchFamily="34" charset="-122"/>
                <a:ea typeface="微软雅黑" panose="020B0503020204020204" pitchFamily="34" charset="-122"/>
              </a:rPr>
              <a:t>添加主标题</a:t>
            </a:r>
          </a:p>
        </p:txBody>
      </p:sp>
      <p:sp>
        <p:nvSpPr>
          <p:cNvPr id="18" name="矩形 17"/>
          <p:cNvSpPr/>
          <p:nvPr/>
        </p:nvSpPr>
        <p:spPr bwMode="auto">
          <a:xfrm>
            <a:off x="3501615"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19" name="TextBox 18"/>
          <p:cNvSpPr txBox="1"/>
          <p:nvPr/>
        </p:nvSpPr>
        <p:spPr>
          <a:xfrm>
            <a:off x="3655157"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0" name="TextBox 19"/>
          <p:cNvSpPr txBox="1"/>
          <p:nvPr/>
        </p:nvSpPr>
        <p:spPr>
          <a:xfrm>
            <a:off x="3465329"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
        <p:nvSpPr>
          <p:cNvPr id="21" name="矩形 20"/>
          <p:cNvSpPr/>
          <p:nvPr/>
        </p:nvSpPr>
        <p:spPr bwMode="auto">
          <a:xfrm>
            <a:off x="5411931"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22" name="TextBox 21"/>
          <p:cNvSpPr txBox="1"/>
          <p:nvPr/>
        </p:nvSpPr>
        <p:spPr>
          <a:xfrm>
            <a:off x="5565473"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3" name="TextBox 22"/>
          <p:cNvSpPr txBox="1"/>
          <p:nvPr/>
        </p:nvSpPr>
        <p:spPr>
          <a:xfrm>
            <a:off x="5375646"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Tree>
    <p:extLst>
      <p:ext uri="{BB962C8B-B14F-4D97-AF65-F5344CB8AC3E}">
        <p14:creationId xmlns:p14="http://schemas.microsoft.com/office/powerpoint/2010/main" val="4073256643"/>
      </p:ext>
    </p:ext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2" presetClass="entr" presetSubtype="2"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0" grpId="0"/>
      <p:bldP spid="21" grpId="0" animBg="1"/>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7270" y="1155399"/>
            <a:ext cx="2126210" cy="2179145"/>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2600" y="1155399"/>
            <a:ext cx="2126210" cy="2179145"/>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5691" y="1155399"/>
            <a:ext cx="2126210" cy="2179145"/>
          </a:xfrm>
          <a:prstGeom prst="rect">
            <a:avLst/>
          </a:prstGeom>
        </p:spPr>
      </p:pic>
      <p:sp>
        <p:nvSpPr>
          <p:cNvPr id="23" name="TextBox 20"/>
          <p:cNvSpPr txBox="1"/>
          <p:nvPr/>
        </p:nvSpPr>
        <p:spPr bwMode="auto">
          <a:xfrm>
            <a:off x="2808564" y="3694639"/>
            <a:ext cx="1580778" cy="600160"/>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a:t>
            </a:r>
          </a:p>
        </p:txBody>
      </p:sp>
      <p:sp>
        <p:nvSpPr>
          <p:cNvPr id="30" name="TextBox 19"/>
          <p:cNvSpPr txBox="1">
            <a:spLocks noChangeArrowheads="1"/>
          </p:cNvSpPr>
          <p:nvPr/>
        </p:nvSpPr>
        <p:spPr bwMode="auto">
          <a:xfrm>
            <a:off x="2743752" y="3341253"/>
            <a:ext cx="1673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600" b="1" dirty="0">
                <a:solidFill>
                  <a:sysClr val="windowText" lastClr="000000">
                    <a:lumMod val="95000"/>
                    <a:lumOff val="5000"/>
                  </a:sysClr>
                </a:solidFill>
                <a:latin typeface="微软雅黑" pitchFamily="34" charset="-122"/>
                <a:ea typeface="微软雅黑" pitchFamily="34" charset="-122"/>
                <a:cs typeface="宋体" pitchFamily="2" charset="-122"/>
              </a:rPr>
              <a:t>单击添加标题</a:t>
            </a:r>
          </a:p>
        </p:txBody>
      </p:sp>
      <p:sp>
        <p:nvSpPr>
          <p:cNvPr id="34" name="TextBox 20"/>
          <p:cNvSpPr txBox="1"/>
          <p:nvPr/>
        </p:nvSpPr>
        <p:spPr bwMode="auto">
          <a:xfrm>
            <a:off x="4792265" y="3687930"/>
            <a:ext cx="1580778" cy="600160"/>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a:t>
            </a:r>
          </a:p>
        </p:txBody>
      </p:sp>
      <p:sp>
        <p:nvSpPr>
          <p:cNvPr id="40" name="TextBox 19"/>
          <p:cNvSpPr txBox="1">
            <a:spLocks noChangeArrowheads="1"/>
          </p:cNvSpPr>
          <p:nvPr/>
        </p:nvSpPr>
        <p:spPr bwMode="auto">
          <a:xfrm>
            <a:off x="4727453" y="3334544"/>
            <a:ext cx="1673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600" b="1" dirty="0">
                <a:solidFill>
                  <a:sysClr val="windowText" lastClr="000000">
                    <a:lumMod val="95000"/>
                    <a:lumOff val="5000"/>
                  </a:sysClr>
                </a:solidFill>
                <a:latin typeface="微软雅黑" pitchFamily="34" charset="-122"/>
                <a:ea typeface="微软雅黑" pitchFamily="34" charset="-122"/>
                <a:cs typeface="宋体" pitchFamily="2" charset="-122"/>
              </a:rPr>
              <a:t>单击添加标题</a:t>
            </a:r>
          </a:p>
        </p:txBody>
      </p:sp>
      <p:sp>
        <p:nvSpPr>
          <p:cNvPr id="41" name="TextBox 20"/>
          <p:cNvSpPr txBox="1"/>
          <p:nvPr/>
        </p:nvSpPr>
        <p:spPr bwMode="auto">
          <a:xfrm>
            <a:off x="6775965" y="3681223"/>
            <a:ext cx="1580778" cy="600160"/>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a:t>
            </a:r>
          </a:p>
        </p:txBody>
      </p:sp>
      <p:sp>
        <p:nvSpPr>
          <p:cNvPr id="42" name="TextBox 19"/>
          <p:cNvSpPr txBox="1">
            <a:spLocks noChangeArrowheads="1"/>
          </p:cNvSpPr>
          <p:nvPr/>
        </p:nvSpPr>
        <p:spPr bwMode="auto">
          <a:xfrm>
            <a:off x="6711153" y="3327836"/>
            <a:ext cx="16732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600" b="1" dirty="0">
                <a:solidFill>
                  <a:sysClr val="windowText" lastClr="000000">
                    <a:lumMod val="95000"/>
                    <a:lumOff val="5000"/>
                  </a:sysClr>
                </a:solidFill>
                <a:latin typeface="微软雅黑" pitchFamily="34" charset="-122"/>
                <a:ea typeface="微软雅黑" pitchFamily="34" charset="-122"/>
                <a:cs typeface="宋体" pitchFamily="2" charset="-122"/>
              </a:rPr>
              <a:t>单击添加标题</a:t>
            </a:r>
          </a:p>
        </p:txBody>
      </p:sp>
      <p:pic>
        <p:nvPicPr>
          <p:cNvPr id="43" name="图片 3" descr="爬梯.jpg"/>
          <p:cNvPicPr>
            <a:picLocks noGrp="1" noChangeAspect="1"/>
          </p:cNvPicPr>
          <p:nvPr isPhoto="1"/>
        </p:nvPicPr>
        <p:blipFill>
          <a:blip r:embed="rId4">
            <a:extLst>
              <a:ext uri="{BEBA8EAE-BF5A-486C-A8C5-ECC9F3942E4B}">
                <a14:imgProps xmlns:a14="http://schemas.microsoft.com/office/drawing/2010/main">
                  <a14:imgLayer r:embed="rId5">
                    <a14:imgEffect>
                      <a14:backgroundRemoval t="3125" b="100000" l="9896" r="89844"/>
                    </a14:imgEffect>
                  </a14:imgLayer>
                </a14:imgProps>
              </a:ext>
              <a:ext uri="{28A0092B-C50C-407E-A947-70E740481C1C}">
                <a14:useLocalDpi xmlns:a14="http://schemas.microsoft.com/office/drawing/2010/main" val="0"/>
              </a:ext>
            </a:extLst>
          </a:blip>
          <a:srcRect/>
          <a:stretch>
            <a:fillRect/>
          </a:stretch>
        </p:blipFill>
        <p:spPr bwMode="auto">
          <a:xfrm>
            <a:off x="337276" y="1276400"/>
            <a:ext cx="2143497"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六边形 43"/>
          <p:cNvSpPr/>
          <p:nvPr/>
        </p:nvSpPr>
        <p:spPr>
          <a:xfrm rot="5400000">
            <a:off x="2892853" y="1536722"/>
            <a:ext cx="1534179" cy="1322797"/>
          </a:xfrm>
          <a:prstGeom prst="hexagon">
            <a:avLst>
              <a:gd name="adj" fmla="val 27212"/>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5" name="矩形 44"/>
          <p:cNvSpPr/>
          <p:nvPr/>
        </p:nvSpPr>
        <p:spPr>
          <a:xfrm>
            <a:off x="4983443" y="2233867"/>
            <a:ext cx="1107989" cy="369328"/>
          </a:xfrm>
          <a:prstGeom prst="rect">
            <a:avLst/>
          </a:prstGeom>
        </p:spPr>
        <p:txBody>
          <a:bodyPr wrap="none" lIns="91436" tIns="45718" rIns="91436" bIns="45718">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a:t>
            </a:r>
            <a:r>
              <a:rPr lang="zh-CN" altLang="en-US" b="1" dirty="0">
                <a:latin typeface="微软雅黑" panose="020B0503020204020204" pitchFamily="34" charset="-122"/>
                <a:ea typeface="微软雅黑" panose="020B0503020204020204" pitchFamily="34" charset="-122"/>
              </a:rPr>
              <a:t>文字</a:t>
            </a:r>
          </a:p>
        </p:txBody>
      </p:sp>
      <p:sp>
        <p:nvSpPr>
          <p:cNvPr id="46" name="矩形 45"/>
          <p:cNvSpPr/>
          <p:nvPr/>
        </p:nvSpPr>
        <p:spPr>
          <a:xfrm>
            <a:off x="5159498" y="1663736"/>
            <a:ext cx="755466" cy="646331"/>
          </a:xfrm>
          <a:prstGeom prst="rect">
            <a:avLst/>
          </a:prstGeom>
        </p:spPr>
        <p:txBody>
          <a:bodyPr wrap="none" lIns="91436" tIns="45718" rIns="91436" bIns="45718">
            <a:spAutoFit/>
          </a:bodyPr>
          <a:lstStyle/>
          <a:p>
            <a:pPr algn="ctr" fontAlgn="auto">
              <a:spcBef>
                <a:spcPts val="0"/>
              </a:spcBef>
              <a:spcAft>
                <a:spcPts val="0"/>
              </a:spcAft>
              <a:defRPr/>
            </a:pPr>
            <a:r>
              <a:rPr lang="en-US" altLang="zh-CN" sz="3600" b="1" dirty="0">
                <a:latin typeface="微软雅黑" panose="020B0503020204020204" pitchFamily="34" charset="-122"/>
                <a:ea typeface="微软雅黑" panose="020B0503020204020204" pitchFamily="34" charset="-122"/>
              </a:rPr>
              <a:t>02</a:t>
            </a:r>
            <a:endParaRPr lang="zh-CN" altLang="en-US" sz="3600" b="1" dirty="0">
              <a:latin typeface="微软雅黑" panose="020B0503020204020204" pitchFamily="34" charset="-122"/>
              <a:ea typeface="微软雅黑" panose="020B0503020204020204" pitchFamily="34" charset="-122"/>
            </a:endParaRPr>
          </a:p>
        </p:txBody>
      </p:sp>
      <p:sp>
        <p:nvSpPr>
          <p:cNvPr id="47" name="矩形 46"/>
          <p:cNvSpPr/>
          <p:nvPr/>
        </p:nvSpPr>
        <p:spPr>
          <a:xfrm>
            <a:off x="3078111" y="2233867"/>
            <a:ext cx="1107989" cy="369328"/>
          </a:xfrm>
          <a:prstGeom prst="rect">
            <a:avLst/>
          </a:prstGeom>
        </p:spPr>
        <p:txBody>
          <a:bodyPr wrap="none" lIns="91436" tIns="45718" rIns="91436" bIns="45718">
            <a:spAutoFit/>
          </a:bodyPr>
          <a:lstStyle/>
          <a:p>
            <a:pPr algn="ctr" fontAlgn="auto">
              <a:spcBef>
                <a:spcPts val="0"/>
              </a:spcBef>
              <a:spcAft>
                <a:spcPts val="0"/>
              </a:spcAft>
              <a:defRPr/>
            </a:pPr>
            <a:r>
              <a:rPr lang="zh-CN" altLang="en-US" b="1" dirty="0" smtClean="0">
                <a:solidFill>
                  <a:schemeClr val="bg1"/>
                </a:solidFill>
                <a:latin typeface="微软雅黑" panose="020B0503020204020204" pitchFamily="34" charset="-122"/>
                <a:ea typeface="微软雅黑" panose="020B0503020204020204" pitchFamily="34" charset="-122"/>
              </a:rPr>
              <a:t>输入文字</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3254168" y="1663736"/>
            <a:ext cx="755466" cy="646331"/>
          </a:xfrm>
          <a:prstGeom prst="rect">
            <a:avLst/>
          </a:prstGeom>
        </p:spPr>
        <p:txBody>
          <a:bodyPr wrap="none" lIns="91436" tIns="45718" rIns="91436" bIns="45718">
            <a:spAutoFit/>
          </a:bodyPr>
          <a:lstStyle/>
          <a:p>
            <a:pPr algn="ctr" fontAlgn="auto">
              <a:spcBef>
                <a:spcPts val="0"/>
              </a:spcBef>
              <a:spcAft>
                <a:spcPts val="0"/>
              </a:spcAft>
              <a:defRPr/>
            </a:pPr>
            <a:r>
              <a:rPr lang="en-US" altLang="zh-CN" sz="3600" b="1" dirty="0">
                <a:solidFill>
                  <a:schemeClr val="bg1"/>
                </a:solidFill>
                <a:latin typeface="微软雅黑" panose="020B0503020204020204" pitchFamily="34" charset="-122"/>
                <a:ea typeface="微软雅黑" panose="020B0503020204020204" pitchFamily="34" charset="-122"/>
              </a:rPr>
              <a:t>01</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9" name="六边形 48"/>
          <p:cNvSpPr/>
          <p:nvPr/>
        </p:nvSpPr>
        <p:spPr>
          <a:xfrm rot="5400000">
            <a:off x="6718718" y="1556601"/>
            <a:ext cx="1534179" cy="1322797"/>
          </a:xfrm>
          <a:prstGeom prst="hexagon">
            <a:avLst>
              <a:gd name="adj" fmla="val 27212"/>
              <a:gd name="vf" fmla="val 115470"/>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36" tIns="45718" rIns="91436" bIns="45718" rtlCol="0" anchor="ctr"/>
          <a:lstStyle/>
          <a:p>
            <a:pPr algn="ctr"/>
            <a:endParaRPr lang="zh-CN" altLang="en-US"/>
          </a:p>
        </p:txBody>
      </p:sp>
      <p:sp>
        <p:nvSpPr>
          <p:cNvPr id="50" name="矩形 49"/>
          <p:cNvSpPr/>
          <p:nvPr/>
        </p:nvSpPr>
        <p:spPr>
          <a:xfrm>
            <a:off x="6896534" y="2233867"/>
            <a:ext cx="1107989" cy="369328"/>
          </a:xfrm>
          <a:prstGeom prst="rect">
            <a:avLst/>
          </a:prstGeom>
        </p:spPr>
        <p:txBody>
          <a:bodyPr wrap="none" lIns="91436" tIns="45718" rIns="91436" bIns="45718">
            <a:spAutoFit/>
          </a:bodyPr>
          <a:lstStyle/>
          <a:p>
            <a:pPr algn="ctr" fontAlgn="auto">
              <a:spcBef>
                <a:spcPts val="0"/>
              </a:spcBef>
              <a:spcAft>
                <a:spcPts val="0"/>
              </a:spcAft>
              <a:defRPr/>
            </a:pPr>
            <a:r>
              <a:rPr lang="zh-CN" altLang="en-US" b="1" dirty="0" smtClean="0">
                <a:solidFill>
                  <a:schemeClr val="bg1"/>
                </a:solidFill>
                <a:latin typeface="微软雅黑" panose="020B0503020204020204" pitchFamily="34" charset="-122"/>
                <a:ea typeface="微软雅黑" panose="020B0503020204020204" pitchFamily="34" charset="-122"/>
              </a:rPr>
              <a:t>输入</a:t>
            </a:r>
            <a:r>
              <a:rPr lang="zh-CN" altLang="en-US" b="1" dirty="0">
                <a:solidFill>
                  <a:schemeClr val="bg1"/>
                </a:solidFill>
                <a:latin typeface="微软雅黑" panose="020B0503020204020204" pitchFamily="34" charset="-122"/>
                <a:ea typeface="微软雅黑" panose="020B0503020204020204" pitchFamily="34" charset="-122"/>
              </a:rPr>
              <a:t>文字</a:t>
            </a:r>
          </a:p>
        </p:txBody>
      </p:sp>
      <p:sp>
        <p:nvSpPr>
          <p:cNvPr id="51" name="矩形 50"/>
          <p:cNvSpPr/>
          <p:nvPr/>
        </p:nvSpPr>
        <p:spPr>
          <a:xfrm>
            <a:off x="7072590" y="1663736"/>
            <a:ext cx="755466" cy="646331"/>
          </a:xfrm>
          <a:prstGeom prst="rect">
            <a:avLst/>
          </a:prstGeom>
        </p:spPr>
        <p:txBody>
          <a:bodyPr wrap="none" lIns="91436" tIns="45718" rIns="91436" bIns="45718">
            <a:spAutoFit/>
          </a:bodyPr>
          <a:lstStyle/>
          <a:p>
            <a:pPr algn="ctr" fontAlgn="auto">
              <a:spcBef>
                <a:spcPts val="0"/>
              </a:spcBef>
              <a:spcAft>
                <a:spcPts val="0"/>
              </a:spcAft>
              <a:defRPr/>
            </a:pPr>
            <a:r>
              <a:rPr lang="en-US" altLang="zh-CN" sz="3600" b="1" dirty="0">
                <a:solidFill>
                  <a:schemeClr val="bg1"/>
                </a:solidFill>
                <a:latin typeface="微软雅黑" panose="020B0503020204020204" pitchFamily="34" charset="-122"/>
                <a:ea typeface="微软雅黑" panose="020B0503020204020204" pitchFamily="34" charset="-122"/>
              </a:rPr>
              <a:t>03</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34410"/>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ppt_x"/>
                                          </p:val>
                                        </p:tav>
                                        <p:tav tm="100000">
                                          <p:val>
                                            <p:strVal val="#ppt_x"/>
                                          </p:val>
                                        </p:tav>
                                      </p:tavLst>
                                    </p:anim>
                                    <p:anim calcmode="lin" valueType="num">
                                      <p:cBhvr additive="base">
                                        <p:cTn id="27" dur="500" fill="hold"/>
                                        <p:tgtEl>
                                          <p:spTgt spid="4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randombar(horizontal)">
                                      <p:cBhvr>
                                        <p:cTn id="42" dur="500"/>
                                        <p:tgtEl>
                                          <p:spTgt spid="48"/>
                                        </p:tgtEl>
                                      </p:cBhvr>
                                    </p:animEffect>
                                  </p:childTnLst>
                                </p:cTn>
                              </p:par>
                            </p:childTnLst>
                          </p:cTn>
                        </p:par>
                        <p:par>
                          <p:cTn id="43" fill="hold">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randombar(horizontal)">
                                      <p:cBhvr>
                                        <p:cTn id="46" dur="500"/>
                                        <p:tgtEl>
                                          <p:spTgt spid="47"/>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par>
                          <p:cTn id="53" fill="hold">
                            <p:stCondLst>
                              <p:cond delay="5000"/>
                            </p:stCondLst>
                            <p:childTnLst>
                              <p:par>
                                <p:cTn id="54" presetID="14" presetClass="entr" presetSubtype="1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randombar(horizontal)">
                                      <p:cBhvr>
                                        <p:cTn id="56" dur="500"/>
                                        <p:tgtEl>
                                          <p:spTgt spid="46"/>
                                        </p:tgtEl>
                                      </p:cBhvr>
                                    </p:animEffect>
                                  </p:childTnLst>
                                </p:cTn>
                              </p:par>
                            </p:childTnLst>
                          </p:cTn>
                        </p:par>
                        <p:par>
                          <p:cTn id="57" fill="hold">
                            <p:stCondLst>
                              <p:cond delay="5500"/>
                            </p:stCondLst>
                            <p:childTnLst>
                              <p:par>
                                <p:cTn id="58" presetID="14" presetClass="entr" presetSubtype="1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randombar(horizontal)">
                                      <p:cBhvr>
                                        <p:cTn id="60" dur="500"/>
                                        <p:tgtEl>
                                          <p:spTgt spid="45"/>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6500"/>
                            </p:stCondLst>
                            <p:childTnLst>
                              <p:par>
                                <p:cTn id="68" presetID="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additive="base">
                                        <p:cTn id="70" dur="500" fill="hold"/>
                                        <p:tgtEl>
                                          <p:spTgt spid="49"/>
                                        </p:tgtEl>
                                        <p:attrNameLst>
                                          <p:attrName>ppt_x</p:attrName>
                                        </p:attrNameLst>
                                      </p:cBhvr>
                                      <p:tavLst>
                                        <p:tav tm="0">
                                          <p:val>
                                            <p:strVal val="#ppt_x"/>
                                          </p:val>
                                        </p:tav>
                                        <p:tav tm="100000">
                                          <p:val>
                                            <p:strVal val="#ppt_x"/>
                                          </p:val>
                                        </p:tav>
                                      </p:tavLst>
                                    </p:anim>
                                    <p:anim calcmode="lin" valueType="num">
                                      <p:cBhvr additive="base">
                                        <p:cTn id="71" dur="500" fill="hold"/>
                                        <p:tgtEl>
                                          <p:spTgt spid="49"/>
                                        </p:tgtEl>
                                        <p:attrNameLst>
                                          <p:attrName>ppt_y</p:attrName>
                                        </p:attrNameLst>
                                      </p:cBhvr>
                                      <p:tavLst>
                                        <p:tav tm="0">
                                          <p:val>
                                            <p:strVal val="1+#ppt_h/2"/>
                                          </p:val>
                                        </p:tav>
                                        <p:tav tm="100000">
                                          <p:val>
                                            <p:strVal val="#ppt_y"/>
                                          </p:val>
                                        </p:tav>
                                      </p:tavLst>
                                    </p:anim>
                                  </p:childTnLst>
                                </p:cTn>
                              </p:par>
                            </p:childTnLst>
                          </p:cTn>
                        </p:par>
                        <p:par>
                          <p:cTn id="72" fill="hold">
                            <p:stCondLst>
                              <p:cond delay="7000"/>
                            </p:stCondLst>
                            <p:childTnLst>
                              <p:par>
                                <p:cTn id="73" presetID="14" presetClass="entr" presetSubtype="10"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randombar(horizontal)">
                                      <p:cBhvr>
                                        <p:cTn id="75" dur="500"/>
                                        <p:tgtEl>
                                          <p:spTgt spid="51"/>
                                        </p:tgtEl>
                                      </p:cBhvr>
                                    </p:animEffect>
                                  </p:childTnLst>
                                </p:cTn>
                              </p:par>
                            </p:childTnLst>
                          </p:cTn>
                        </p:par>
                        <p:par>
                          <p:cTn id="76" fill="hold">
                            <p:stCondLst>
                              <p:cond delay="7500"/>
                            </p:stCondLst>
                            <p:childTnLst>
                              <p:par>
                                <p:cTn id="77" presetID="14" presetClass="entr" presetSubtype="10"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randombar(horizontal)">
                                      <p:cBhvr>
                                        <p:cTn id="79" dur="500"/>
                                        <p:tgtEl>
                                          <p:spTgt spid="50"/>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anim calcmode="lin" valueType="num">
                                      <p:cBhvr>
                                        <p:cTn id="84" dur="1000" fill="hold"/>
                                        <p:tgtEl>
                                          <p:spTgt spid="30"/>
                                        </p:tgtEl>
                                        <p:attrNameLst>
                                          <p:attrName>ppt_x</p:attrName>
                                        </p:attrNameLst>
                                      </p:cBhvr>
                                      <p:tavLst>
                                        <p:tav tm="0">
                                          <p:val>
                                            <p:strVal val="#ppt_x"/>
                                          </p:val>
                                        </p:tav>
                                        <p:tav tm="100000">
                                          <p:val>
                                            <p:strVal val="#ppt_x"/>
                                          </p:val>
                                        </p:tav>
                                      </p:tavLst>
                                    </p:anim>
                                    <p:anim calcmode="lin" valueType="num">
                                      <p:cBhvr>
                                        <p:cTn id="85" dur="100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1000"/>
                                        <p:tgtEl>
                                          <p:spTgt spid="23"/>
                                        </p:tgtEl>
                                      </p:cBhvr>
                                    </p:animEffect>
                                    <p:anim calcmode="lin" valueType="num">
                                      <p:cBhvr>
                                        <p:cTn id="90" dur="1000" fill="hold"/>
                                        <p:tgtEl>
                                          <p:spTgt spid="23"/>
                                        </p:tgtEl>
                                        <p:attrNameLst>
                                          <p:attrName>ppt_x</p:attrName>
                                        </p:attrNameLst>
                                      </p:cBhvr>
                                      <p:tavLst>
                                        <p:tav tm="0">
                                          <p:val>
                                            <p:strVal val="#ppt_x"/>
                                          </p:val>
                                        </p:tav>
                                        <p:tav tm="100000">
                                          <p:val>
                                            <p:strVal val="#ppt_x"/>
                                          </p:val>
                                        </p:tav>
                                      </p:tavLst>
                                    </p:anim>
                                    <p:anim calcmode="lin" valueType="num">
                                      <p:cBhvr>
                                        <p:cTn id="91" dur="1000" fill="hold"/>
                                        <p:tgtEl>
                                          <p:spTgt spid="23"/>
                                        </p:tgtEl>
                                        <p:attrNameLst>
                                          <p:attrName>ppt_y</p:attrName>
                                        </p:attrNameLst>
                                      </p:cBhvr>
                                      <p:tavLst>
                                        <p:tav tm="0">
                                          <p:val>
                                            <p:strVal val="#ppt_y+.1"/>
                                          </p:val>
                                        </p:tav>
                                        <p:tav tm="100000">
                                          <p:val>
                                            <p:strVal val="#ppt_y"/>
                                          </p:val>
                                        </p:tav>
                                      </p:tavLst>
                                    </p:anim>
                                  </p:childTnLst>
                                </p:cTn>
                              </p:par>
                            </p:childTnLst>
                          </p:cTn>
                        </p:par>
                        <p:par>
                          <p:cTn id="92" fill="hold">
                            <p:stCondLst>
                              <p:cond delay="10000"/>
                            </p:stCondLst>
                            <p:childTnLst>
                              <p:par>
                                <p:cTn id="93" presetID="42" presetClass="entr" presetSubtype="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1000"/>
                                        <p:tgtEl>
                                          <p:spTgt spid="40"/>
                                        </p:tgtEl>
                                      </p:cBhvr>
                                    </p:animEffect>
                                    <p:anim calcmode="lin" valueType="num">
                                      <p:cBhvr>
                                        <p:cTn id="96" dur="1000" fill="hold"/>
                                        <p:tgtEl>
                                          <p:spTgt spid="40"/>
                                        </p:tgtEl>
                                        <p:attrNameLst>
                                          <p:attrName>ppt_x</p:attrName>
                                        </p:attrNameLst>
                                      </p:cBhvr>
                                      <p:tavLst>
                                        <p:tav tm="0">
                                          <p:val>
                                            <p:strVal val="#ppt_x"/>
                                          </p:val>
                                        </p:tav>
                                        <p:tav tm="100000">
                                          <p:val>
                                            <p:strVal val="#ppt_x"/>
                                          </p:val>
                                        </p:tav>
                                      </p:tavLst>
                                    </p:anim>
                                    <p:anim calcmode="lin" valueType="num">
                                      <p:cBhvr>
                                        <p:cTn id="97" dur="100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11000"/>
                            </p:stCondLst>
                            <p:childTnLst>
                              <p:par>
                                <p:cTn id="99" presetID="42" presetClass="entr" presetSubtype="0" fill="hold" grpId="0" nodeType="after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1000"/>
                                        <p:tgtEl>
                                          <p:spTgt spid="34"/>
                                        </p:tgtEl>
                                      </p:cBhvr>
                                    </p:animEffect>
                                    <p:anim calcmode="lin" valueType="num">
                                      <p:cBhvr>
                                        <p:cTn id="102" dur="1000" fill="hold"/>
                                        <p:tgtEl>
                                          <p:spTgt spid="34"/>
                                        </p:tgtEl>
                                        <p:attrNameLst>
                                          <p:attrName>ppt_x</p:attrName>
                                        </p:attrNameLst>
                                      </p:cBhvr>
                                      <p:tavLst>
                                        <p:tav tm="0">
                                          <p:val>
                                            <p:strVal val="#ppt_x"/>
                                          </p:val>
                                        </p:tav>
                                        <p:tav tm="100000">
                                          <p:val>
                                            <p:strVal val="#ppt_x"/>
                                          </p:val>
                                        </p:tav>
                                      </p:tavLst>
                                    </p:anim>
                                    <p:anim calcmode="lin" valueType="num">
                                      <p:cBhvr>
                                        <p:cTn id="103" dur="1000" fill="hold"/>
                                        <p:tgtEl>
                                          <p:spTgt spid="34"/>
                                        </p:tgtEl>
                                        <p:attrNameLst>
                                          <p:attrName>ppt_y</p:attrName>
                                        </p:attrNameLst>
                                      </p:cBhvr>
                                      <p:tavLst>
                                        <p:tav tm="0">
                                          <p:val>
                                            <p:strVal val="#ppt_y+.1"/>
                                          </p:val>
                                        </p:tav>
                                        <p:tav tm="100000">
                                          <p:val>
                                            <p:strVal val="#ppt_y"/>
                                          </p:val>
                                        </p:tav>
                                      </p:tavLst>
                                    </p:anim>
                                  </p:childTnLst>
                                </p:cTn>
                              </p:par>
                            </p:childTnLst>
                          </p:cTn>
                        </p:par>
                        <p:par>
                          <p:cTn id="104" fill="hold">
                            <p:stCondLst>
                              <p:cond delay="12000"/>
                            </p:stCondLst>
                            <p:childTnLst>
                              <p:par>
                                <p:cTn id="105" presetID="42" presetClass="entr" presetSubtype="0"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1000"/>
                                        <p:tgtEl>
                                          <p:spTgt spid="42"/>
                                        </p:tgtEl>
                                      </p:cBhvr>
                                    </p:animEffect>
                                    <p:anim calcmode="lin" valueType="num">
                                      <p:cBhvr>
                                        <p:cTn id="108" dur="1000" fill="hold"/>
                                        <p:tgtEl>
                                          <p:spTgt spid="42"/>
                                        </p:tgtEl>
                                        <p:attrNameLst>
                                          <p:attrName>ppt_x</p:attrName>
                                        </p:attrNameLst>
                                      </p:cBhvr>
                                      <p:tavLst>
                                        <p:tav tm="0">
                                          <p:val>
                                            <p:strVal val="#ppt_x"/>
                                          </p:val>
                                        </p:tav>
                                        <p:tav tm="100000">
                                          <p:val>
                                            <p:strVal val="#ppt_x"/>
                                          </p:val>
                                        </p:tav>
                                      </p:tavLst>
                                    </p:anim>
                                    <p:anim calcmode="lin" valueType="num">
                                      <p:cBhvr>
                                        <p:cTn id="109" dur="1000" fill="hold"/>
                                        <p:tgtEl>
                                          <p:spTgt spid="42"/>
                                        </p:tgtEl>
                                        <p:attrNameLst>
                                          <p:attrName>ppt_y</p:attrName>
                                        </p:attrNameLst>
                                      </p:cBhvr>
                                      <p:tavLst>
                                        <p:tav tm="0">
                                          <p:val>
                                            <p:strVal val="#ppt_y+.1"/>
                                          </p:val>
                                        </p:tav>
                                        <p:tav tm="100000">
                                          <p:val>
                                            <p:strVal val="#ppt_y"/>
                                          </p:val>
                                        </p:tav>
                                      </p:tavLst>
                                    </p:anim>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1"/>
                                        </p:tgtEl>
                                        <p:attrNameLst>
                                          <p:attrName>style.visibility</p:attrName>
                                        </p:attrNameLst>
                                      </p:cBhvr>
                                      <p:to>
                                        <p:strVal val="visible"/>
                                      </p:to>
                                    </p:set>
                                    <p:animEffect transition="in" filter="fade">
                                      <p:cBhvr>
                                        <p:cTn id="113" dur="1000"/>
                                        <p:tgtEl>
                                          <p:spTgt spid="41"/>
                                        </p:tgtEl>
                                      </p:cBhvr>
                                    </p:animEffect>
                                    <p:anim calcmode="lin" valueType="num">
                                      <p:cBhvr>
                                        <p:cTn id="114" dur="1000" fill="hold"/>
                                        <p:tgtEl>
                                          <p:spTgt spid="41"/>
                                        </p:tgtEl>
                                        <p:attrNameLst>
                                          <p:attrName>ppt_x</p:attrName>
                                        </p:attrNameLst>
                                      </p:cBhvr>
                                      <p:tavLst>
                                        <p:tav tm="0">
                                          <p:val>
                                            <p:strVal val="#ppt_x"/>
                                          </p:val>
                                        </p:tav>
                                        <p:tav tm="100000">
                                          <p:val>
                                            <p:strVal val="#ppt_x"/>
                                          </p:val>
                                        </p:tav>
                                      </p:tavLst>
                                    </p:anim>
                                    <p:anim calcmode="lin" valueType="num">
                                      <p:cBhvr>
                                        <p:cTn id="11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23" grpId="0"/>
      <p:bldP spid="30" grpId="0"/>
      <p:bldP spid="34" grpId="0"/>
      <p:bldP spid="40" grpId="0"/>
      <p:bldP spid="41" grpId="0"/>
      <p:bldP spid="42" grpId="0"/>
      <p:bldP spid="44" grpId="0" animBg="1"/>
      <p:bldP spid="45" grpId="0"/>
      <p:bldP spid="46" grpId="0"/>
      <p:bldP spid="47" grpId="0"/>
      <p:bldP spid="48" grpId="0"/>
      <p:bldP spid="49" grpId="0" animBg="1"/>
      <p:bldP spid="50" grpId="0"/>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六边形 5"/>
          <p:cNvSpPr/>
          <p:nvPr/>
        </p:nvSpPr>
        <p:spPr bwMode="auto">
          <a:xfrm rot="5400000">
            <a:off x="1993368" y="1199094"/>
            <a:ext cx="1286228" cy="1109011"/>
          </a:xfrm>
          <a:prstGeom prst="hexag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0" tIns="45710" rIns="91420" bIns="45710" numCol="1" rtlCol="0" anchor="t" anchorCtr="0" compatLnSpc="1">
            <a:prstTxWarp prst="textNoShape">
              <a:avLst/>
            </a:prstTxWarp>
          </a:bodyPr>
          <a:lstStyle/>
          <a:p>
            <a:pPr defTabSz="914202"/>
            <a:endParaRPr lang="zh-CN" altLang="en-US" sz="2300" dirty="0">
              <a:solidFill>
                <a:schemeClr val="tx1"/>
              </a:solidFill>
              <a:latin typeface="Arial" pitchFamily="34" charset="0"/>
              <a:ea typeface="微软雅黑" pitchFamily="34" charset="-122"/>
            </a:endParaRPr>
          </a:p>
        </p:txBody>
      </p:sp>
      <p:sp>
        <p:nvSpPr>
          <p:cNvPr id="8" name="矩形 7"/>
          <p:cNvSpPr/>
          <p:nvPr/>
        </p:nvSpPr>
        <p:spPr>
          <a:xfrm>
            <a:off x="2306673" y="1517863"/>
            <a:ext cx="661684" cy="517048"/>
          </a:xfrm>
          <a:prstGeom prst="rect">
            <a:avLst/>
          </a:prstGeom>
        </p:spPr>
        <p:txBody>
          <a:bodyPr wrap="square" lIns="91420" tIns="45710" rIns="91420" bIns="45710">
            <a:spAutoFit/>
          </a:bodyPr>
          <a:lstStyle/>
          <a:p>
            <a:pPr>
              <a:lnSpc>
                <a:spcPct val="120000"/>
              </a:lnSpc>
              <a:buClr>
                <a:schemeClr val="accent2"/>
              </a:buClr>
              <a:defRPr/>
            </a:pPr>
            <a:r>
              <a:rPr lang="en-US" altLang="zh-CN" sz="2300" dirty="0">
                <a:solidFill>
                  <a:schemeClr val="bg1"/>
                </a:solidFill>
                <a:latin typeface="微软雅黑" pitchFamily="34" charset="-122"/>
                <a:ea typeface="微软雅黑" pitchFamily="34" charset="-122"/>
              </a:rPr>
              <a:t>01</a:t>
            </a:r>
          </a:p>
        </p:txBody>
      </p:sp>
      <p:sp>
        <p:nvSpPr>
          <p:cNvPr id="9" name="六边形 8"/>
          <p:cNvSpPr/>
          <p:nvPr/>
        </p:nvSpPr>
        <p:spPr bwMode="auto">
          <a:xfrm rot="5400000">
            <a:off x="1356182" y="2259655"/>
            <a:ext cx="1286228" cy="1109011"/>
          </a:xfrm>
          <a:prstGeom prst="hexago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0" tIns="45710" rIns="91420" bIns="45710" numCol="1" rtlCol="0" anchor="t" anchorCtr="0" compatLnSpc="1">
            <a:prstTxWarp prst="textNoShape">
              <a:avLst/>
            </a:prstTxWarp>
          </a:bodyPr>
          <a:lstStyle/>
          <a:p>
            <a:pPr defTabSz="914202"/>
            <a:endParaRPr lang="zh-CN" altLang="en-US" sz="2300" dirty="0">
              <a:solidFill>
                <a:schemeClr val="tx1"/>
              </a:solidFill>
              <a:latin typeface="Arial" pitchFamily="34" charset="0"/>
              <a:ea typeface="微软雅黑" pitchFamily="34" charset="-122"/>
            </a:endParaRPr>
          </a:p>
        </p:txBody>
      </p:sp>
      <p:sp>
        <p:nvSpPr>
          <p:cNvPr id="10" name="矩形 9"/>
          <p:cNvSpPr/>
          <p:nvPr/>
        </p:nvSpPr>
        <p:spPr>
          <a:xfrm>
            <a:off x="1669488" y="2578423"/>
            <a:ext cx="661684" cy="517048"/>
          </a:xfrm>
          <a:prstGeom prst="rect">
            <a:avLst/>
          </a:prstGeom>
        </p:spPr>
        <p:txBody>
          <a:bodyPr wrap="square" lIns="91420" tIns="45710" rIns="91420" bIns="45710">
            <a:spAutoFit/>
          </a:bodyPr>
          <a:lstStyle/>
          <a:p>
            <a:pPr>
              <a:lnSpc>
                <a:spcPct val="120000"/>
              </a:lnSpc>
              <a:buClr>
                <a:schemeClr val="accent2"/>
              </a:buClr>
              <a:defRPr/>
            </a:pPr>
            <a:r>
              <a:rPr lang="en-US" altLang="zh-CN" sz="2300" dirty="0">
                <a:solidFill>
                  <a:schemeClr val="bg1"/>
                </a:solidFill>
                <a:latin typeface="微软雅黑" pitchFamily="34" charset="-122"/>
                <a:ea typeface="微软雅黑" pitchFamily="34" charset="-122"/>
              </a:rPr>
              <a:t>02</a:t>
            </a:r>
          </a:p>
        </p:txBody>
      </p:sp>
      <p:sp>
        <p:nvSpPr>
          <p:cNvPr id="11" name="六边形 10"/>
          <p:cNvSpPr/>
          <p:nvPr/>
        </p:nvSpPr>
        <p:spPr bwMode="auto">
          <a:xfrm rot="5400000">
            <a:off x="1204011" y="1560032"/>
            <a:ext cx="854127" cy="736444"/>
          </a:xfrm>
          <a:prstGeom prst="hexagon">
            <a:avLst/>
          </a:prstGeom>
          <a:solidFill>
            <a:schemeClr val="bg1">
              <a:lumMod val="50000"/>
            </a:schemeClr>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0" tIns="45710" rIns="91420" bIns="45710" numCol="1" rtlCol="0" anchor="t" anchorCtr="0" compatLnSpc="1">
            <a:prstTxWarp prst="textNoShape">
              <a:avLst/>
            </a:prstTxWarp>
          </a:bodyPr>
          <a:lstStyle/>
          <a:p>
            <a:pPr defTabSz="914202"/>
            <a:endParaRPr lang="zh-CN" altLang="en-US" sz="2300" dirty="0">
              <a:solidFill>
                <a:schemeClr val="tx1"/>
              </a:solidFill>
              <a:latin typeface="Arial" pitchFamily="34" charset="0"/>
              <a:ea typeface="微软雅黑" pitchFamily="34" charset="-122"/>
            </a:endParaRPr>
          </a:p>
        </p:txBody>
      </p:sp>
      <p:sp>
        <p:nvSpPr>
          <p:cNvPr id="12" name="六边形 11"/>
          <p:cNvSpPr/>
          <p:nvPr/>
        </p:nvSpPr>
        <p:spPr bwMode="auto">
          <a:xfrm rot="5400000">
            <a:off x="674573" y="2728978"/>
            <a:ext cx="647778" cy="558526"/>
          </a:xfrm>
          <a:prstGeom prst="hexagon">
            <a:avLst/>
          </a:prstGeom>
          <a:solidFill>
            <a:schemeClr val="bg1">
              <a:lumMod val="50000"/>
            </a:schemeClr>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0" tIns="45710" rIns="91420" bIns="45710" numCol="1" rtlCol="0" anchor="t" anchorCtr="0" compatLnSpc="1">
            <a:prstTxWarp prst="textNoShape">
              <a:avLst/>
            </a:prstTxWarp>
          </a:bodyPr>
          <a:lstStyle/>
          <a:p>
            <a:pPr defTabSz="914202"/>
            <a:endParaRPr lang="zh-CN" altLang="en-US" sz="2300" dirty="0">
              <a:solidFill>
                <a:schemeClr val="tx1"/>
              </a:solidFill>
              <a:latin typeface="Arial" pitchFamily="34" charset="0"/>
              <a:ea typeface="微软雅黑" pitchFamily="34" charset="-122"/>
            </a:endParaRPr>
          </a:p>
        </p:txBody>
      </p:sp>
      <p:sp>
        <p:nvSpPr>
          <p:cNvPr id="13" name="六边形 12"/>
          <p:cNvSpPr/>
          <p:nvPr/>
        </p:nvSpPr>
        <p:spPr bwMode="auto">
          <a:xfrm rot="5400000">
            <a:off x="2947384" y="3501440"/>
            <a:ext cx="647778" cy="558526"/>
          </a:xfrm>
          <a:prstGeom prst="hexagon">
            <a:avLst/>
          </a:prstGeom>
          <a:solidFill>
            <a:schemeClr val="bg1">
              <a:lumMod val="50000"/>
            </a:schemeClr>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0" tIns="45710" rIns="91420" bIns="45710" numCol="1" rtlCol="0" anchor="t" anchorCtr="0" compatLnSpc="1">
            <a:prstTxWarp prst="textNoShape">
              <a:avLst/>
            </a:prstTxWarp>
          </a:bodyPr>
          <a:lstStyle/>
          <a:p>
            <a:pPr defTabSz="914202"/>
            <a:endParaRPr lang="zh-CN" altLang="en-US" sz="2300" dirty="0">
              <a:solidFill>
                <a:schemeClr val="tx1"/>
              </a:solidFill>
              <a:latin typeface="Arial" pitchFamily="34" charset="0"/>
              <a:ea typeface="微软雅黑" pitchFamily="34" charset="-122"/>
            </a:endParaRPr>
          </a:p>
        </p:txBody>
      </p:sp>
      <p:sp>
        <p:nvSpPr>
          <p:cNvPr id="14" name="六边形 13"/>
          <p:cNvSpPr/>
          <p:nvPr/>
        </p:nvSpPr>
        <p:spPr bwMode="auto">
          <a:xfrm rot="5400000">
            <a:off x="2014213" y="3321908"/>
            <a:ext cx="1286228" cy="1109011"/>
          </a:xfrm>
          <a:prstGeom prst="hexagon">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20" tIns="45710" rIns="91420" bIns="45710" numCol="1" rtlCol="0" anchor="t" anchorCtr="0" compatLnSpc="1">
            <a:prstTxWarp prst="textNoShape">
              <a:avLst/>
            </a:prstTxWarp>
          </a:bodyPr>
          <a:lstStyle/>
          <a:p>
            <a:pPr defTabSz="914202"/>
            <a:endParaRPr lang="zh-CN" altLang="en-US" sz="2300" dirty="0">
              <a:solidFill>
                <a:schemeClr val="tx1"/>
              </a:solidFill>
              <a:latin typeface="Arial" pitchFamily="34" charset="0"/>
              <a:ea typeface="微软雅黑" pitchFamily="34" charset="-122"/>
            </a:endParaRPr>
          </a:p>
        </p:txBody>
      </p:sp>
      <p:sp>
        <p:nvSpPr>
          <p:cNvPr id="15" name="矩形 14"/>
          <p:cNvSpPr/>
          <p:nvPr/>
        </p:nvSpPr>
        <p:spPr>
          <a:xfrm>
            <a:off x="2327518" y="3640676"/>
            <a:ext cx="661684" cy="517048"/>
          </a:xfrm>
          <a:prstGeom prst="rect">
            <a:avLst/>
          </a:prstGeom>
        </p:spPr>
        <p:txBody>
          <a:bodyPr wrap="square" lIns="91420" tIns="45710" rIns="91420" bIns="45710">
            <a:spAutoFit/>
          </a:bodyPr>
          <a:lstStyle/>
          <a:p>
            <a:pPr>
              <a:lnSpc>
                <a:spcPct val="120000"/>
              </a:lnSpc>
              <a:buClr>
                <a:schemeClr val="accent2"/>
              </a:buClr>
              <a:defRPr/>
            </a:pPr>
            <a:r>
              <a:rPr lang="en-US" altLang="zh-CN" sz="2300" dirty="0">
                <a:solidFill>
                  <a:schemeClr val="bg1"/>
                </a:solidFill>
                <a:latin typeface="微软雅黑" pitchFamily="34" charset="-122"/>
                <a:ea typeface="微软雅黑" pitchFamily="34" charset="-122"/>
              </a:rPr>
              <a:t>03</a:t>
            </a:r>
          </a:p>
        </p:txBody>
      </p:sp>
      <p:sp>
        <p:nvSpPr>
          <p:cNvPr id="16" name="五边形 15"/>
          <p:cNvSpPr/>
          <p:nvPr/>
        </p:nvSpPr>
        <p:spPr>
          <a:xfrm>
            <a:off x="4065311" y="1272936"/>
            <a:ext cx="3728150" cy="568251"/>
          </a:xfrm>
          <a:prstGeom prst="homePlat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34" tIns="45717" rIns="91434" bIns="45717" rtlCol="0" anchor="ctr"/>
          <a:lstStyle/>
          <a:p>
            <a:pPr algn="ctr"/>
            <a:endParaRPr lang="zh-CN" altLang="en-US">
              <a:latin typeface="微软雅黑" pitchFamily="34" charset="-122"/>
              <a:ea typeface="微软雅黑" pitchFamily="34" charset="-122"/>
            </a:endParaRPr>
          </a:p>
        </p:txBody>
      </p:sp>
      <p:sp>
        <p:nvSpPr>
          <p:cNvPr id="17" name="TextBox 16"/>
          <p:cNvSpPr txBox="1"/>
          <p:nvPr/>
        </p:nvSpPr>
        <p:spPr>
          <a:xfrm>
            <a:off x="4141023" y="1410516"/>
            <a:ext cx="2448697" cy="369326"/>
          </a:xfrm>
          <a:prstGeom prst="rect">
            <a:avLst/>
          </a:prstGeom>
          <a:noFill/>
        </p:spPr>
        <p:txBody>
          <a:bodyPr wrap="square" lIns="91434" tIns="45717" rIns="91434" bIns="45717"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20" name="矩形 47"/>
          <p:cNvSpPr>
            <a:spLocks noChangeArrowheads="1"/>
          </p:cNvSpPr>
          <p:nvPr/>
        </p:nvSpPr>
        <p:spPr bwMode="auto">
          <a:xfrm>
            <a:off x="4006876" y="1863501"/>
            <a:ext cx="3656479" cy="4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21" name="五边形 20"/>
          <p:cNvSpPr/>
          <p:nvPr/>
        </p:nvSpPr>
        <p:spPr>
          <a:xfrm>
            <a:off x="4085018" y="2404492"/>
            <a:ext cx="3728150" cy="56825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latin typeface="微软雅黑" pitchFamily="34" charset="-122"/>
              <a:ea typeface="微软雅黑" pitchFamily="34" charset="-122"/>
            </a:endParaRPr>
          </a:p>
        </p:txBody>
      </p:sp>
      <p:sp>
        <p:nvSpPr>
          <p:cNvPr id="22" name="TextBox 21"/>
          <p:cNvSpPr txBox="1"/>
          <p:nvPr/>
        </p:nvSpPr>
        <p:spPr>
          <a:xfrm>
            <a:off x="4160730" y="2542072"/>
            <a:ext cx="2448697" cy="369326"/>
          </a:xfrm>
          <a:prstGeom prst="rect">
            <a:avLst/>
          </a:prstGeom>
          <a:noFill/>
        </p:spPr>
        <p:txBody>
          <a:bodyPr wrap="square" lIns="91434" tIns="45717" rIns="91434" bIns="45717"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23" name="矩形 47"/>
          <p:cNvSpPr>
            <a:spLocks noChangeArrowheads="1"/>
          </p:cNvSpPr>
          <p:nvPr/>
        </p:nvSpPr>
        <p:spPr bwMode="auto">
          <a:xfrm>
            <a:off x="4026583" y="2995058"/>
            <a:ext cx="3656479" cy="4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24" name="五边形 23"/>
          <p:cNvSpPr/>
          <p:nvPr/>
        </p:nvSpPr>
        <p:spPr>
          <a:xfrm>
            <a:off x="4092900" y="3559706"/>
            <a:ext cx="3728150" cy="568251"/>
          </a:xfrm>
          <a:prstGeom prst="homePlat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434" tIns="45717" rIns="91434" bIns="45717" rtlCol="0" anchor="ctr"/>
          <a:lstStyle/>
          <a:p>
            <a:pPr algn="ctr"/>
            <a:endParaRPr lang="zh-CN" altLang="en-US">
              <a:latin typeface="微软雅黑" pitchFamily="34" charset="-122"/>
              <a:ea typeface="微软雅黑" pitchFamily="34" charset="-122"/>
            </a:endParaRPr>
          </a:p>
        </p:txBody>
      </p:sp>
      <p:sp>
        <p:nvSpPr>
          <p:cNvPr id="25" name="TextBox 24"/>
          <p:cNvSpPr txBox="1"/>
          <p:nvPr/>
        </p:nvSpPr>
        <p:spPr>
          <a:xfrm>
            <a:off x="4168611" y="3697285"/>
            <a:ext cx="2448697" cy="369326"/>
          </a:xfrm>
          <a:prstGeom prst="rect">
            <a:avLst/>
          </a:prstGeom>
          <a:noFill/>
        </p:spPr>
        <p:txBody>
          <a:bodyPr wrap="square" lIns="91434" tIns="45717" rIns="91434" bIns="45717"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26" name="矩形 47"/>
          <p:cNvSpPr>
            <a:spLocks noChangeArrowheads="1"/>
          </p:cNvSpPr>
          <p:nvPr/>
        </p:nvSpPr>
        <p:spPr bwMode="auto">
          <a:xfrm>
            <a:off x="4034464" y="4150270"/>
            <a:ext cx="3656479" cy="4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4008753926"/>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6" grpId="0" animBg="1"/>
      <p:bldP spid="8" grpId="0"/>
      <p:bldP spid="9" grpId="0" animBg="1"/>
      <p:bldP spid="10" grpId="0"/>
      <p:bldP spid="11" grpId="0" animBg="1"/>
      <p:bldP spid="12" grpId="0" animBg="1"/>
      <p:bldP spid="13" grpId="0" animBg="1"/>
      <p:bldP spid="14" grpId="0" animBg="1"/>
      <p:bldP spid="15" grpId="0"/>
      <p:bldP spid="16" grpId="0" animBg="1"/>
      <p:bldP spid="20" grpId="0"/>
      <p:bldP spid="21" grpId="0" animBg="1"/>
      <p:bldP spid="23" grpId="0"/>
      <p:bldP spid="24" grpId="0" animBg="1"/>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5"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a:endParaRPr lang="zh-CN" altLang="en-US"/>
          </a:p>
        </p:txBody>
      </p:sp>
      <p:sp>
        <p:nvSpPr>
          <p:cNvPr id="3" name="TextBox 2"/>
          <p:cNvSpPr txBox="1"/>
          <p:nvPr/>
        </p:nvSpPr>
        <p:spPr>
          <a:xfrm>
            <a:off x="936340" y="313069"/>
            <a:ext cx="1908770" cy="334721"/>
          </a:xfrm>
          <a:prstGeom prst="rect">
            <a:avLst/>
          </a:prstGeom>
          <a:noFill/>
        </p:spPr>
        <p:txBody>
          <a:bodyPr wrap="none" lIns="68577" tIns="34289" rIns="68577" bIns="34289"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1" y="644598"/>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ounded Rectangle 4"/>
          <p:cNvSpPr>
            <a:spLocks noChangeArrowheads="1"/>
          </p:cNvSpPr>
          <p:nvPr/>
        </p:nvSpPr>
        <p:spPr bwMode="auto">
          <a:xfrm>
            <a:off x="694256" y="1393461"/>
            <a:ext cx="2110154" cy="872998"/>
          </a:xfrm>
          <a:prstGeom prst="roundRect">
            <a:avLst>
              <a:gd name="adj" fmla="val 10134"/>
            </a:avLst>
          </a:prstGeom>
          <a:ln>
            <a:noFill/>
          </a:ln>
          <a:ex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sp>
        <p:nvSpPr>
          <p:cNvPr id="9" name="Rounded Rectangle 91"/>
          <p:cNvSpPr>
            <a:spLocks noChangeArrowheads="1"/>
          </p:cNvSpPr>
          <p:nvPr/>
        </p:nvSpPr>
        <p:spPr bwMode="auto">
          <a:xfrm>
            <a:off x="694256" y="2468929"/>
            <a:ext cx="2110154" cy="872997"/>
          </a:xfrm>
          <a:prstGeom prst="roundRect">
            <a:avLst>
              <a:gd name="adj" fmla="val 10134"/>
            </a:avLst>
          </a:prstGeom>
          <a:ln>
            <a:noFill/>
          </a:ln>
          <a:extLst/>
        </p:spPr>
        <p:style>
          <a:lnRef idx="2">
            <a:schemeClr val="accent2">
              <a:shade val="50000"/>
            </a:schemeClr>
          </a:lnRef>
          <a:fillRef idx="1">
            <a:schemeClr val="accent2"/>
          </a:fillRef>
          <a:effectRef idx="0">
            <a:schemeClr val="accent2"/>
          </a:effectRef>
          <a:fontRef idx="minor">
            <a:schemeClr val="lt1"/>
          </a:fontRef>
        </p:style>
        <p:txBody>
          <a:bodyPr lIns="68577" tIns="34289" rIns="68577" bIns="34289"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sp>
        <p:nvSpPr>
          <p:cNvPr id="10" name="Rounded Rectangle 94"/>
          <p:cNvSpPr>
            <a:spLocks noChangeArrowheads="1"/>
          </p:cNvSpPr>
          <p:nvPr/>
        </p:nvSpPr>
        <p:spPr bwMode="auto">
          <a:xfrm>
            <a:off x="694256" y="3544394"/>
            <a:ext cx="2110154" cy="872998"/>
          </a:xfrm>
          <a:prstGeom prst="roundRect">
            <a:avLst>
              <a:gd name="adj" fmla="val 10134"/>
            </a:avLst>
          </a:prstGeom>
          <a:ln>
            <a:noFill/>
          </a:ln>
          <a:extLst/>
        </p:spPr>
        <p:style>
          <a:lnRef idx="2">
            <a:schemeClr val="accent3">
              <a:shade val="50000"/>
            </a:schemeClr>
          </a:lnRef>
          <a:fillRef idx="1">
            <a:schemeClr val="accent3"/>
          </a:fillRef>
          <a:effectRef idx="0">
            <a:schemeClr val="accent3"/>
          </a:effectRef>
          <a:fontRef idx="minor">
            <a:schemeClr val="lt1"/>
          </a:fontRef>
        </p:style>
        <p:txBody>
          <a:bodyPr lIns="68577" tIns="34289" rIns="68577" bIns="34289"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cxnSp>
        <p:nvCxnSpPr>
          <p:cNvPr id="11" name="Elbow Connector 106"/>
          <p:cNvCxnSpPr>
            <a:cxnSpLocks noChangeShapeType="1"/>
          </p:cNvCxnSpPr>
          <p:nvPr/>
        </p:nvCxnSpPr>
        <p:spPr bwMode="auto">
          <a:xfrm>
            <a:off x="2899676" y="1830556"/>
            <a:ext cx="903841" cy="69554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2" name="Elbow Connector 107"/>
          <p:cNvCxnSpPr>
            <a:cxnSpLocks noChangeShapeType="1"/>
          </p:cNvCxnSpPr>
          <p:nvPr/>
        </p:nvCxnSpPr>
        <p:spPr bwMode="auto">
          <a:xfrm flipV="1">
            <a:off x="2899676" y="3341925"/>
            <a:ext cx="903841" cy="69554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3" name="Straight Connector 109"/>
          <p:cNvCxnSpPr>
            <a:cxnSpLocks noChangeShapeType="1"/>
          </p:cNvCxnSpPr>
          <p:nvPr/>
        </p:nvCxnSpPr>
        <p:spPr bwMode="auto">
          <a:xfrm>
            <a:off x="2899676" y="2940561"/>
            <a:ext cx="903841" cy="2382"/>
          </a:xfrm>
          <a:prstGeom prst="line">
            <a:avLst/>
          </a:prstGeom>
          <a:noFill/>
          <a:ln w="12700">
            <a:solidFill>
              <a:srgbClr val="ADBACA"/>
            </a:solidFill>
            <a:round/>
            <a:headEnd type="oval" w="med" len="med"/>
            <a:tailEnd type="triangle" w="med" len="med"/>
          </a:ln>
          <a:extLst>
            <a:ext uri="{909E8E84-426E-40DD-AFC4-6F175D3DCCD1}">
              <a14:hiddenFill xmlns:a14="http://schemas.microsoft.com/office/drawing/2010/main">
                <a:noFill/>
              </a14:hiddenFill>
            </a:ext>
          </a:extLst>
        </p:spPr>
      </p:cxnSp>
      <p:sp>
        <p:nvSpPr>
          <p:cNvPr id="14" name="Freeform 228"/>
          <p:cNvSpPr>
            <a:spLocks/>
          </p:cNvSpPr>
          <p:nvPr/>
        </p:nvSpPr>
        <p:spPr bwMode="auto">
          <a:xfrm>
            <a:off x="824057" y="1623323"/>
            <a:ext cx="409646" cy="413274"/>
          </a:xfrm>
          <a:custGeom>
            <a:avLst/>
            <a:gdLst>
              <a:gd name="T0" fmla="*/ 546100 w 68"/>
              <a:gd name="T1" fmla="*/ 24303 h 68"/>
              <a:gd name="T2" fmla="*/ 465791 w 68"/>
              <a:gd name="T3" fmla="*/ 494156 h 68"/>
              <a:gd name="T4" fmla="*/ 457760 w 68"/>
              <a:gd name="T5" fmla="*/ 510357 h 68"/>
              <a:gd name="T6" fmla="*/ 449729 w 68"/>
              <a:gd name="T7" fmla="*/ 510357 h 68"/>
              <a:gd name="T8" fmla="*/ 441699 w 68"/>
              <a:gd name="T9" fmla="*/ 510357 h 68"/>
              <a:gd name="T10" fmla="*/ 305174 w 68"/>
              <a:gd name="T11" fmla="*/ 453651 h 68"/>
              <a:gd name="T12" fmla="*/ 224865 w 68"/>
              <a:gd name="T13" fmla="*/ 542761 h 68"/>
              <a:gd name="T14" fmla="*/ 208803 w 68"/>
              <a:gd name="T15" fmla="*/ 550862 h 68"/>
              <a:gd name="T16" fmla="*/ 208803 w 68"/>
              <a:gd name="T17" fmla="*/ 550862 h 68"/>
              <a:gd name="T18" fmla="*/ 192741 w 68"/>
              <a:gd name="T19" fmla="*/ 526559 h 68"/>
              <a:gd name="T20" fmla="*/ 192741 w 68"/>
              <a:gd name="T21" fmla="*/ 421247 h 68"/>
              <a:gd name="T22" fmla="*/ 457760 w 68"/>
              <a:gd name="T23" fmla="*/ 97211 h 68"/>
              <a:gd name="T24" fmla="*/ 128494 w 68"/>
              <a:gd name="T25" fmla="*/ 380743 h 68"/>
              <a:gd name="T26" fmla="*/ 8031 w 68"/>
              <a:gd name="T27" fmla="*/ 332137 h 68"/>
              <a:gd name="T28" fmla="*/ 0 w 68"/>
              <a:gd name="T29" fmla="*/ 315936 h 68"/>
              <a:gd name="T30" fmla="*/ 8031 w 68"/>
              <a:gd name="T31" fmla="*/ 291633 h 68"/>
              <a:gd name="T32" fmla="*/ 513976 w 68"/>
              <a:gd name="T33" fmla="*/ 0 h 68"/>
              <a:gd name="T34" fmla="*/ 522007 w 68"/>
              <a:gd name="T35" fmla="*/ 0 h 68"/>
              <a:gd name="T36" fmla="*/ 538069 w 68"/>
              <a:gd name="T37" fmla="*/ 0 h 68"/>
              <a:gd name="T38" fmla="*/ 546100 w 68"/>
              <a:gd name="T39" fmla="*/ 2430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16" name="Freeform 135"/>
          <p:cNvSpPr>
            <a:spLocks noEditPoints="1"/>
          </p:cNvSpPr>
          <p:nvPr/>
        </p:nvSpPr>
        <p:spPr bwMode="auto">
          <a:xfrm>
            <a:off x="824057" y="2752386"/>
            <a:ext cx="402501" cy="377544"/>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17" name="Freeform 103"/>
          <p:cNvSpPr>
            <a:spLocks noEditPoints="1"/>
          </p:cNvSpPr>
          <p:nvPr/>
        </p:nvSpPr>
        <p:spPr bwMode="auto">
          <a:xfrm>
            <a:off x="876454" y="3749246"/>
            <a:ext cx="307234" cy="451387"/>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20" name="Rounded Rectangle 29"/>
          <p:cNvSpPr>
            <a:spLocks noChangeArrowheads="1"/>
          </p:cNvSpPr>
          <p:nvPr/>
        </p:nvSpPr>
        <p:spPr bwMode="auto">
          <a:xfrm>
            <a:off x="6323317" y="1393461"/>
            <a:ext cx="2110154" cy="872998"/>
          </a:xfrm>
          <a:prstGeom prst="roundRect">
            <a:avLst>
              <a:gd name="adj" fmla="val 10134"/>
            </a:avLst>
          </a:prstGeom>
          <a:ln>
            <a:noFill/>
          </a:ln>
          <a:extLst/>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sp>
        <p:nvSpPr>
          <p:cNvPr id="21" name="Rounded Rectangle 32"/>
          <p:cNvSpPr>
            <a:spLocks noChangeArrowheads="1"/>
          </p:cNvSpPr>
          <p:nvPr/>
        </p:nvSpPr>
        <p:spPr bwMode="auto">
          <a:xfrm>
            <a:off x="6323317" y="2468929"/>
            <a:ext cx="2110154" cy="872997"/>
          </a:xfrm>
          <a:prstGeom prst="roundRect">
            <a:avLst>
              <a:gd name="adj" fmla="val 10134"/>
            </a:avLst>
          </a:prstGeom>
          <a:ln>
            <a:noFill/>
          </a:ln>
          <a:ex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sp>
        <p:nvSpPr>
          <p:cNvPr id="22" name="Rounded Rectangle 35"/>
          <p:cNvSpPr>
            <a:spLocks noChangeArrowheads="1"/>
          </p:cNvSpPr>
          <p:nvPr/>
        </p:nvSpPr>
        <p:spPr bwMode="auto">
          <a:xfrm>
            <a:off x="6323317" y="3544394"/>
            <a:ext cx="2110154" cy="872998"/>
          </a:xfrm>
          <a:prstGeom prst="roundRect">
            <a:avLst>
              <a:gd name="adj" fmla="val 10134"/>
            </a:avLst>
          </a:prstGeom>
          <a:ln>
            <a:noFill/>
          </a:ln>
          <a:extLst/>
        </p:spPr>
        <p:style>
          <a:lnRef idx="2">
            <a:schemeClr val="accent2">
              <a:shade val="50000"/>
            </a:schemeClr>
          </a:lnRef>
          <a:fillRef idx="1">
            <a:schemeClr val="accent2"/>
          </a:fillRef>
          <a:effectRef idx="0">
            <a:schemeClr val="accent2"/>
          </a:effectRef>
          <a:fontRef idx="minor">
            <a:schemeClr val="lt1"/>
          </a:fontRef>
        </p:style>
        <p:txBody>
          <a:bodyPr lIns="68577" tIns="34289" rIns="68577" bIns="34289"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600">
              <a:solidFill>
                <a:srgbClr val="FFFFFF"/>
              </a:solidFill>
              <a:latin typeface="Arial" pitchFamily="34" charset="0"/>
              <a:ea typeface="微软雅黑" pitchFamily="34" charset="-122"/>
              <a:sym typeface="Arial" pitchFamily="34" charset="0"/>
            </a:endParaRPr>
          </a:p>
        </p:txBody>
      </p:sp>
      <p:cxnSp>
        <p:nvCxnSpPr>
          <p:cNvPr id="23" name="Elbow Connector 45"/>
          <p:cNvCxnSpPr>
            <a:cxnSpLocks noChangeShapeType="1"/>
          </p:cNvCxnSpPr>
          <p:nvPr/>
        </p:nvCxnSpPr>
        <p:spPr bwMode="auto">
          <a:xfrm flipH="1">
            <a:off x="5314683" y="1830556"/>
            <a:ext cx="922894" cy="69554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4" name="Elbow Connector 46"/>
          <p:cNvCxnSpPr>
            <a:cxnSpLocks noChangeShapeType="1"/>
          </p:cNvCxnSpPr>
          <p:nvPr/>
        </p:nvCxnSpPr>
        <p:spPr bwMode="auto">
          <a:xfrm flipH="1" flipV="1">
            <a:off x="5314683" y="3341925"/>
            <a:ext cx="922894" cy="695540"/>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25" name="Straight Connector 47"/>
          <p:cNvCxnSpPr>
            <a:cxnSpLocks noChangeShapeType="1"/>
          </p:cNvCxnSpPr>
          <p:nvPr/>
        </p:nvCxnSpPr>
        <p:spPr bwMode="auto">
          <a:xfrm flipH="1">
            <a:off x="5314683" y="2940561"/>
            <a:ext cx="922894" cy="2382"/>
          </a:xfrm>
          <a:prstGeom prst="line">
            <a:avLst/>
          </a:prstGeom>
          <a:noFill/>
          <a:ln w="12700">
            <a:solidFill>
              <a:srgbClr val="ADBACA"/>
            </a:solidFill>
            <a:round/>
            <a:headEnd type="oval" w="med" len="med"/>
            <a:tailEnd type="triangle" w="med" len="med"/>
          </a:ln>
          <a:extLst>
            <a:ext uri="{909E8E84-426E-40DD-AFC4-6F175D3DCCD1}">
              <a14:hiddenFill xmlns:a14="http://schemas.microsoft.com/office/drawing/2010/main">
                <a:noFill/>
              </a14:hiddenFill>
            </a:ext>
          </a:extLst>
        </p:spPr>
      </p:cxnSp>
      <p:sp>
        <p:nvSpPr>
          <p:cNvPr id="26" name="Freeform 105"/>
          <p:cNvSpPr>
            <a:spLocks noEditPoints="1"/>
          </p:cNvSpPr>
          <p:nvPr/>
        </p:nvSpPr>
        <p:spPr bwMode="auto">
          <a:xfrm>
            <a:off x="7894025" y="1649525"/>
            <a:ext cx="372730" cy="375162"/>
          </a:xfrm>
          <a:custGeom>
            <a:avLst/>
            <a:gdLst>
              <a:gd name="T0" fmla="*/ 0 w 71"/>
              <a:gd name="T1" fmla="*/ 323984 h 71"/>
              <a:gd name="T2" fmla="*/ 62986 w 71"/>
              <a:gd name="T3" fmla="*/ 218337 h 71"/>
              <a:gd name="T4" fmla="*/ 27994 w 71"/>
              <a:gd name="T5" fmla="*/ 225380 h 71"/>
              <a:gd name="T6" fmla="*/ 48989 w 71"/>
              <a:gd name="T7" fmla="*/ 176078 h 71"/>
              <a:gd name="T8" fmla="*/ 41990 w 71"/>
              <a:gd name="T9" fmla="*/ 295811 h 71"/>
              <a:gd name="T10" fmla="*/ 76982 w 71"/>
              <a:gd name="T11" fmla="*/ 274682 h 71"/>
              <a:gd name="T12" fmla="*/ 104976 w 71"/>
              <a:gd name="T13" fmla="*/ 323984 h 71"/>
              <a:gd name="T14" fmla="*/ 0 w 71"/>
              <a:gd name="T15" fmla="*/ 485976 h 71"/>
              <a:gd name="T16" fmla="*/ 48989 w 71"/>
              <a:gd name="T17" fmla="*/ 471889 h 71"/>
              <a:gd name="T18" fmla="*/ 34992 w 71"/>
              <a:gd name="T19" fmla="*/ 436674 h 71"/>
              <a:gd name="T20" fmla="*/ 62986 w 71"/>
              <a:gd name="T21" fmla="*/ 387372 h 71"/>
              <a:gd name="T22" fmla="*/ 34992 w 71"/>
              <a:gd name="T23" fmla="*/ 387372 h 71"/>
              <a:gd name="T24" fmla="*/ 6998 w 71"/>
              <a:gd name="T25" fmla="*/ 401458 h 71"/>
              <a:gd name="T26" fmla="*/ 97978 w 71"/>
              <a:gd name="T27" fmla="*/ 359199 h 71"/>
              <a:gd name="T28" fmla="*/ 69984 w 71"/>
              <a:gd name="T29" fmla="*/ 415544 h 71"/>
              <a:gd name="T30" fmla="*/ 48989 w 71"/>
              <a:gd name="T31" fmla="*/ 500062 h 71"/>
              <a:gd name="T32" fmla="*/ 6998 w 71"/>
              <a:gd name="T33" fmla="*/ 140863 h 71"/>
              <a:gd name="T34" fmla="*/ 41990 w 71"/>
              <a:gd name="T35" fmla="*/ 112690 h 71"/>
              <a:gd name="T36" fmla="*/ 41990 w 71"/>
              <a:gd name="T37" fmla="*/ 42259 h 71"/>
              <a:gd name="T38" fmla="*/ 27994 w 71"/>
              <a:gd name="T39" fmla="*/ 56345 h 71"/>
              <a:gd name="T40" fmla="*/ 41990 w 71"/>
              <a:gd name="T41" fmla="*/ 0 h 71"/>
              <a:gd name="T42" fmla="*/ 76982 w 71"/>
              <a:gd name="T43" fmla="*/ 112690 h 71"/>
              <a:gd name="T44" fmla="*/ 104976 w 71"/>
              <a:gd name="T45" fmla="*/ 140863 h 71"/>
              <a:gd name="T46" fmla="*/ 489889 w 71"/>
              <a:gd name="T47" fmla="*/ 140863 h 71"/>
              <a:gd name="T48" fmla="*/ 139968 w 71"/>
              <a:gd name="T49" fmla="*/ 133819 h 71"/>
              <a:gd name="T50" fmla="*/ 146967 w 71"/>
              <a:gd name="T51" fmla="*/ 70431 h 71"/>
              <a:gd name="T52" fmla="*/ 496887 w 71"/>
              <a:gd name="T53" fmla="*/ 77474 h 71"/>
              <a:gd name="T54" fmla="*/ 496887 w 71"/>
              <a:gd name="T55" fmla="*/ 274682 h 71"/>
              <a:gd name="T56" fmla="*/ 146967 w 71"/>
              <a:gd name="T57" fmla="*/ 281725 h 71"/>
              <a:gd name="T58" fmla="*/ 139968 w 71"/>
              <a:gd name="T59" fmla="*/ 218337 h 71"/>
              <a:gd name="T60" fmla="*/ 489889 w 71"/>
              <a:gd name="T61" fmla="*/ 211294 h 71"/>
              <a:gd name="T62" fmla="*/ 496887 w 71"/>
              <a:gd name="T63" fmla="*/ 274682 h 71"/>
              <a:gd name="T64" fmla="*/ 489889 w 71"/>
              <a:gd name="T65" fmla="*/ 429631 h 71"/>
              <a:gd name="T66" fmla="*/ 139968 w 71"/>
              <a:gd name="T67" fmla="*/ 422588 h 71"/>
              <a:gd name="T68" fmla="*/ 146967 w 71"/>
              <a:gd name="T69" fmla="*/ 359199 h 71"/>
              <a:gd name="T70" fmla="*/ 496887 w 71"/>
              <a:gd name="T71" fmla="*/ 366243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27" name="Freeform 66"/>
          <p:cNvSpPr>
            <a:spLocks noEditPoints="1"/>
          </p:cNvSpPr>
          <p:nvPr/>
        </p:nvSpPr>
        <p:spPr bwMode="auto">
          <a:xfrm>
            <a:off x="7894025" y="2752385"/>
            <a:ext cx="391783" cy="303703"/>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28" name="Freeform 15"/>
          <p:cNvSpPr>
            <a:spLocks noEditPoints="1"/>
          </p:cNvSpPr>
          <p:nvPr/>
        </p:nvSpPr>
        <p:spPr bwMode="auto">
          <a:xfrm>
            <a:off x="7873779" y="3833805"/>
            <a:ext cx="490624" cy="366826"/>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29" name="Freeform 54@|5FFC:14657585|FBC:16777215|LFC:11765543|LBC:16777215"/>
          <p:cNvSpPr>
            <a:spLocks/>
          </p:cNvSpPr>
          <p:nvPr/>
        </p:nvSpPr>
        <p:spPr bwMode="auto">
          <a:xfrm>
            <a:off x="3909501" y="2309335"/>
            <a:ext cx="1308725" cy="1308900"/>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3B3838"/>
          </a:solidFill>
          <a:ln>
            <a:noFill/>
          </a:ln>
          <a:extLst>
            <a:ext uri="{91240B29-F687-4F45-9708-019B960494DF}">
              <a14:hiddenLine xmlns:a14="http://schemas.microsoft.com/office/drawing/2010/main" w="9525">
                <a:solidFill>
                  <a:srgbClr val="000000"/>
                </a:solidFill>
                <a:round/>
                <a:headEnd/>
                <a:tailEnd/>
              </a14:hiddenLine>
            </a:ext>
          </a:extLst>
        </p:spPr>
        <p:txBody>
          <a:bodyPr lIns="106168" tIns="106168" rIns="106168" bIns="106168" anchor="ctr"/>
          <a:lstStyle/>
          <a:p>
            <a:endParaRPr lang="zh-CN" altLang="en-US"/>
          </a:p>
        </p:txBody>
      </p:sp>
      <p:sp>
        <p:nvSpPr>
          <p:cNvPr id="30" name="Freeform 78@|5FFC:0|FBC:0|LFC:16777215|LBC:16777215"/>
          <p:cNvSpPr>
            <a:spLocks noEditPoints="1"/>
          </p:cNvSpPr>
          <p:nvPr/>
        </p:nvSpPr>
        <p:spPr bwMode="auto">
          <a:xfrm>
            <a:off x="4291758" y="2567780"/>
            <a:ext cx="544211" cy="792010"/>
          </a:xfrm>
          <a:custGeom>
            <a:avLst/>
            <a:gdLst>
              <a:gd name="T0" fmla="*/ 358476 w 85"/>
              <a:gd name="T1" fmla="*/ 0 h 123"/>
              <a:gd name="T2" fmla="*/ 0 w 85"/>
              <a:gd name="T3" fmla="*/ 360479 h 123"/>
              <a:gd name="T4" fmla="*/ 162168 w 85"/>
              <a:gd name="T5" fmla="*/ 755289 h 123"/>
              <a:gd name="T6" fmla="*/ 358476 w 85"/>
              <a:gd name="T7" fmla="*/ 1055688 h 123"/>
              <a:gd name="T8" fmla="*/ 554785 w 85"/>
              <a:gd name="T9" fmla="*/ 755289 h 123"/>
              <a:gd name="T10" fmla="*/ 725488 w 85"/>
              <a:gd name="T11" fmla="*/ 360479 h 123"/>
              <a:gd name="T12" fmla="*/ 358476 w 85"/>
              <a:gd name="T13" fmla="*/ 0 h 123"/>
              <a:gd name="T14" fmla="*/ 443828 w 85"/>
              <a:gd name="T15" fmla="*/ 892614 h 123"/>
              <a:gd name="T16" fmla="*/ 281660 w 85"/>
              <a:gd name="T17" fmla="*/ 909780 h 123"/>
              <a:gd name="T18" fmla="*/ 264590 w 85"/>
              <a:gd name="T19" fmla="*/ 849700 h 123"/>
              <a:gd name="T20" fmla="*/ 264590 w 85"/>
              <a:gd name="T21" fmla="*/ 849700 h 123"/>
              <a:gd name="T22" fmla="*/ 469433 w 85"/>
              <a:gd name="T23" fmla="*/ 823952 h 123"/>
              <a:gd name="T24" fmla="*/ 460898 w 85"/>
              <a:gd name="T25" fmla="*/ 849700 h 123"/>
              <a:gd name="T26" fmla="*/ 443828 w 85"/>
              <a:gd name="T27" fmla="*/ 892614 h 123"/>
              <a:gd name="T28" fmla="*/ 256055 w 85"/>
              <a:gd name="T29" fmla="*/ 815369 h 123"/>
              <a:gd name="T30" fmla="*/ 230449 w 85"/>
              <a:gd name="T31" fmla="*/ 755289 h 123"/>
              <a:gd name="T32" fmla="*/ 486504 w 85"/>
              <a:gd name="T33" fmla="*/ 755289 h 123"/>
              <a:gd name="T34" fmla="*/ 477969 w 85"/>
              <a:gd name="T35" fmla="*/ 789620 h 123"/>
              <a:gd name="T36" fmla="*/ 256055 w 85"/>
              <a:gd name="T37" fmla="*/ 815369 h 123"/>
              <a:gd name="T38" fmla="*/ 358476 w 85"/>
              <a:gd name="T39" fmla="*/ 987025 h 123"/>
              <a:gd name="T40" fmla="*/ 298730 w 85"/>
              <a:gd name="T41" fmla="*/ 944111 h 123"/>
              <a:gd name="T42" fmla="*/ 435293 w 85"/>
              <a:gd name="T43" fmla="*/ 926946 h 123"/>
              <a:gd name="T44" fmla="*/ 358476 w 85"/>
              <a:gd name="T45" fmla="*/ 987025 h 123"/>
              <a:gd name="T46" fmla="*/ 512109 w 85"/>
              <a:gd name="T47" fmla="*/ 686626 h 123"/>
              <a:gd name="T48" fmla="*/ 204844 w 85"/>
              <a:gd name="T49" fmla="*/ 686626 h 123"/>
              <a:gd name="T50" fmla="*/ 153633 w 85"/>
              <a:gd name="T51" fmla="*/ 583632 h 123"/>
              <a:gd name="T52" fmla="*/ 68281 w 85"/>
              <a:gd name="T53" fmla="*/ 360479 h 123"/>
              <a:gd name="T54" fmla="*/ 358476 w 85"/>
              <a:gd name="T55" fmla="*/ 68663 h 123"/>
              <a:gd name="T56" fmla="*/ 657207 w 85"/>
              <a:gd name="T57" fmla="*/ 360479 h 123"/>
              <a:gd name="T58" fmla="*/ 571855 w 85"/>
              <a:gd name="T59" fmla="*/ 583632 h 123"/>
              <a:gd name="T60" fmla="*/ 512109 w 85"/>
              <a:gd name="T61" fmla="*/ 686626 h 123"/>
              <a:gd name="T62" fmla="*/ 512109 w 85"/>
              <a:gd name="T63" fmla="*/ 686626 h 123"/>
              <a:gd name="T64" fmla="*/ 512109 w 85"/>
              <a:gd name="T65" fmla="*/ 686626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31" name="Freeform 79@|5FFC:0|FBC:0|LFC:16777215|LBC:16777215"/>
          <p:cNvSpPr>
            <a:spLocks noEditPoints="1"/>
          </p:cNvSpPr>
          <p:nvPr/>
        </p:nvSpPr>
        <p:spPr bwMode="auto">
          <a:xfrm>
            <a:off x="4414414" y="2689262"/>
            <a:ext cx="159572" cy="160784"/>
          </a:xfrm>
          <a:custGeom>
            <a:avLst/>
            <a:gdLst>
              <a:gd name="T0" fmla="*/ 195707 w 25"/>
              <a:gd name="T1" fmla="*/ 0 h 25"/>
              <a:gd name="T2" fmla="*/ 0 w 25"/>
              <a:gd name="T3" fmla="*/ 197168 h 25"/>
              <a:gd name="T4" fmla="*/ 17018 w 25"/>
              <a:gd name="T5" fmla="*/ 214313 h 25"/>
              <a:gd name="T6" fmla="*/ 34036 w 25"/>
              <a:gd name="T7" fmla="*/ 197168 h 25"/>
              <a:gd name="T8" fmla="*/ 195707 w 25"/>
              <a:gd name="T9" fmla="*/ 34290 h 25"/>
              <a:gd name="T10" fmla="*/ 212725 w 25"/>
              <a:gd name="T11" fmla="*/ 17145 h 25"/>
              <a:gd name="T12" fmla="*/ 195707 w 25"/>
              <a:gd name="T13" fmla="*/ 0 h 25"/>
              <a:gd name="T14" fmla="*/ 195707 w 25"/>
              <a:gd name="T15" fmla="*/ 0 h 25"/>
              <a:gd name="T16" fmla="*/ 195707 w 25"/>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58" tIns="45629" rIns="91258" bIns="45629"/>
          <a:lstStyle/>
          <a:p>
            <a:endParaRPr lang="zh-CN" altLang="en-US"/>
          </a:p>
        </p:txBody>
      </p:sp>
      <p:sp>
        <p:nvSpPr>
          <p:cNvPr id="32" name="TextBox 13"/>
          <p:cNvSpPr txBox="1">
            <a:spLocks noChangeArrowheads="1"/>
          </p:cNvSpPr>
          <p:nvPr/>
        </p:nvSpPr>
        <p:spPr bwMode="auto">
          <a:xfrm>
            <a:off x="1407564" y="1645952"/>
            <a:ext cx="1171779" cy="184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bg1"/>
                </a:solidFill>
                <a:latin typeface="Arial" pitchFamily="34" charset="0"/>
                <a:ea typeface="微软雅黑" pitchFamily="34" charset="-122"/>
                <a:sym typeface="Arial" pitchFamily="34" charset="0"/>
              </a:rPr>
              <a:t>ADD TITLE</a:t>
            </a:r>
          </a:p>
        </p:txBody>
      </p:sp>
      <p:sp>
        <p:nvSpPr>
          <p:cNvPr id="33" name="TextBox 13"/>
          <p:cNvSpPr txBox="1">
            <a:spLocks noChangeArrowheads="1"/>
          </p:cNvSpPr>
          <p:nvPr/>
        </p:nvSpPr>
        <p:spPr bwMode="auto">
          <a:xfrm>
            <a:off x="1411136" y="1860332"/>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dirty="0">
                <a:solidFill>
                  <a:schemeClr val="bg1"/>
                </a:solidFill>
                <a:latin typeface="Arial" pitchFamily="34" charset="0"/>
                <a:ea typeface="微软雅黑" pitchFamily="34" charset="-122"/>
                <a:sym typeface="Arial" pitchFamily="34" charset="0"/>
              </a:rPr>
              <a:t>add your words here</a:t>
            </a:r>
          </a:p>
        </p:txBody>
      </p:sp>
      <p:sp>
        <p:nvSpPr>
          <p:cNvPr id="34" name="TextBox 13"/>
          <p:cNvSpPr txBox="1">
            <a:spLocks noChangeArrowheads="1"/>
          </p:cNvSpPr>
          <p:nvPr/>
        </p:nvSpPr>
        <p:spPr bwMode="auto">
          <a:xfrm>
            <a:off x="1407564" y="2728566"/>
            <a:ext cx="1171779" cy="184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TITLE</a:t>
            </a:r>
          </a:p>
        </p:txBody>
      </p:sp>
      <p:sp>
        <p:nvSpPr>
          <p:cNvPr id="35" name="TextBox 13"/>
          <p:cNvSpPr txBox="1">
            <a:spLocks noChangeArrowheads="1"/>
          </p:cNvSpPr>
          <p:nvPr/>
        </p:nvSpPr>
        <p:spPr bwMode="auto">
          <a:xfrm>
            <a:off x="1411136" y="2942943"/>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p>
        </p:txBody>
      </p:sp>
      <p:sp>
        <p:nvSpPr>
          <p:cNvPr id="36" name="TextBox 13"/>
          <p:cNvSpPr txBox="1">
            <a:spLocks noChangeArrowheads="1"/>
          </p:cNvSpPr>
          <p:nvPr/>
        </p:nvSpPr>
        <p:spPr bwMode="auto">
          <a:xfrm>
            <a:off x="1407564" y="3784975"/>
            <a:ext cx="1171779" cy="184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TITLE</a:t>
            </a:r>
          </a:p>
        </p:txBody>
      </p:sp>
      <p:sp>
        <p:nvSpPr>
          <p:cNvPr id="37" name="TextBox 13"/>
          <p:cNvSpPr txBox="1">
            <a:spLocks noChangeArrowheads="1"/>
          </p:cNvSpPr>
          <p:nvPr/>
        </p:nvSpPr>
        <p:spPr bwMode="auto">
          <a:xfrm>
            <a:off x="1411136" y="3999353"/>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p>
        </p:txBody>
      </p:sp>
      <p:sp>
        <p:nvSpPr>
          <p:cNvPr id="38" name="TextBox 13"/>
          <p:cNvSpPr txBox="1">
            <a:spLocks noChangeArrowheads="1"/>
          </p:cNvSpPr>
          <p:nvPr/>
        </p:nvSpPr>
        <p:spPr bwMode="auto">
          <a:xfrm>
            <a:off x="6501943" y="1645952"/>
            <a:ext cx="1171779" cy="184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TITLE</a:t>
            </a:r>
          </a:p>
        </p:txBody>
      </p:sp>
      <p:sp>
        <p:nvSpPr>
          <p:cNvPr id="39" name="TextBox 13"/>
          <p:cNvSpPr txBox="1">
            <a:spLocks noChangeArrowheads="1"/>
          </p:cNvSpPr>
          <p:nvPr/>
        </p:nvSpPr>
        <p:spPr bwMode="auto">
          <a:xfrm>
            <a:off x="6505515" y="1860332"/>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p>
        </p:txBody>
      </p:sp>
      <p:sp>
        <p:nvSpPr>
          <p:cNvPr id="40" name="TextBox 13"/>
          <p:cNvSpPr txBox="1">
            <a:spLocks noChangeArrowheads="1"/>
          </p:cNvSpPr>
          <p:nvPr/>
        </p:nvSpPr>
        <p:spPr bwMode="auto">
          <a:xfrm>
            <a:off x="6501943" y="2735711"/>
            <a:ext cx="1171779" cy="184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TITLE</a:t>
            </a:r>
          </a:p>
        </p:txBody>
      </p:sp>
      <p:sp>
        <p:nvSpPr>
          <p:cNvPr id="41" name="TextBox 13"/>
          <p:cNvSpPr txBox="1">
            <a:spLocks noChangeArrowheads="1"/>
          </p:cNvSpPr>
          <p:nvPr/>
        </p:nvSpPr>
        <p:spPr bwMode="auto">
          <a:xfrm>
            <a:off x="6505515" y="2950089"/>
            <a:ext cx="1169397" cy="13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p>
        </p:txBody>
      </p:sp>
      <p:sp>
        <p:nvSpPr>
          <p:cNvPr id="42" name="TextBox 13"/>
          <p:cNvSpPr txBox="1">
            <a:spLocks noChangeArrowheads="1"/>
          </p:cNvSpPr>
          <p:nvPr/>
        </p:nvSpPr>
        <p:spPr bwMode="auto">
          <a:xfrm>
            <a:off x="6501943" y="3792120"/>
            <a:ext cx="1171779" cy="18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TITLE</a:t>
            </a:r>
          </a:p>
        </p:txBody>
      </p:sp>
      <p:sp>
        <p:nvSpPr>
          <p:cNvPr id="43" name="TextBox 13"/>
          <p:cNvSpPr txBox="1">
            <a:spLocks noChangeArrowheads="1"/>
          </p:cNvSpPr>
          <p:nvPr/>
        </p:nvSpPr>
        <p:spPr bwMode="auto">
          <a:xfrm>
            <a:off x="6505515" y="4007692"/>
            <a:ext cx="1169397" cy="13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900">
                <a:solidFill>
                  <a:schemeClr val="bg1"/>
                </a:solidFill>
                <a:latin typeface="Arial" pitchFamily="34" charset="0"/>
                <a:ea typeface="微软雅黑" pitchFamily="34" charset="-122"/>
                <a:sym typeface="Arial" pitchFamily="34" charset="0"/>
              </a:rPr>
              <a:t>add your words here</a:t>
            </a:r>
          </a:p>
        </p:txBody>
      </p:sp>
    </p:spTree>
    <p:extLst>
      <p:ext uri="{BB962C8B-B14F-4D97-AF65-F5344CB8AC3E}">
        <p14:creationId xmlns:p14="http://schemas.microsoft.com/office/powerpoint/2010/main" val="3054429024"/>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par>
                          <p:cTn id="35" fill="hold">
                            <p:stCondLst>
                              <p:cond delay="3000"/>
                            </p:stCondLst>
                            <p:childTnLst>
                              <p:par>
                                <p:cTn id="36" presetID="22" presetClass="entr" presetSubtype="2"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right)">
                                      <p:cBhvr>
                                        <p:cTn id="42" dur="500"/>
                                        <p:tgtEl>
                                          <p:spTgt spid="13"/>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right)">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0-#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0-#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0-#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0-#ppt_w/2"/>
                                          </p:val>
                                        </p:tav>
                                        <p:tav tm="100000">
                                          <p:val>
                                            <p:strVal val="#ppt_x"/>
                                          </p:val>
                                        </p:tav>
                                      </p:tavLst>
                                    </p:anim>
                                    <p:anim calcmode="lin" valueType="num">
                                      <p:cBhvr additive="base">
                                        <p:cTn id="68" dur="500" fill="hold"/>
                                        <p:tgtEl>
                                          <p:spTgt spid="16"/>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0-#ppt_w/2"/>
                                          </p:val>
                                        </p:tav>
                                        <p:tav tm="100000">
                                          <p:val>
                                            <p:strVal val="#ppt_x"/>
                                          </p:val>
                                        </p:tav>
                                      </p:tavLst>
                                    </p:anim>
                                    <p:anim calcmode="lin" valueType="num">
                                      <p:cBhvr additive="base">
                                        <p:cTn id="72" dur="500" fill="hold"/>
                                        <p:tgtEl>
                                          <p:spTgt spid="17"/>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0-#ppt_w/2"/>
                                          </p:val>
                                        </p:tav>
                                        <p:tav tm="100000">
                                          <p:val>
                                            <p:strVal val="#ppt_x"/>
                                          </p:val>
                                        </p:tav>
                                      </p:tavLst>
                                    </p:anim>
                                    <p:anim calcmode="lin" valueType="num">
                                      <p:cBhvr additive="base">
                                        <p:cTn id="76" dur="500" fill="hold"/>
                                        <p:tgtEl>
                                          <p:spTgt spid="32"/>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0-#ppt_w/2"/>
                                          </p:val>
                                        </p:tav>
                                        <p:tav tm="100000">
                                          <p:val>
                                            <p:strVal val="#ppt_x"/>
                                          </p:val>
                                        </p:tav>
                                      </p:tavLst>
                                    </p:anim>
                                    <p:anim calcmode="lin" valueType="num">
                                      <p:cBhvr additive="base">
                                        <p:cTn id="80" dur="500" fill="hold"/>
                                        <p:tgtEl>
                                          <p:spTgt spid="33"/>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0-#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cBhvr additive="base">
                                        <p:cTn id="87" dur="500" fill="hold"/>
                                        <p:tgtEl>
                                          <p:spTgt spid="35"/>
                                        </p:tgtEl>
                                        <p:attrNameLst>
                                          <p:attrName>ppt_x</p:attrName>
                                        </p:attrNameLst>
                                      </p:cBhvr>
                                      <p:tavLst>
                                        <p:tav tm="0">
                                          <p:val>
                                            <p:strVal val="0-#ppt_w/2"/>
                                          </p:val>
                                        </p:tav>
                                        <p:tav tm="100000">
                                          <p:val>
                                            <p:strVal val="#ppt_x"/>
                                          </p:val>
                                        </p:tav>
                                      </p:tavLst>
                                    </p:anim>
                                    <p:anim calcmode="lin" valueType="num">
                                      <p:cBhvr additive="base">
                                        <p:cTn id="88" dur="500" fill="hold"/>
                                        <p:tgtEl>
                                          <p:spTgt spid="35"/>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additive="base">
                                        <p:cTn id="91" dur="500" fill="hold"/>
                                        <p:tgtEl>
                                          <p:spTgt spid="36"/>
                                        </p:tgtEl>
                                        <p:attrNameLst>
                                          <p:attrName>ppt_x</p:attrName>
                                        </p:attrNameLst>
                                      </p:cBhvr>
                                      <p:tavLst>
                                        <p:tav tm="0">
                                          <p:val>
                                            <p:strVal val="0-#ppt_w/2"/>
                                          </p:val>
                                        </p:tav>
                                        <p:tav tm="100000">
                                          <p:val>
                                            <p:strVal val="#ppt_x"/>
                                          </p:val>
                                        </p:tav>
                                      </p:tavLst>
                                    </p:anim>
                                    <p:anim calcmode="lin" valueType="num">
                                      <p:cBhvr additive="base">
                                        <p:cTn id="92" dur="500" fill="hold"/>
                                        <p:tgtEl>
                                          <p:spTgt spid="36"/>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additive="base">
                                        <p:cTn id="95" dur="500" fill="hold"/>
                                        <p:tgtEl>
                                          <p:spTgt spid="37"/>
                                        </p:tgtEl>
                                        <p:attrNameLst>
                                          <p:attrName>ppt_x</p:attrName>
                                        </p:attrNameLst>
                                      </p:cBhvr>
                                      <p:tavLst>
                                        <p:tav tm="0">
                                          <p:val>
                                            <p:strVal val="0-#ppt_w/2"/>
                                          </p:val>
                                        </p:tav>
                                        <p:tav tm="100000">
                                          <p:val>
                                            <p:strVal val="#ppt_x"/>
                                          </p:val>
                                        </p:tav>
                                      </p:tavLst>
                                    </p:anim>
                                    <p:anim calcmode="lin" valueType="num">
                                      <p:cBhvr additive="base">
                                        <p:cTn id="96"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wipe(left)">
                                      <p:cBhvr>
                                        <p:cTn id="101" dur="500"/>
                                        <p:tgtEl>
                                          <p:spTgt spid="23"/>
                                        </p:tgtEl>
                                      </p:cBhvr>
                                    </p:animEffect>
                                  </p:childTnLst>
                                </p:cTn>
                              </p:par>
                              <p:par>
                                <p:cTn id="102" presetID="22" presetClass="entr" presetSubtype="8" fill="hold" nodeType="with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left)">
                                      <p:cBhvr>
                                        <p:cTn id="104" dur="500"/>
                                        <p:tgtEl>
                                          <p:spTgt spid="25"/>
                                        </p:tgtEl>
                                      </p:cBhvr>
                                    </p:animEffect>
                                  </p:childTnLst>
                                </p:cTn>
                              </p:par>
                              <p:par>
                                <p:cTn id="105" presetID="22" presetClass="entr" presetSubtype="8" fill="hold"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2" presetClass="entr" presetSubtype="2" fill="hold" grpId="0" nodeType="click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additive="base">
                                        <p:cTn id="112" dur="500" fill="hold"/>
                                        <p:tgtEl>
                                          <p:spTgt spid="20"/>
                                        </p:tgtEl>
                                        <p:attrNameLst>
                                          <p:attrName>ppt_x</p:attrName>
                                        </p:attrNameLst>
                                      </p:cBhvr>
                                      <p:tavLst>
                                        <p:tav tm="0">
                                          <p:val>
                                            <p:strVal val="1+#ppt_w/2"/>
                                          </p:val>
                                        </p:tav>
                                        <p:tav tm="100000">
                                          <p:val>
                                            <p:strVal val="#ppt_x"/>
                                          </p:val>
                                        </p:tav>
                                      </p:tavLst>
                                    </p:anim>
                                    <p:anim calcmode="lin" valueType="num">
                                      <p:cBhvr additive="base">
                                        <p:cTn id="113" dur="500" fill="hold"/>
                                        <p:tgtEl>
                                          <p:spTgt spid="20"/>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additive="base">
                                        <p:cTn id="116" dur="500" fill="hold"/>
                                        <p:tgtEl>
                                          <p:spTgt spid="21"/>
                                        </p:tgtEl>
                                        <p:attrNameLst>
                                          <p:attrName>ppt_x</p:attrName>
                                        </p:attrNameLst>
                                      </p:cBhvr>
                                      <p:tavLst>
                                        <p:tav tm="0">
                                          <p:val>
                                            <p:strVal val="1+#ppt_w/2"/>
                                          </p:val>
                                        </p:tav>
                                        <p:tav tm="100000">
                                          <p:val>
                                            <p:strVal val="#ppt_x"/>
                                          </p:val>
                                        </p:tav>
                                      </p:tavLst>
                                    </p:anim>
                                    <p:anim calcmode="lin" valueType="num">
                                      <p:cBhvr additive="base">
                                        <p:cTn id="117" dur="500" fill="hold"/>
                                        <p:tgtEl>
                                          <p:spTgt spid="21"/>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0"/>
                                  </p:stCondLst>
                                  <p:childTnLst>
                                    <p:set>
                                      <p:cBhvr>
                                        <p:cTn id="119" dur="1" fill="hold">
                                          <p:stCondLst>
                                            <p:cond delay="0"/>
                                          </p:stCondLst>
                                        </p:cTn>
                                        <p:tgtEl>
                                          <p:spTgt spid="22"/>
                                        </p:tgtEl>
                                        <p:attrNameLst>
                                          <p:attrName>style.visibility</p:attrName>
                                        </p:attrNameLst>
                                      </p:cBhvr>
                                      <p:to>
                                        <p:strVal val="visible"/>
                                      </p:to>
                                    </p:set>
                                    <p:anim calcmode="lin" valueType="num">
                                      <p:cBhvr additive="base">
                                        <p:cTn id="120" dur="500" fill="hold"/>
                                        <p:tgtEl>
                                          <p:spTgt spid="22"/>
                                        </p:tgtEl>
                                        <p:attrNameLst>
                                          <p:attrName>ppt_x</p:attrName>
                                        </p:attrNameLst>
                                      </p:cBhvr>
                                      <p:tavLst>
                                        <p:tav tm="0">
                                          <p:val>
                                            <p:strVal val="1+#ppt_w/2"/>
                                          </p:val>
                                        </p:tav>
                                        <p:tav tm="100000">
                                          <p:val>
                                            <p:strVal val="#ppt_x"/>
                                          </p:val>
                                        </p:tav>
                                      </p:tavLst>
                                    </p:anim>
                                    <p:anim calcmode="lin" valueType="num">
                                      <p:cBhvr additive="base">
                                        <p:cTn id="121" dur="500" fill="hold"/>
                                        <p:tgtEl>
                                          <p:spTgt spid="22"/>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26"/>
                                        </p:tgtEl>
                                        <p:attrNameLst>
                                          <p:attrName>style.visibility</p:attrName>
                                        </p:attrNameLst>
                                      </p:cBhvr>
                                      <p:to>
                                        <p:strVal val="visible"/>
                                      </p:to>
                                    </p:set>
                                    <p:anim calcmode="lin" valueType="num">
                                      <p:cBhvr additive="base">
                                        <p:cTn id="124" dur="500" fill="hold"/>
                                        <p:tgtEl>
                                          <p:spTgt spid="26"/>
                                        </p:tgtEl>
                                        <p:attrNameLst>
                                          <p:attrName>ppt_x</p:attrName>
                                        </p:attrNameLst>
                                      </p:cBhvr>
                                      <p:tavLst>
                                        <p:tav tm="0">
                                          <p:val>
                                            <p:strVal val="1+#ppt_w/2"/>
                                          </p:val>
                                        </p:tav>
                                        <p:tav tm="100000">
                                          <p:val>
                                            <p:strVal val="#ppt_x"/>
                                          </p:val>
                                        </p:tav>
                                      </p:tavLst>
                                    </p:anim>
                                    <p:anim calcmode="lin" valueType="num">
                                      <p:cBhvr additive="base">
                                        <p:cTn id="125" dur="500" fill="hold"/>
                                        <p:tgtEl>
                                          <p:spTgt spid="26"/>
                                        </p:tgtEl>
                                        <p:attrNameLst>
                                          <p:attrName>ppt_y</p:attrName>
                                        </p:attrNameLst>
                                      </p:cBhvr>
                                      <p:tavLst>
                                        <p:tav tm="0">
                                          <p:val>
                                            <p:strVal val="#ppt_y"/>
                                          </p:val>
                                        </p:tav>
                                        <p:tav tm="100000">
                                          <p:val>
                                            <p:strVal val="#ppt_y"/>
                                          </p:val>
                                        </p:tav>
                                      </p:tavLst>
                                    </p:anim>
                                  </p:childTnLst>
                                </p:cTn>
                              </p:par>
                              <p:par>
                                <p:cTn id="126" presetID="2" presetClass="entr" presetSubtype="2" fill="hold" grpId="0" nodeType="with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additive="base">
                                        <p:cTn id="128" dur="500" fill="hold"/>
                                        <p:tgtEl>
                                          <p:spTgt spid="27"/>
                                        </p:tgtEl>
                                        <p:attrNameLst>
                                          <p:attrName>ppt_x</p:attrName>
                                        </p:attrNameLst>
                                      </p:cBhvr>
                                      <p:tavLst>
                                        <p:tav tm="0">
                                          <p:val>
                                            <p:strVal val="1+#ppt_w/2"/>
                                          </p:val>
                                        </p:tav>
                                        <p:tav tm="100000">
                                          <p:val>
                                            <p:strVal val="#ppt_x"/>
                                          </p:val>
                                        </p:tav>
                                      </p:tavLst>
                                    </p:anim>
                                    <p:anim calcmode="lin" valueType="num">
                                      <p:cBhvr additive="base">
                                        <p:cTn id="129" dur="500" fill="hold"/>
                                        <p:tgtEl>
                                          <p:spTgt spid="27"/>
                                        </p:tgtEl>
                                        <p:attrNameLst>
                                          <p:attrName>ppt_y</p:attrName>
                                        </p:attrNameLst>
                                      </p:cBhvr>
                                      <p:tavLst>
                                        <p:tav tm="0">
                                          <p:val>
                                            <p:strVal val="#ppt_y"/>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28"/>
                                        </p:tgtEl>
                                        <p:attrNameLst>
                                          <p:attrName>style.visibility</p:attrName>
                                        </p:attrNameLst>
                                      </p:cBhvr>
                                      <p:to>
                                        <p:strVal val="visible"/>
                                      </p:to>
                                    </p:set>
                                    <p:anim calcmode="lin" valueType="num">
                                      <p:cBhvr additive="base">
                                        <p:cTn id="132" dur="500" fill="hold"/>
                                        <p:tgtEl>
                                          <p:spTgt spid="28"/>
                                        </p:tgtEl>
                                        <p:attrNameLst>
                                          <p:attrName>ppt_x</p:attrName>
                                        </p:attrNameLst>
                                      </p:cBhvr>
                                      <p:tavLst>
                                        <p:tav tm="0">
                                          <p:val>
                                            <p:strVal val="1+#ppt_w/2"/>
                                          </p:val>
                                        </p:tav>
                                        <p:tav tm="100000">
                                          <p:val>
                                            <p:strVal val="#ppt_x"/>
                                          </p:val>
                                        </p:tav>
                                      </p:tavLst>
                                    </p:anim>
                                    <p:anim calcmode="lin" valueType="num">
                                      <p:cBhvr additive="base">
                                        <p:cTn id="133" dur="500" fill="hold"/>
                                        <p:tgtEl>
                                          <p:spTgt spid="28"/>
                                        </p:tgtEl>
                                        <p:attrNameLst>
                                          <p:attrName>ppt_y</p:attrName>
                                        </p:attrNameLst>
                                      </p:cBhvr>
                                      <p:tavLst>
                                        <p:tav tm="0">
                                          <p:val>
                                            <p:strVal val="#ppt_y"/>
                                          </p:val>
                                        </p:tav>
                                        <p:tav tm="100000">
                                          <p:val>
                                            <p:strVal val="#ppt_y"/>
                                          </p:val>
                                        </p:tav>
                                      </p:tavLst>
                                    </p:anim>
                                  </p:childTnLst>
                                </p:cTn>
                              </p:par>
                              <p:par>
                                <p:cTn id="134" presetID="2" presetClass="entr" presetSubtype="2" fill="hold" grpId="0" nodeType="withEffect">
                                  <p:stCondLst>
                                    <p:cond delay="0"/>
                                  </p:stCondLst>
                                  <p:childTnLst>
                                    <p:set>
                                      <p:cBhvr>
                                        <p:cTn id="135" dur="1" fill="hold">
                                          <p:stCondLst>
                                            <p:cond delay="0"/>
                                          </p:stCondLst>
                                        </p:cTn>
                                        <p:tgtEl>
                                          <p:spTgt spid="38"/>
                                        </p:tgtEl>
                                        <p:attrNameLst>
                                          <p:attrName>style.visibility</p:attrName>
                                        </p:attrNameLst>
                                      </p:cBhvr>
                                      <p:to>
                                        <p:strVal val="visible"/>
                                      </p:to>
                                    </p:set>
                                    <p:anim calcmode="lin" valueType="num">
                                      <p:cBhvr additive="base">
                                        <p:cTn id="136" dur="500" fill="hold"/>
                                        <p:tgtEl>
                                          <p:spTgt spid="38"/>
                                        </p:tgtEl>
                                        <p:attrNameLst>
                                          <p:attrName>ppt_x</p:attrName>
                                        </p:attrNameLst>
                                      </p:cBhvr>
                                      <p:tavLst>
                                        <p:tav tm="0">
                                          <p:val>
                                            <p:strVal val="1+#ppt_w/2"/>
                                          </p:val>
                                        </p:tav>
                                        <p:tav tm="100000">
                                          <p:val>
                                            <p:strVal val="#ppt_x"/>
                                          </p:val>
                                        </p:tav>
                                      </p:tavLst>
                                    </p:anim>
                                    <p:anim calcmode="lin" valueType="num">
                                      <p:cBhvr additive="base">
                                        <p:cTn id="137" dur="500" fill="hold"/>
                                        <p:tgtEl>
                                          <p:spTgt spid="38"/>
                                        </p:tgtEl>
                                        <p:attrNameLst>
                                          <p:attrName>ppt_y</p:attrName>
                                        </p:attrNameLst>
                                      </p:cBhvr>
                                      <p:tavLst>
                                        <p:tav tm="0">
                                          <p:val>
                                            <p:strVal val="#ppt_y"/>
                                          </p:val>
                                        </p:tav>
                                        <p:tav tm="100000">
                                          <p:val>
                                            <p:strVal val="#ppt_y"/>
                                          </p:val>
                                        </p:tav>
                                      </p:tavLst>
                                    </p:anim>
                                  </p:childTnLst>
                                </p:cTn>
                              </p:par>
                              <p:par>
                                <p:cTn id="138" presetID="2" presetClass="entr" presetSubtype="2" fill="hold" grpId="0" nodeType="withEffect">
                                  <p:stCondLst>
                                    <p:cond delay="0"/>
                                  </p:stCondLst>
                                  <p:childTnLst>
                                    <p:set>
                                      <p:cBhvr>
                                        <p:cTn id="139" dur="1" fill="hold">
                                          <p:stCondLst>
                                            <p:cond delay="0"/>
                                          </p:stCondLst>
                                        </p:cTn>
                                        <p:tgtEl>
                                          <p:spTgt spid="39"/>
                                        </p:tgtEl>
                                        <p:attrNameLst>
                                          <p:attrName>style.visibility</p:attrName>
                                        </p:attrNameLst>
                                      </p:cBhvr>
                                      <p:to>
                                        <p:strVal val="visible"/>
                                      </p:to>
                                    </p:set>
                                    <p:anim calcmode="lin" valueType="num">
                                      <p:cBhvr additive="base">
                                        <p:cTn id="140" dur="500" fill="hold"/>
                                        <p:tgtEl>
                                          <p:spTgt spid="39"/>
                                        </p:tgtEl>
                                        <p:attrNameLst>
                                          <p:attrName>ppt_x</p:attrName>
                                        </p:attrNameLst>
                                      </p:cBhvr>
                                      <p:tavLst>
                                        <p:tav tm="0">
                                          <p:val>
                                            <p:strVal val="1+#ppt_w/2"/>
                                          </p:val>
                                        </p:tav>
                                        <p:tav tm="100000">
                                          <p:val>
                                            <p:strVal val="#ppt_x"/>
                                          </p:val>
                                        </p:tav>
                                      </p:tavLst>
                                    </p:anim>
                                    <p:anim calcmode="lin" valueType="num">
                                      <p:cBhvr additive="base">
                                        <p:cTn id="141" dur="500" fill="hold"/>
                                        <p:tgtEl>
                                          <p:spTgt spid="39"/>
                                        </p:tgtEl>
                                        <p:attrNameLst>
                                          <p:attrName>ppt_y</p:attrName>
                                        </p:attrNameLst>
                                      </p:cBhvr>
                                      <p:tavLst>
                                        <p:tav tm="0">
                                          <p:val>
                                            <p:strVal val="#ppt_y"/>
                                          </p:val>
                                        </p:tav>
                                        <p:tav tm="100000">
                                          <p:val>
                                            <p:strVal val="#ppt_y"/>
                                          </p:val>
                                        </p:tav>
                                      </p:tavLst>
                                    </p:anim>
                                  </p:childTnLst>
                                </p:cTn>
                              </p:par>
                              <p:par>
                                <p:cTn id="142" presetID="2" presetClass="entr" presetSubtype="2" fill="hold" grpId="0" nodeType="withEffect">
                                  <p:stCondLst>
                                    <p:cond delay="0"/>
                                  </p:stCondLst>
                                  <p:childTnLst>
                                    <p:set>
                                      <p:cBhvr>
                                        <p:cTn id="143" dur="1" fill="hold">
                                          <p:stCondLst>
                                            <p:cond delay="0"/>
                                          </p:stCondLst>
                                        </p:cTn>
                                        <p:tgtEl>
                                          <p:spTgt spid="40"/>
                                        </p:tgtEl>
                                        <p:attrNameLst>
                                          <p:attrName>style.visibility</p:attrName>
                                        </p:attrNameLst>
                                      </p:cBhvr>
                                      <p:to>
                                        <p:strVal val="visible"/>
                                      </p:to>
                                    </p:set>
                                    <p:anim calcmode="lin" valueType="num">
                                      <p:cBhvr additive="base">
                                        <p:cTn id="144" dur="500" fill="hold"/>
                                        <p:tgtEl>
                                          <p:spTgt spid="40"/>
                                        </p:tgtEl>
                                        <p:attrNameLst>
                                          <p:attrName>ppt_x</p:attrName>
                                        </p:attrNameLst>
                                      </p:cBhvr>
                                      <p:tavLst>
                                        <p:tav tm="0">
                                          <p:val>
                                            <p:strVal val="1+#ppt_w/2"/>
                                          </p:val>
                                        </p:tav>
                                        <p:tav tm="100000">
                                          <p:val>
                                            <p:strVal val="#ppt_x"/>
                                          </p:val>
                                        </p:tav>
                                      </p:tavLst>
                                    </p:anim>
                                    <p:anim calcmode="lin" valueType="num">
                                      <p:cBhvr additive="base">
                                        <p:cTn id="145" dur="500" fill="hold"/>
                                        <p:tgtEl>
                                          <p:spTgt spid="4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 calcmode="lin" valueType="num">
                                      <p:cBhvr additive="base">
                                        <p:cTn id="148" dur="500" fill="hold"/>
                                        <p:tgtEl>
                                          <p:spTgt spid="41"/>
                                        </p:tgtEl>
                                        <p:attrNameLst>
                                          <p:attrName>ppt_x</p:attrName>
                                        </p:attrNameLst>
                                      </p:cBhvr>
                                      <p:tavLst>
                                        <p:tav tm="0">
                                          <p:val>
                                            <p:strVal val="1+#ppt_w/2"/>
                                          </p:val>
                                        </p:tav>
                                        <p:tav tm="100000">
                                          <p:val>
                                            <p:strVal val="#ppt_x"/>
                                          </p:val>
                                        </p:tav>
                                      </p:tavLst>
                                    </p:anim>
                                    <p:anim calcmode="lin" valueType="num">
                                      <p:cBhvr additive="base">
                                        <p:cTn id="149" dur="500" fill="hold"/>
                                        <p:tgtEl>
                                          <p:spTgt spid="41"/>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42"/>
                                        </p:tgtEl>
                                        <p:attrNameLst>
                                          <p:attrName>style.visibility</p:attrName>
                                        </p:attrNameLst>
                                      </p:cBhvr>
                                      <p:to>
                                        <p:strVal val="visible"/>
                                      </p:to>
                                    </p:set>
                                    <p:anim calcmode="lin" valueType="num">
                                      <p:cBhvr additive="base">
                                        <p:cTn id="152" dur="500" fill="hold"/>
                                        <p:tgtEl>
                                          <p:spTgt spid="42"/>
                                        </p:tgtEl>
                                        <p:attrNameLst>
                                          <p:attrName>ppt_x</p:attrName>
                                        </p:attrNameLst>
                                      </p:cBhvr>
                                      <p:tavLst>
                                        <p:tav tm="0">
                                          <p:val>
                                            <p:strVal val="1+#ppt_w/2"/>
                                          </p:val>
                                        </p:tav>
                                        <p:tav tm="100000">
                                          <p:val>
                                            <p:strVal val="#ppt_x"/>
                                          </p:val>
                                        </p:tav>
                                      </p:tavLst>
                                    </p:anim>
                                    <p:anim calcmode="lin" valueType="num">
                                      <p:cBhvr additive="base">
                                        <p:cTn id="153" dur="500" fill="hold"/>
                                        <p:tgtEl>
                                          <p:spTgt spid="42"/>
                                        </p:tgtEl>
                                        <p:attrNameLst>
                                          <p:attrName>ppt_y</p:attrName>
                                        </p:attrNameLst>
                                      </p:cBhvr>
                                      <p:tavLst>
                                        <p:tav tm="0">
                                          <p:val>
                                            <p:strVal val="#ppt_y"/>
                                          </p:val>
                                        </p:tav>
                                        <p:tav tm="100000">
                                          <p:val>
                                            <p:strVal val="#ppt_y"/>
                                          </p:val>
                                        </p:tav>
                                      </p:tavLst>
                                    </p:anim>
                                  </p:childTnLst>
                                </p:cTn>
                              </p:par>
                              <p:par>
                                <p:cTn id="154" presetID="2" presetClass="entr" presetSubtype="2" fill="hold" grpId="0" nodeType="withEffect">
                                  <p:stCondLst>
                                    <p:cond delay="0"/>
                                  </p:stCondLst>
                                  <p:childTnLst>
                                    <p:set>
                                      <p:cBhvr>
                                        <p:cTn id="155" dur="1" fill="hold">
                                          <p:stCondLst>
                                            <p:cond delay="0"/>
                                          </p:stCondLst>
                                        </p:cTn>
                                        <p:tgtEl>
                                          <p:spTgt spid="43"/>
                                        </p:tgtEl>
                                        <p:attrNameLst>
                                          <p:attrName>style.visibility</p:attrName>
                                        </p:attrNameLst>
                                      </p:cBhvr>
                                      <p:to>
                                        <p:strVal val="visible"/>
                                      </p:to>
                                    </p:set>
                                    <p:anim calcmode="lin" valueType="num">
                                      <p:cBhvr additive="base">
                                        <p:cTn id="156" dur="500" fill="hold"/>
                                        <p:tgtEl>
                                          <p:spTgt spid="43"/>
                                        </p:tgtEl>
                                        <p:attrNameLst>
                                          <p:attrName>ppt_x</p:attrName>
                                        </p:attrNameLst>
                                      </p:cBhvr>
                                      <p:tavLst>
                                        <p:tav tm="0">
                                          <p:val>
                                            <p:strVal val="1+#ppt_w/2"/>
                                          </p:val>
                                        </p:tav>
                                        <p:tav tm="100000">
                                          <p:val>
                                            <p:strVal val="#ppt_x"/>
                                          </p:val>
                                        </p:tav>
                                      </p:tavLst>
                                    </p:anim>
                                    <p:anim calcmode="lin" valueType="num">
                                      <p:cBhvr additive="base">
                                        <p:cTn id="15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8" grpId="0" animBg="1"/>
      <p:bldP spid="9" grpId="0" animBg="1"/>
      <p:bldP spid="10" grpId="0" animBg="1"/>
      <p:bldP spid="14" grpId="0" animBg="1"/>
      <p:bldP spid="16" grpId="0" animBg="1"/>
      <p:bldP spid="17" grpId="0" animBg="1"/>
      <p:bldP spid="20" grpId="0" animBg="1"/>
      <p:bldP spid="21" grpId="0" animBg="1"/>
      <p:bldP spid="22" grpId="0" animBg="1"/>
      <p:bldP spid="26" grpId="0" animBg="1"/>
      <p:bldP spid="27" grpId="0" animBg="1"/>
      <p:bldP spid="28" grpId="0" animBg="1"/>
      <p:bldP spid="29" grpId="0" animBg="1"/>
      <p:bldP spid="30" grpId="0" animBg="1"/>
      <p:bldP spid="32" grpId="0"/>
      <p:bldP spid="33" grpId="0"/>
      <p:bldP spid="34" grpId="0"/>
      <p:bldP spid="35" grpId="0"/>
      <p:bldP spid="36" grpId="0"/>
      <p:bldP spid="37" grpId="0"/>
      <p:bldP spid="38" grpId="0"/>
      <p:bldP spid="39" grpId="0"/>
      <p:bldP spid="40" grpId="0"/>
      <p:bldP spid="41" grpId="0"/>
      <p:bldP spid="42"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框 7"/>
          <p:cNvSpPr txBox="1"/>
          <p:nvPr/>
        </p:nvSpPr>
        <p:spPr>
          <a:xfrm>
            <a:off x="5956541" y="3716444"/>
            <a:ext cx="1506403" cy="300131"/>
          </a:xfrm>
          <a:prstGeom prst="rect">
            <a:avLst/>
          </a:prstGeom>
          <a:noFill/>
        </p:spPr>
        <p:txBody>
          <a:bodyPr lIns="68571" tIns="34285" rIns="68571" bIns="34285">
            <a:spAutoFit/>
          </a:bodyPr>
          <a:lstStyle/>
          <a:p>
            <a:pPr defTabSz="685703" fontAlgn="auto">
              <a:spcBef>
                <a:spcPts val="0"/>
              </a:spcBef>
              <a:spcAft>
                <a:spcPts val="0"/>
              </a:spcAft>
              <a:defRPr/>
            </a:pPr>
            <a:r>
              <a:rPr lang="zh-CN" altLang="en-US" sz="1500"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25" name="文本框 8"/>
          <p:cNvSpPr txBox="1"/>
          <p:nvPr/>
        </p:nvSpPr>
        <p:spPr>
          <a:xfrm>
            <a:off x="5537370" y="3997519"/>
            <a:ext cx="2718669" cy="484890"/>
          </a:xfrm>
          <a:prstGeom prst="rect">
            <a:avLst/>
          </a:prstGeom>
          <a:noFill/>
        </p:spPr>
        <p:txBody>
          <a:bodyPr lIns="68571" tIns="34285" rIns="68571" bIns="34285">
            <a:spAutoFit/>
          </a:bodyPr>
          <a:lstStyle/>
          <a:p>
            <a:pPr defTabSz="685703"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6" name="文本框 9"/>
          <p:cNvSpPr txBox="1"/>
          <p:nvPr/>
        </p:nvSpPr>
        <p:spPr>
          <a:xfrm>
            <a:off x="5533796" y="3639029"/>
            <a:ext cx="490624" cy="439477"/>
          </a:xfrm>
          <a:prstGeom prst="rect">
            <a:avLst/>
          </a:prstGeom>
          <a:noFill/>
          <a:ln>
            <a:noFill/>
          </a:ln>
        </p:spPr>
        <p:txBody>
          <a:bodyPr lIns="68571" tIns="34285" rIns="68571" bIns="34285">
            <a:spAutoFit/>
          </a:bodyPr>
          <a:lstStyle/>
          <a:p>
            <a:pPr defTabSz="685703" fontAlgn="auto">
              <a:spcBef>
                <a:spcPts val="0"/>
              </a:spcBef>
              <a:spcAft>
                <a:spcPts val="0"/>
              </a:spcAft>
              <a:defRPr/>
            </a:pPr>
            <a:r>
              <a:rPr lang="en-US" altLang="zh-CN" sz="3600" baseline="-3000" dirty="0">
                <a:solidFill>
                  <a:schemeClr val="tx1">
                    <a:lumMod val="50000"/>
                    <a:lumOff val="50000"/>
                  </a:schemeClr>
                </a:solidFill>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ea typeface="微软雅黑" panose="020B0503020204020204" pitchFamily="34" charset="-122"/>
              <a:cs typeface="Arial" panose="020B0604020202020204" pitchFamily="34" charset="0"/>
            </a:endParaRPr>
          </a:p>
        </p:txBody>
      </p:sp>
      <p:sp>
        <p:nvSpPr>
          <p:cNvPr id="27" name="文本框 12"/>
          <p:cNvSpPr txBox="1"/>
          <p:nvPr/>
        </p:nvSpPr>
        <p:spPr>
          <a:xfrm>
            <a:off x="5995839" y="1237988"/>
            <a:ext cx="1608813" cy="300131"/>
          </a:xfrm>
          <a:prstGeom prst="rect">
            <a:avLst/>
          </a:prstGeom>
          <a:noFill/>
        </p:spPr>
        <p:txBody>
          <a:bodyPr lIns="68571" tIns="34285" rIns="68571" bIns="34285">
            <a:spAutoFit/>
          </a:bodyPr>
          <a:lstStyle/>
          <a:p>
            <a:pPr defTabSz="685703" fontAlgn="auto">
              <a:spcBef>
                <a:spcPts val="0"/>
              </a:spcBef>
              <a:spcAft>
                <a:spcPts val="0"/>
              </a:spcAft>
              <a:defRPr/>
            </a:pPr>
            <a:r>
              <a:rPr lang="zh-CN" altLang="en-US" sz="1500"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28" name="文本框 13"/>
          <p:cNvSpPr txBox="1"/>
          <p:nvPr/>
        </p:nvSpPr>
        <p:spPr>
          <a:xfrm>
            <a:off x="5537370" y="1519063"/>
            <a:ext cx="2718669" cy="484890"/>
          </a:xfrm>
          <a:prstGeom prst="rect">
            <a:avLst/>
          </a:prstGeom>
          <a:noFill/>
        </p:spPr>
        <p:txBody>
          <a:bodyPr lIns="68571" tIns="34285" rIns="68571" bIns="34285">
            <a:spAutoFit/>
          </a:bodyPr>
          <a:lstStyle/>
          <a:p>
            <a:pPr defTabSz="685703"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9" name="文本框 14"/>
          <p:cNvSpPr txBox="1"/>
          <p:nvPr/>
        </p:nvSpPr>
        <p:spPr>
          <a:xfrm>
            <a:off x="5533796" y="1161765"/>
            <a:ext cx="490624" cy="438285"/>
          </a:xfrm>
          <a:prstGeom prst="rect">
            <a:avLst/>
          </a:prstGeom>
          <a:noFill/>
          <a:ln>
            <a:noFill/>
          </a:ln>
        </p:spPr>
        <p:txBody>
          <a:bodyPr lIns="68571" tIns="34285" rIns="68571" bIns="34285">
            <a:spAutoFit/>
          </a:bodyPr>
          <a:lstStyle/>
          <a:p>
            <a:pPr defTabSz="685703" fontAlgn="auto">
              <a:spcBef>
                <a:spcPts val="0"/>
              </a:spcBef>
              <a:spcAft>
                <a:spcPts val="0"/>
              </a:spcAft>
              <a:defRPr/>
            </a:pPr>
            <a:r>
              <a:rPr lang="en-US" altLang="zh-CN" sz="3600" baseline="-3000" dirty="0">
                <a:solidFill>
                  <a:schemeClr val="tx1">
                    <a:lumMod val="50000"/>
                    <a:lumOff val="50000"/>
                  </a:schemeClr>
                </a:solidFill>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ea typeface="微软雅黑" panose="020B0503020204020204" pitchFamily="34" charset="-122"/>
              <a:cs typeface="Arial" panose="020B0604020202020204" pitchFamily="34" charset="0"/>
            </a:endParaRPr>
          </a:p>
        </p:txBody>
      </p:sp>
      <p:sp>
        <p:nvSpPr>
          <p:cNvPr id="30" name="文本框 16"/>
          <p:cNvSpPr txBox="1"/>
          <p:nvPr/>
        </p:nvSpPr>
        <p:spPr>
          <a:xfrm>
            <a:off x="1514738" y="3716444"/>
            <a:ext cx="1637394" cy="300131"/>
          </a:xfrm>
          <a:prstGeom prst="rect">
            <a:avLst/>
          </a:prstGeom>
          <a:noFill/>
        </p:spPr>
        <p:txBody>
          <a:bodyPr lIns="68571" tIns="34285" rIns="68571" bIns="34285">
            <a:spAutoFit/>
          </a:bodyPr>
          <a:lstStyle/>
          <a:p>
            <a:pPr algn="r" defTabSz="685703" fontAlgn="auto">
              <a:spcBef>
                <a:spcPts val="0"/>
              </a:spcBef>
              <a:spcAft>
                <a:spcPts val="0"/>
              </a:spcAft>
              <a:defRPr/>
            </a:pPr>
            <a:r>
              <a:rPr lang="zh-CN" altLang="en-US" sz="1500"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31" name="文本框 17"/>
          <p:cNvSpPr txBox="1"/>
          <p:nvPr/>
        </p:nvSpPr>
        <p:spPr>
          <a:xfrm>
            <a:off x="876453" y="3993945"/>
            <a:ext cx="2712715" cy="484890"/>
          </a:xfrm>
          <a:prstGeom prst="rect">
            <a:avLst/>
          </a:prstGeom>
          <a:noFill/>
        </p:spPr>
        <p:txBody>
          <a:bodyPr lIns="68571" tIns="34285" rIns="68571" bIns="34285">
            <a:spAutoFit/>
          </a:bodyPr>
          <a:lstStyle/>
          <a:p>
            <a:pPr algn="r" defTabSz="685703"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32" name="文本框 18"/>
          <p:cNvSpPr txBox="1"/>
          <p:nvPr/>
        </p:nvSpPr>
        <p:spPr>
          <a:xfrm>
            <a:off x="3116407" y="3635457"/>
            <a:ext cx="490624" cy="438285"/>
          </a:xfrm>
          <a:prstGeom prst="rect">
            <a:avLst/>
          </a:prstGeom>
          <a:noFill/>
          <a:ln>
            <a:noFill/>
          </a:ln>
        </p:spPr>
        <p:txBody>
          <a:bodyPr lIns="68571" tIns="34285" rIns="68571" bIns="34285">
            <a:spAutoFit/>
          </a:bodyPr>
          <a:lstStyle/>
          <a:p>
            <a:pPr algn="r" defTabSz="685703" fontAlgn="auto">
              <a:spcBef>
                <a:spcPts val="0"/>
              </a:spcBef>
              <a:spcAft>
                <a:spcPts val="0"/>
              </a:spcAft>
              <a:defRPr/>
            </a:pPr>
            <a:r>
              <a:rPr lang="en-US" altLang="zh-CN" sz="3600" baseline="-3000" dirty="0">
                <a:solidFill>
                  <a:schemeClr val="tx1">
                    <a:lumMod val="50000"/>
                    <a:lumOff val="50000"/>
                  </a:schemeClr>
                </a:solidFill>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ea typeface="微软雅黑" panose="020B0503020204020204" pitchFamily="34" charset="-122"/>
              <a:cs typeface="Arial" panose="020B0604020202020204" pitchFamily="34" charset="0"/>
            </a:endParaRPr>
          </a:p>
        </p:txBody>
      </p:sp>
      <p:sp>
        <p:nvSpPr>
          <p:cNvPr id="40" name="文本框 20"/>
          <p:cNvSpPr txBox="1"/>
          <p:nvPr/>
        </p:nvSpPr>
        <p:spPr>
          <a:xfrm>
            <a:off x="1774339" y="1237988"/>
            <a:ext cx="1373030" cy="300131"/>
          </a:xfrm>
          <a:prstGeom prst="rect">
            <a:avLst/>
          </a:prstGeom>
          <a:noFill/>
        </p:spPr>
        <p:txBody>
          <a:bodyPr lIns="68571" tIns="34285" rIns="68571" bIns="34285">
            <a:spAutoFit/>
          </a:bodyPr>
          <a:lstStyle/>
          <a:p>
            <a:pPr algn="r" defTabSz="685703" fontAlgn="auto">
              <a:spcBef>
                <a:spcPts val="0"/>
              </a:spcBef>
              <a:spcAft>
                <a:spcPts val="0"/>
              </a:spcAft>
              <a:defRPr/>
            </a:pPr>
            <a:r>
              <a:rPr lang="zh-CN" altLang="en-US" sz="1500"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500"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41" name="文本框 21"/>
          <p:cNvSpPr txBox="1"/>
          <p:nvPr/>
        </p:nvSpPr>
        <p:spPr>
          <a:xfrm>
            <a:off x="876453" y="1515490"/>
            <a:ext cx="2712715" cy="484890"/>
          </a:xfrm>
          <a:prstGeom prst="rect">
            <a:avLst/>
          </a:prstGeom>
          <a:noFill/>
        </p:spPr>
        <p:txBody>
          <a:bodyPr lIns="68571" tIns="34285" rIns="68571" bIns="34285">
            <a:spAutoFit/>
          </a:bodyPr>
          <a:lstStyle/>
          <a:p>
            <a:pPr algn="r" defTabSz="685703"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42" name="文本框 22"/>
          <p:cNvSpPr txBox="1"/>
          <p:nvPr/>
        </p:nvSpPr>
        <p:spPr>
          <a:xfrm>
            <a:off x="3102116" y="1157001"/>
            <a:ext cx="490624" cy="438285"/>
          </a:xfrm>
          <a:prstGeom prst="rect">
            <a:avLst/>
          </a:prstGeom>
          <a:noFill/>
          <a:ln>
            <a:noFill/>
          </a:ln>
        </p:spPr>
        <p:txBody>
          <a:bodyPr lIns="68571" tIns="34285" rIns="68571" bIns="34285">
            <a:spAutoFit/>
          </a:bodyPr>
          <a:lstStyle/>
          <a:p>
            <a:pPr algn="r" defTabSz="685703" fontAlgn="auto">
              <a:spcBef>
                <a:spcPts val="0"/>
              </a:spcBef>
              <a:spcAft>
                <a:spcPts val="0"/>
              </a:spcAft>
              <a:defRPr/>
            </a:pPr>
            <a:r>
              <a:rPr lang="en-US" altLang="zh-CN" sz="3600" baseline="-3000" dirty="0">
                <a:solidFill>
                  <a:schemeClr val="tx1">
                    <a:lumMod val="50000"/>
                    <a:lumOff val="50000"/>
                  </a:schemeClr>
                </a:solidFill>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ea typeface="微软雅黑" panose="020B0503020204020204" pitchFamily="34" charset="-122"/>
              <a:cs typeface="Arial" panose="020B0604020202020204" pitchFamily="34" charset="0"/>
            </a:endParaRPr>
          </a:p>
        </p:txBody>
      </p:sp>
      <p:grpSp>
        <p:nvGrpSpPr>
          <p:cNvPr id="43" name="组合 42"/>
          <p:cNvGrpSpPr>
            <a:grpSpLocks/>
          </p:cNvGrpSpPr>
          <p:nvPr/>
        </p:nvGrpSpPr>
        <p:grpSpPr bwMode="auto">
          <a:xfrm>
            <a:off x="3854724" y="987881"/>
            <a:ext cx="1423044" cy="1423237"/>
            <a:chOff x="4854966" y="1574162"/>
            <a:chExt cx="1897870" cy="1897870"/>
          </a:xfrm>
        </p:grpSpPr>
        <p:sp>
          <p:nvSpPr>
            <p:cNvPr id="44" name="泪滴形 43"/>
            <p:cNvSpPr/>
            <p:nvPr/>
          </p:nvSpPr>
          <p:spPr>
            <a:xfrm rot="8100000">
              <a:off x="4854966" y="1574162"/>
              <a:ext cx="1897870" cy="189787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03"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5" name="组合 44"/>
            <p:cNvGrpSpPr>
              <a:grpSpLocks noChangeAspect="1"/>
            </p:cNvGrpSpPr>
            <p:nvPr/>
          </p:nvGrpSpPr>
          <p:grpSpPr>
            <a:xfrm>
              <a:off x="5635285" y="1758388"/>
              <a:ext cx="337232" cy="540000"/>
              <a:chOff x="8912226" y="6748292"/>
              <a:chExt cx="250825" cy="401638"/>
            </a:xfrm>
            <a:solidFill>
              <a:srgbClr val="9DA8B1"/>
            </a:solidFill>
          </p:grpSpPr>
          <p:sp>
            <p:nvSpPr>
              <p:cNvPr id="46"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sp>
            <p:nvSpPr>
              <p:cNvPr id="47"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grpSp>
      </p:grpSp>
      <p:grpSp>
        <p:nvGrpSpPr>
          <p:cNvPr id="48" name="组合 47"/>
          <p:cNvGrpSpPr>
            <a:grpSpLocks/>
          </p:cNvGrpSpPr>
          <p:nvPr/>
        </p:nvGrpSpPr>
        <p:grpSpPr bwMode="auto">
          <a:xfrm>
            <a:off x="3854724" y="3116186"/>
            <a:ext cx="1423044" cy="1478021"/>
            <a:chOff x="4854966" y="4355480"/>
            <a:chExt cx="1897870" cy="1969070"/>
          </a:xfrm>
        </p:grpSpPr>
        <p:sp>
          <p:nvSpPr>
            <p:cNvPr id="49" name="泪滴形 48"/>
            <p:cNvSpPr/>
            <p:nvPr/>
          </p:nvSpPr>
          <p:spPr>
            <a:xfrm rot="13500000" flipV="1">
              <a:off x="4854966" y="4426880"/>
              <a:ext cx="1897870" cy="189767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03"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0" name="组合 49"/>
            <p:cNvGrpSpPr>
              <a:grpSpLocks noChangeAspect="1"/>
            </p:cNvGrpSpPr>
            <p:nvPr/>
          </p:nvGrpSpPr>
          <p:grpSpPr>
            <a:xfrm>
              <a:off x="5541401" y="4355480"/>
              <a:ext cx="525001" cy="540000"/>
              <a:chOff x="7240588" y="6794047"/>
              <a:chExt cx="388938" cy="400050"/>
            </a:xfrm>
            <a:solidFill>
              <a:srgbClr val="9DA8B1"/>
            </a:solidFill>
          </p:grpSpPr>
          <p:sp>
            <p:nvSpPr>
              <p:cNvPr id="51"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sp>
            <p:nvSpPr>
              <p:cNvPr id="52"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sp>
            <p:nvSpPr>
              <p:cNvPr id="53"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grpSp>
      </p:grpSp>
      <p:grpSp>
        <p:nvGrpSpPr>
          <p:cNvPr id="54" name="组合 53"/>
          <p:cNvGrpSpPr>
            <a:grpSpLocks/>
          </p:cNvGrpSpPr>
          <p:nvPr/>
        </p:nvGrpSpPr>
        <p:grpSpPr bwMode="auto">
          <a:xfrm>
            <a:off x="5041984" y="2076449"/>
            <a:ext cx="1423044" cy="1423237"/>
            <a:chOff x="6438262" y="3038866"/>
            <a:chExt cx="1897870" cy="1897870"/>
          </a:xfrm>
        </p:grpSpPr>
        <p:sp>
          <p:nvSpPr>
            <p:cNvPr id="55" name="泪滴形 54"/>
            <p:cNvSpPr/>
            <p:nvPr/>
          </p:nvSpPr>
          <p:spPr>
            <a:xfrm rot="8100000" flipV="1">
              <a:off x="6438262" y="3038866"/>
              <a:ext cx="1897870" cy="1897870"/>
            </a:xfrm>
            <a:prstGeom prst="teardrop">
              <a:avLst/>
            </a:prstGeom>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685703"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56" name="组合 55"/>
            <p:cNvGrpSpPr>
              <a:grpSpLocks noChangeAspect="1"/>
            </p:cNvGrpSpPr>
            <p:nvPr/>
          </p:nvGrpSpPr>
          <p:grpSpPr>
            <a:xfrm>
              <a:off x="7839999" y="3717801"/>
              <a:ext cx="318025" cy="540000"/>
              <a:chOff x="11322051" y="6770687"/>
              <a:chExt cx="236538" cy="401638"/>
            </a:xfrm>
            <a:solidFill>
              <a:srgbClr val="E7E7E7"/>
            </a:solidFill>
          </p:grpSpPr>
          <p:sp>
            <p:nvSpPr>
              <p:cNvPr id="57"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ea typeface="微软雅黑" panose="020B0503020204020204" pitchFamily="34" charset="-122"/>
                  <a:cs typeface="Arial" panose="020B0604020202020204" pitchFamily="34" charset="0"/>
                </a:endParaRPr>
              </a:p>
            </p:txBody>
          </p:sp>
          <p:sp>
            <p:nvSpPr>
              <p:cNvPr id="58"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ea typeface="微软雅黑" panose="020B0503020204020204" pitchFamily="34" charset="-122"/>
                  <a:cs typeface="Arial" panose="020B0604020202020204" pitchFamily="34" charset="0"/>
                </a:endParaRPr>
              </a:p>
            </p:txBody>
          </p:sp>
          <p:sp>
            <p:nvSpPr>
              <p:cNvPr id="59"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ea typeface="微软雅黑" panose="020B0503020204020204" pitchFamily="34" charset="-122"/>
                  <a:cs typeface="Arial" panose="020B0604020202020204" pitchFamily="34" charset="0"/>
                </a:endParaRPr>
              </a:p>
            </p:txBody>
          </p:sp>
        </p:grpSp>
      </p:grpSp>
      <p:grpSp>
        <p:nvGrpSpPr>
          <p:cNvPr id="60" name="组合 59"/>
          <p:cNvGrpSpPr>
            <a:grpSpLocks/>
          </p:cNvGrpSpPr>
          <p:nvPr/>
        </p:nvGrpSpPr>
        <p:grpSpPr bwMode="auto">
          <a:xfrm>
            <a:off x="2666272" y="2076449"/>
            <a:ext cx="1424236" cy="1423237"/>
            <a:chOff x="3271670" y="3038866"/>
            <a:chExt cx="1897870" cy="1897870"/>
          </a:xfrm>
        </p:grpSpPr>
        <p:sp>
          <p:nvSpPr>
            <p:cNvPr id="61" name="泪滴形 60"/>
            <p:cNvSpPr/>
            <p:nvPr/>
          </p:nvSpPr>
          <p:spPr>
            <a:xfrm rot="13500000" flipH="1" flipV="1">
              <a:off x="3271670" y="3038867"/>
              <a:ext cx="1897870" cy="1897870"/>
            </a:xfrm>
            <a:prstGeom prst="teardrop">
              <a:avLst/>
            </a:prstGeom>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685703"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03" fontAlgn="auto">
                <a:spcBef>
                  <a:spcPts val="0"/>
                </a:spcBef>
                <a:spcAft>
                  <a:spcPts val="0"/>
                </a:spcAft>
                <a:defRPr/>
              </a:pPr>
              <a:endParaRPr lang="zh-CN" altLang="en-US" sz="1900">
                <a:ea typeface="微软雅黑" panose="020B0503020204020204" pitchFamily="34" charset="-122"/>
                <a:cs typeface="Arial" panose="020B0604020202020204" pitchFamily="34" charset="0"/>
              </a:endParaRPr>
            </a:p>
          </p:txBody>
        </p:sp>
      </p:grpSp>
      <p:sp>
        <p:nvSpPr>
          <p:cNvPr id="63" name="矩形 62"/>
          <p:cNvSpPr/>
          <p:nvPr/>
        </p:nvSpPr>
        <p:spPr>
          <a:xfrm>
            <a:off x="3093783" y="2386105"/>
            <a:ext cx="1023516" cy="334803"/>
          </a:xfrm>
          <a:prstGeom prst="rect">
            <a:avLst/>
          </a:prstGeom>
          <a:ln>
            <a:noFill/>
          </a:ln>
        </p:spPr>
        <p:txBody>
          <a:bodyPr wrap="none" lIns="68568" tIns="34285" rIns="68568" bIns="34285">
            <a:spAutoFit/>
          </a:bodyPr>
          <a:lstStyle/>
          <a:p>
            <a:pPr defTabSz="685703"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3104501" y="2648122"/>
            <a:ext cx="1091993" cy="609788"/>
          </a:xfrm>
          <a:prstGeom prst="rect">
            <a:avLst/>
          </a:prstGeom>
          <a:noFill/>
          <a:ln>
            <a:noFill/>
          </a:ln>
          <a:extLst/>
        </p:spPr>
        <p:txBody>
          <a:bodyPr lIns="68568" tIns="34285" rIns="68568" bIns="3428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03"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65" name="矩形 64"/>
          <p:cNvSpPr/>
          <p:nvPr/>
        </p:nvSpPr>
        <p:spPr>
          <a:xfrm>
            <a:off x="5047346" y="2386105"/>
            <a:ext cx="1023516" cy="334803"/>
          </a:xfrm>
          <a:prstGeom prst="rect">
            <a:avLst/>
          </a:prstGeom>
          <a:ln>
            <a:noFill/>
          </a:ln>
        </p:spPr>
        <p:txBody>
          <a:bodyPr wrap="none" lIns="68568" tIns="34285" rIns="68568" bIns="34285">
            <a:spAutoFit/>
          </a:bodyPr>
          <a:lstStyle/>
          <a:p>
            <a:pPr algn="r" defTabSz="685703"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66" name="矩形 47"/>
          <p:cNvSpPr>
            <a:spLocks noChangeArrowheads="1"/>
          </p:cNvSpPr>
          <p:nvPr/>
        </p:nvSpPr>
        <p:spPr bwMode="auto">
          <a:xfrm>
            <a:off x="4978870" y="2648122"/>
            <a:ext cx="1091993" cy="609788"/>
          </a:xfrm>
          <a:prstGeom prst="rect">
            <a:avLst/>
          </a:prstGeom>
          <a:noFill/>
          <a:ln>
            <a:noFill/>
          </a:ln>
          <a:extLst/>
        </p:spPr>
        <p:txBody>
          <a:bodyPr lIns="68568" tIns="34285" rIns="68568" bIns="3428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03"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78" name="矩形 77"/>
          <p:cNvSpPr/>
          <p:nvPr/>
        </p:nvSpPr>
        <p:spPr>
          <a:xfrm>
            <a:off x="4054487" y="1529781"/>
            <a:ext cx="1023518" cy="334803"/>
          </a:xfrm>
          <a:prstGeom prst="rect">
            <a:avLst/>
          </a:prstGeom>
          <a:ln>
            <a:noFill/>
          </a:ln>
        </p:spPr>
        <p:txBody>
          <a:bodyPr wrap="none" lIns="68568" tIns="34285" rIns="68568" bIns="34285">
            <a:spAutoFit/>
          </a:bodyPr>
          <a:lstStyle/>
          <a:p>
            <a:pPr algn="ctr" defTabSz="685703"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4057164" y="1791799"/>
            <a:ext cx="1018161" cy="609788"/>
          </a:xfrm>
          <a:prstGeom prst="rect">
            <a:avLst/>
          </a:prstGeom>
          <a:noFill/>
          <a:ln>
            <a:noFill/>
          </a:ln>
          <a:extLst/>
        </p:spPr>
        <p:txBody>
          <a:bodyPr lIns="68568" tIns="34285" rIns="68568" bIns="3428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03"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80" name="矩形 79"/>
          <p:cNvSpPr/>
          <p:nvPr/>
        </p:nvSpPr>
        <p:spPr>
          <a:xfrm>
            <a:off x="4060442" y="3562806"/>
            <a:ext cx="1023518" cy="334803"/>
          </a:xfrm>
          <a:prstGeom prst="rect">
            <a:avLst/>
          </a:prstGeom>
          <a:ln>
            <a:noFill/>
          </a:ln>
        </p:spPr>
        <p:txBody>
          <a:bodyPr wrap="none" lIns="68568" tIns="34285" rIns="68568" bIns="34285">
            <a:spAutoFit/>
          </a:bodyPr>
          <a:lstStyle/>
          <a:p>
            <a:pPr algn="ctr" defTabSz="685703"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4026204" y="3846261"/>
            <a:ext cx="1091993" cy="609788"/>
          </a:xfrm>
          <a:prstGeom prst="rect">
            <a:avLst/>
          </a:prstGeom>
          <a:noFill/>
          <a:ln>
            <a:noFill/>
          </a:ln>
          <a:extLst/>
        </p:spPr>
        <p:txBody>
          <a:bodyPr lIns="68568" tIns="34285" rIns="68568" bIns="3428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03"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2843277525"/>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16" presetClass="entr" presetSubtype="26" fill="hold" nodeType="afterEffect">
                                  <p:stCondLst>
                                    <p:cond delay="250"/>
                                  </p:stCondLst>
                                  <p:childTnLst>
                                    <p:set>
                                      <p:cBhvr>
                                        <p:cTn id="25" dur="1" fill="hold">
                                          <p:stCondLst>
                                            <p:cond delay="0"/>
                                          </p:stCondLst>
                                        </p:cTn>
                                        <p:tgtEl>
                                          <p:spTgt spid="60"/>
                                        </p:tgtEl>
                                        <p:attrNameLst>
                                          <p:attrName>style.visibility</p:attrName>
                                        </p:attrNameLst>
                                      </p:cBhvr>
                                      <p:to>
                                        <p:strVal val="visible"/>
                                      </p:to>
                                    </p:set>
                                    <p:animEffect transition="in" filter="barn(inHorizontal)">
                                      <p:cBhvr>
                                        <p:cTn id="26" dur="600"/>
                                        <p:tgtEl>
                                          <p:spTgt spid="60"/>
                                        </p:tgtEl>
                                      </p:cBhvr>
                                    </p:animEffect>
                                  </p:childTnLst>
                                </p:cTn>
                              </p:par>
                              <p:par>
                                <p:cTn id="27" presetID="16" presetClass="entr" presetSubtype="26" fill="hold" grpId="0" nodeType="withEffect">
                                  <p:stCondLst>
                                    <p:cond delay="450"/>
                                  </p:stCondLst>
                                  <p:childTnLst>
                                    <p:set>
                                      <p:cBhvr>
                                        <p:cTn id="28" dur="1" fill="hold">
                                          <p:stCondLst>
                                            <p:cond delay="0"/>
                                          </p:stCondLst>
                                        </p:cTn>
                                        <p:tgtEl>
                                          <p:spTgt spid="64"/>
                                        </p:tgtEl>
                                        <p:attrNameLst>
                                          <p:attrName>style.visibility</p:attrName>
                                        </p:attrNameLst>
                                      </p:cBhvr>
                                      <p:to>
                                        <p:strVal val="visible"/>
                                      </p:to>
                                    </p:set>
                                    <p:animEffect transition="in" filter="barn(inHorizontal)">
                                      <p:cBhvr>
                                        <p:cTn id="29" dur="500"/>
                                        <p:tgtEl>
                                          <p:spTgt spid="64"/>
                                        </p:tgtEl>
                                      </p:cBhvr>
                                    </p:animEffect>
                                  </p:childTnLst>
                                </p:cTn>
                              </p:par>
                              <p:par>
                                <p:cTn id="30" presetID="22" presetClass="entr" presetSubtype="4" fill="hold" grpId="0" nodeType="withEffect">
                                  <p:stCondLst>
                                    <p:cond delay="750"/>
                                  </p:stCondLst>
                                  <p:childTnLst>
                                    <p:set>
                                      <p:cBhvr>
                                        <p:cTn id="31" dur="1" fill="hold">
                                          <p:stCondLst>
                                            <p:cond delay="0"/>
                                          </p:stCondLst>
                                        </p:cTn>
                                        <p:tgtEl>
                                          <p:spTgt spid="63"/>
                                        </p:tgtEl>
                                        <p:attrNameLst>
                                          <p:attrName>style.visibility</p:attrName>
                                        </p:attrNameLst>
                                      </p:cBhvr>
                                      <p:to>
                                        <p:strVal val="visible"/>
                                      </p:to>
                                    </p:set>
                                    <p:animEffect transition="in" filter="wipe(down)">
                                      <p:cBhvr>
                                        <p:cTn id="32" dur="250"/>
                                        <p:tgtEl>
                                          <p:spTgt spid="63"/>
                                        </p:tgtEl>
                                      </p:cBhvr>
                                    </p:animEffect>
                                  </p:childTnLst>
                                </p:cTn>
                              </p:par>
                              <p:par>
                                <p:cTn id="33" presetID="22" presetClass="entr" presetSubtype="2" fill="hold" grpId="0" nodeType="withEffect">
                                  <p:stCondLst>
                                    <p:cond delay="250"/>
                                  </p:stCondLst>
                                  <p:childTnLst>
                                    <p:set>
                                      <p:cBhvr>
                                        <p:cTn id="34" dur="1" fill="hold">
                                          <p:stCondLst>
                                            <p:cond delay="0"/>
                                          </p:stCondLst>
                                        </p:cTn>
                                        <p:tgtEl>
                                          <p:spTgt spid="42"/>
                                        </p:tgtEl>
                                        <p:attrNameLst>
                                          <p:attrName>style.visibility</p:attrName>
                                        </p:attrNameLst>
                                      </p:cBhvr>
                                      <p:to>
                                        <p:strVal val="visible"/>
                                      </p:to>
                                    </p:set>
                                    <p:animEffect transition="in" filter="wipe(right)">
                                      <p:cBhvr>
                                        <p:cTn id="35" dur="300"/>
                                        <p:tgtEl>
                                          <p:spTgt spid="42"/>
                                        </p:tgtEl>
                                      </p:cBhvr>
                                    </p:animEffect>
                                  </p:childTnLst>
                                </p:cTn>
                              </p:par>
                              <p:par>
                                <p:cTn id="36" presetID="22" presetClass="entr" presetSubtype="2" fill="hold" grpId="0" nodeType="withEffect">
                                  <p:stCondLst>
                                    <p:cond delay="250"/>
                                  </p:stCondLst>
                                  <p:childTnLst>
                                    <p:set>
                                      <p:cBhvr>
                                        <p:cTn id="37" dur="1" fill="hold">
                                          <p:stCondLst>
                                            <p:cond delay="0"/>
                                          </p:stCondLst>
                                        </p:cTn>
                                        <p:tgtEl>
                                          <p:spTgt spid="41"/>
                                        </p:tgtEl>
                                        <p:attrNameLst>
                                          <p:attrName>style.visibility</p:attrName>
                                        </p:attrNameLst>
                                      </p:cBhvr>
                                      <p:to>
                                        <p:strVal val="visible"/>
                                      </p:to>
                                    </p:set>
                                    <p:animEffect transition="in" filter="wipe(right)">
                                      <p:cBhvr>
                                        <p:cTn id="38" dur="750"/>
                                        <p:tgtEl>
                                          <p:spTgt spid="41"/>
                                        </p:tgtEl>
                                      </p:cBhvr>
                                    </p:animEffect>
                                  </p:childTnLst>
                                </p:cTn>
                              </p:par>
                              <p:par>
                                <p:cTn id="39" presetID="22" presetClass="entr" presetSubtype="2" fill="hold" grpId="0" nodeType="withEffect">
                                  <p:stCondLst>
                                    <p:cond delay="550"/>
                                  </p:stCondLst>
                                  <p:childTnLst>
                                    <p:set>
                                      <p:cBhvr>
                                        <p:cTn id="40" dur="1" fill="hold">
                                          <p:stCondLst>
                                            <p:cond delay="0"/>
                                          </p:stCondLst>
                                        </p:cTn>
                                        <p:tgtEl>
                                          <p:spTgt spid="40"/>
                                        </p:tgtEl>
                                        <p:attrNameLst>
                                          <p:attrName>style.visibility</p:attrName>
                                        </p:attrNameLst>
                                      </p:cBhvr>
                                      <p:to>
                                        <p:strVal val="visible"/>
                                      </p:to>
                                    </p:set>
                                    <p:animEffect transition="in" filter="wipe(right)">
                                      <p:cBhvr>
                                        <p:cTn id="41" dur="350"/>
                                        <p:tgtEl>
                                          <p:spTgt spid="40"/>
                                        </p:tgtEl>
                                      </p:cBhvr>
                                    </p:animEffect>
                                  </p:childTnLst>
                                </p:cTn>
                              </p:par>
                            </p:childTnLst>
                          </p:cTn>
                        </p:par>
                        <p:par>
                          <p:cTn id="42" fill="hold">
                            <p:stCondLst>
                              <p:cond delay="3000"/>
                            </p:stCondLst>
                            <p:childTnLst>
                              <p:par>
                                <p:cTn id="43" presetID="16" presetClass="entr" presetSubtype="21" fill="hold" nodeType="afterEffect">
                                  <p:stCondLst>
                                    <p:cond delay="250"/>
                                  </p:stCondLst>
                                  <p:childTnLst>
                                    <p:set>
                                      <p:cBhvr>
                                        <p:cTn id="44" dur="1" fill="hold">
                                          <p:stCondLst>
                                            <p:cond delay="0"/>
                                          </p:stCondLst>
                                        </p:cTn>
                                        <p:tgtEl>
                                          <p:spTgt spid="43"/>
                                        </p:tgtEl>
                                        <p:attrNameLst>
                                          <p:attrName>style.visibility</p:attrName>
                                        </p:attrNameLst>
                                      </p:cBhvr>
                                      <p:to>
                                        <p:strVal val="visible"/>
                                      </p:to>
                                    </p:set>
                                    <p:animEffect transition="in" filter="barn(inVertical)">
                                      <p:cBhvr>
                                        <p:cTn id="45" dur="600"/>
                                        <p:tgtEl>
                                          <p:spTgt spid="43"/>
                                        </p:tgtEl>
                                      </p:cBhvr>
                                    </p:animEffect>
                                  </p:childTnLst>
                                </p:cTn>
                              </p:par>
                              <p:par>
                                <p:cTn id="46" presetID="16" presetClass="entr" presetSubtype="21" fill="hold" grpId="0" nodeType="withEffect">
                                  <p:stCondLst>
                                    <p:cond delay="450"/>
                                  </p:stCondLst>
                                  <p:childTnLst>
                                    <p:set>
                                      <p:cBhvr>
                                        <p:cTn id="47" dur="1" fill="hold">
                                          <p:stCondLst>
                                            <p:cond delay="0"/>
                                          </p:stCondLst>
                                        </p:cTn>
                                        <p:tgtEl>
                                          <p:spTgt spid="79"/>
                                        </p:tgtEl>
                                        <p:attrNameLst>
                                          <p:attrName>style.visibility</p:attrName>
                                        </p:attrNameLst>
                                      </p:cBhvr>
                                      <p:to>
                                        <p:strVal val="visible"/>
                                      </p:to>
                                    </p:set>
                                    <p:animEffect transition="in" filter="barn(inVertical)">
                                      <p:cBhvr>
                                        <p:cTn id="48" dur="500"/>
                                        <p:tgtEl>
                                          <p:spTgt spid="79"/>
                                        </p:tgtEl>
                                      </p:cBhvr>
                                    </p:animEffect>
                                  </p:childTnLst>
                                </p:cTn>
                              </p:par>
                              <p:par>
                                <p:cTn id="49" presetID="16" presetClass="entr" presetSubtype="21" fill="hold" grpId="0" nodeType="withEffect">
                                  <p:stCondLst>
                                    <p:cond delay="450"/>
                                  </p:stCondLst>
                                  <p:childTnLst>
                                    <p:set>
                                      <p:cBhvr>
                                        <p:cTn id="50" dur="1" fill="hold">
                                          <p:stCondLst>
                                            <p:cond delay="0"/>
                                          </p:stCondLst>
                                        </p:cTn>
                                        <p:tgtEl>
                                          <p:spTgt spid="78"/>
                                        </p:tgtEl>
                                        <p:attrNameLst>
                                          <p:attrName>style.visibility</p:attrName>
                                        </p:attrNameLst>
                                      </p:cBhvr>
                                      <p:to>
                                        <p:strVal val="visible"/>
                                      </p:to>
                                    </p:set>
                                    <p:animEffect transition="in" filter="barn(inVertical)">
                                      <p:cBhvr>
                                        <p:cTn id="51" dur="500"/>
                                        <p:tgtEl>
                                          <p:spTgt spid="78"/>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29"/>
                                        </p:tgtEl>
                                        <p:attrNameLst>
                                          <p:attrName>style.visibility</p:attrName>
                                        </p:attrNameLst>
                                      </p:cBhvr>
                                      <p:to>
                                        <p:strVal val="visible"/>
                                      </p:to>
                                    </p:set>
                                    <p:animEffect transition="in" filter="wipe(left)">
                                      <p:cBhvr>
                                        <p:cTn id="54" dur="300"/>
                                        <p:tgtEl>
                                          <p:spTgt spid="29"/>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750"/>
                                        <p:tgtEl>
                                          <p:spTgt spid="28"/>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350"/>
                                        <p:tgtEl>
                                          <p:spTgt spid="27"/>
                                        </p:tgtEl>
                                      </p:cBhvr>
                                    </p:animEffect>
                                  </p:childTnLst>
                                </p:cTn>
                              </p:par>
                            </p:childTnLst>
                          </p:cTn>
                        </p:par>
                        <p:par>
                          <p:cTn id="61" fill="hold">
                            <p:stCondLst>
                              <p:cond delay="4000"/>
                            </p:stCondLst>
                            <p:childTnLst>
                              <p:par>
                                <p:cTn id="62" presetID="16" presetClass="entr" presetSubtype="26" fill="hold" nodeType="afterEffect">
                                  <p:stCondLst>
                                    <p:cond delay="250"/>
                                  </p:stCondLst>
                                  <p:childTnLst>
                                    <p:set>
                                      <p:cBhvr>
                                        <p:cTn id="63" dur="1" fill="hold">
                                          <p:stCondLst>
                                            <p:cond delay="0"/>
                                          </p:stCondLst>
                                        </p:cTn>
                                        <p:tgtEl>
                                          <p:spTgt spid="54"/>
                                        </p:tgtEl>
                                        <p:attrNameLst>
                                          <p:attrName>style.visibility</p:attrName>
                                        </p:attrNameLst>
                                      </p:cBhvr>
                                      <p:to>
                                        <p:strVal val="visible"/>
                                      </p:to>
                                    </p:set>
                                    <p:animEffect transition="in" filter="barn(inHorizontal)">
                                      <p:cBhvr>
                                        <p:cTn id="64" dur="600"/>
                                        <p:tgtEl>
                                          <p:spTgt spid="54"/>
                                        </p:tgtEl>
                                      </p:cBhvr>
                                    </p:animEffect>
                                  </p:childTnLst>
                                </p:cTn>
                              </p:par>
                              <p:par>
                                <p:cTn id="65" presetID="16" presetClass="entr" presetSubtype="26" fill="hold" grpId="0" nodeType="withEffect">
                                  <p:stCondLst>
                                    <p:cond delay="450"/>
                                  </p:stCondLst>
                                  <p:childTnLst>
                                    <p:set>
                                      <p:cBhvr>
                                        <p:cTn id="66" dur="1" fill="hold">
                                          <p:stCondLst>
                                            <p:cond delay="0"/>
                                          </p:stCondLst>
                                        </p:cTn>
                                        <p:tgtEl>
                                          <p:spTgt spid="66"/>
                                        </p:tgtEl>
                                        <p:attrNameLst>
                                          <p:attrName>style.visibility</p:attrName>
                                        </p:attrNameLst>
                                      </p:cBhvr>
                                      <p:to>
                                        <p:strVal val="visible"/>
                                      </p:to>
                                    </p:set>
                                    <p:animEffect transition="in" filter="barn(inHorizontal)">
                                      <p:cBhvr>
                                        <p:cTn id="67" dur="500"/>
                                        <p:tgtEl>
                                          <p:spTgt spid="66"/>
                                        </p:tgtEl>
                                      </p:cBhvr>
                                    </p:animEffect>
                                  </p:childTnLst>
                                </p:cTn>
                              </p:par>
                              <p:par>
                                <p:cTn id="68" presetID="22" presetClass="entr" presetSubtype="4" fill="hold" grpId="0" nodeType="withEffect">
                                  <p:stCondLst>
                                    <p:cond delay="750"/>
                                  </p:stCondLst>
                                  <p:childTnLst>
                                    <p:set>
                                      <p:cBhvr>
                                        <p:cTn id="69" dur="1" fill="hold">
                                          <p:stCondLst>
                                            <p:cond delay="0"/>
                                          </p:stCondLst>
                                        </p:cTn>
                                        <p:tgtEl>
                                          <p:spTgt spid="65"/>
                                        </p:tgtEl>
                                        <p:attrNameLst>
                                          <p:attrName>style.visibility</p:attrName>
                                        </p:attrNameLst>
                                      </p:cBhvr>
                                      <p:to>
                                        <p:strVal val="visible"/>
                                      </p:to>
                                    </p:set>
                                    <p:animEffect transition="in" filter="wipe(down)">
                                      <p:cBhvr>
                                        <p:cTn id="70" dur="250"/>
                                        <p:tgtEl>
                                          <p:spTgt spid="65"/>
                                        </p:tgtEl>
                                      </p:cBhvr>
                                    </p:animEffect>
                                  </p:childTnLst>
                                </p:cTn>
                              </p:par>
                              <p:par>
                                <p:cTn id="71" presetID="22" presetClass="entr" presetSubtype="8" fill="hold" grpId="0" nodeType="withEffect">
                                  <p:stCondLst>
                                    <p:cond delay="250"/>
                                  </p:stCondLst>
                                  <p:childTnLst>
                                    <p:set>
                                      <p:cBhvr>
                                        <p:cTn id="72" dur="1" fill="hold">
                                          <p:stCondLst>
                                            <p:cond delay="0"/>
                                          </p:stCondLst>
                                        </p:cTn>
                                        <p:tgtEl>
                                          <p:spTgt spid="26"/>
                                        </p:tgtEl>
                                        <p:attrNameLst>
                                          <p:attrName>style.visibility</p:attrName>
                                        </p:attrNameLst>
                                      </p:cBhvr>
                                      <p:to>
                                        <p:strVal val="visible"/>
                                      </p:to>
                                    </p:set>
                                    <p:animEffect transition="in" filter="wipe(left)">
                                      <p:cBhvr>
                                        <p:cTn id="73" dur="300"/>
                                        <p:tgtEl>
                                          <p:spTgt spid="26"/>
                                        </p:tgtEl>
                                      </p:cBhvr>
                                    </p:animEffect>
                                  </p:childTnLst>
                                </p:cTn>
                              </p:par>
                              <p:par>
                                <p:cTn id="74" presetID="22" presetClass="entr" presetSubtype="8" fill="hold" grpId="0" nodeType="withEffect">
                                  <p:stCondLst>
                                    <p:cond delay="25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750"/>
                                        <p:tgtEl>
                                          <p:spTgt spid="25"/>
                                        </p:tgtEl>
                                      </p:cBhvr>
                                    </p:animEffect>
                                  </p:childTnLst>
                                </p:cTn>
                              </p:par>
                              <p:par>
                                <p:cTn id="77" presetID="22" presetClass="entr" presetSubtype="8" fill="hold" grpId="0" nodeType="withEffect">
                                  <p:stCondLst>
                                    <p:cond delay="55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350"/>
                                        <p:tgtEl>
                                          <p:spTgt spid="24"/>
                                        </p:tgtEl>
                                      </p:cBhvr>
                                    </p:animEffect>
                                  </p:childTnLst>
                                </p:cTn>
                              </p:par>
                            </p:childTnLst>
                          </p:cTn>
                        </p:par>
                        <p:par>
                          <p:cTn id="80" fill="hold">
                            <p:stCondLst>
                              <p:cond delay="5000"/>
                            </p:stCondLst>
                            <p:childTnLst>
                              <p:par>
                                <p:cTn id="81" presetID="16" presetClass="entr" presetSubtype="21" fill="hold" nodeType="afterEffect">
                                  <p:stCondLst>
                                    <p:cond delay="250"/>
                                  </p:stCondLst>
                                  <p:childTnLst>
                                    <p:set>
                                      <p:cBhvr>
                                        <p:cTn id="82" dur="1" fill="hold">
                                          <p:stCondLst>
                                            <p:cond delay="0"/>
                                          </p:stCondLst>
                                        </p:cTn>
                                        <p:tgtEl>
                                          <p:spTgt spid="48"/>
                                        </p:tgtEl>
                                        <p:attrNameLst>
                                          <p:attrName>style.visibility</p:attrName>
                                        </p:attrNameLst>
                                      </p:cBhvr>
                                      <p:to>
                                        <p:strVal val="visible"/>
                                      </p:to>
                                    </p:set>
                                    <p:animEffect transition="in" filter="barn(inVertical)">
                                      <p:cBhvr>
                                        <p:cTn id="83" dur="600"/>
                                        <p:tgtEl>
                                          <p:spTgt spid="48"/>
                                        </p:tgtEl>
                                      </p:cBhvr>
                                    </p:animEffect>
                                  </p:childTnLst>
                                </p:cTn>
                              </p:par>
                              <p:par>
                                <p:cTn id="84" presetID="16" presetClass="entr" presetSubtype="21" fill="hold" grpId="0" nodeType="withEffect">
                                  <p:stCondLst>
                                    <p:cond delay="450"/>
                                  </p:stCondLst>
                                  <p:childTnLst>
                                    <p:set>
                                      <p:cBhvr>
                                        <p:cTn id="85" dur="1" fill="hold">
                                          <p:stCondLst>
                                            <p:cond delay="0"/>
                                          </p:stCondLst>
                                        </p:cTn>
                                        <p:tgtEl>
                                          <p:spTgt spid="81"/>
                                        </p:tgtEl>
                                        <p:attrNameLst>
                                          <p:attrName>style.visibility</p:attrName>
                                        </p:attrNameLst>
                                      </p:cBhvr>
                                      <p:to>
                                        <p:strVal val="visible"/>
                                      </p:to>
                                    </p:set>
                                    <p:animEffect transition="in" filter="barn(inVertical)">
                                      <p:cBhvr>
                                        <p:cTn id="86" dur="500"/>
                                        <p:tgtEl>
                                          <p:spTgt spid="81"/>
                                        </p:tgtEl>
                                      </p:cBhvr>
                                    </p:animEffect>
                                  </p:childTnLst>
                                </p:cTn>
                              </p:par>
                              <p:par>
                                <p:cTn id="87" presetID="16" presetClass="entr" presetSubtype="21" fill="hold" grpId="0" nodeType="withEffect">
                                  <p:stCondLst>
                                    <p:cond delay="450"/>
                                  </p:stCondLst>
                                  <p:childTnLst>
                                    <p:set>
                                      <p:cBhvr>
                                        <p:cTn id="88" dur="1" fill="hold">
                                          <p:stCondLst>
                                            <p:cond delay="0"/>
                                          </p:stCondLst>
                                        </p:cTn>
                                        <p:tgtEl>
                                          <p:spTgt spid="80"/>
                                        </p:tgtEl>
                                        <p:attrNameLst>
                                          <p:attrName>style.visibility</p:attrName>
                                        </p:attrNameLst>
                                      </p:cBhvr>
                                      <p:to>
                                        <p:strVal val="visible"/>
                                      </p:to>
                                    </p:set>
                                    <p:animEffect transition="in" filter="barn(inVertical)">
                                      <p:cBhvr>
                                        <p:cTn id="89" dur="500"/>
                                        <p:tgtEl>
                                          <p:spTgt spid="80"/>
                                        </p:tgtEl>
                                      </p:cBhvr>
                                    </p:animEffect>
                                  </p:childTnLst>
                                </p:cTn>
                              </p:par>
                              <p:par>
                                <p:cTn id="90" presetID="22" presetClass="entr" presetSubtype="2" fill="hold" grpId="0" nodeType="withEffect">
                                  <p:stCondLst>
                                    <p:cond delay="25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300"/>
                                        <p:tgtEl>
                                          <p:spTgt spid="32"/>
                                        </p:tgtEl>
                                      </p:cBhvr>
                                    </p:animEffect>
                                  </p:childTnLst>
                                </p:cTn>
                              </p:par>
                              <p:par>
                                <p:cTn id="93" presetID="22" presetClass="entr" presetSubtype="2" fill="hold" grpId="0" nodeType="withEffect">
                                  <p:stCondLst>
                                    <p:cond delay="250"/>
                                  </p:stCondLst>
                                  <p:childTnLst>
                                    <p:set>
                                      <p:cBhvr>
                                        <p:cTn id="94" dur="1" fill="hold">
                                          <p:stCondLst>
                                            <p:cond delay="0"/>
                                          </p:stCondLst>
                                        </p:cTn>
                                        <p:tgtEl>
                                          <p:spTgt spid="31"/>
                                        </p:tgtEl>
                                        <p:attrNameLst>
                                          <p:attrName>style.visibility</p:attrName>
                                        </p:attrNameLst>
                                      </p:cBhvr>
                                      <p:to>
                                        <p:strVal val="visible"/>
                                      </p:to>
                                    </p:set>
                                    <p:animEffect transition="in" filter="wipe(right)">
                                      <p:cBhvr>
                                        <p:cTn id="95" dur="750"/>
                                        <p:tgtEl>
                                          <p:spTgt spid="31"/>
                                        </p:tgtEl>
                                      </p:cBhvr>
                                    </p:animEffect>
                                  </p:childTnLst>
                                </p:cTn>
                              </p:par>
                              <p:par>
                                <p:cTn id="96" presetID="22" presetClass="entr" presetSubtype="2" fill="hold" grpId="0" nodeType="withEffect">
                                  <p:stCondLst>
                                    <p:cond delay="550"/>
                                  </p:stCondLst>
                                  <p:childTnLst>
                                    <p:set>
                                      <p:cBhvr>
                                        <p:cTn id="97" dur="1" fill="hold">
                                          <p:stCondLst>
                                            <p:cond delay="0"/>
                                          </p:stCondLst>
                                        </p:cTn>
                                        <p:tgtEl>
                                          <p:spTgt spid="30"/>
                                        </p:tgtEl>
                                        <p:attrNameLst>
                                          <p:attrName>style.visibility</p:attrName>
                                        </p:attrNameLst>
                                      </p:cBhvr>
                                      <p:to>
                                        <p:strVal val="visible"/>
                                      </p:to>
                                    </p:set>
                                    <p:animEffect transition="in" filter="wipe(right)">
                                      <p:cBhvr>
                                        <p:cTn id="98" dur="3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24" grpId="0"/>
      <p:bldP spid="25" grpId="0"/>
      <p:bldP spid="26" grpId="0"/>
      <p:bldP spid="27" grpId="0"/>
      <p:bldP spid="28" grpId="0"/>
      <p:bldP spid="29" grpId="0"/>
      <p:bldP spid="30" grpId="0"/>
      <p:bldP spid="31" grpId="0"/>
      <p:bldP spid="32" grpId="0"/>
      <p:bldP spid="40" grpId="0"/>
      <p:bldP spid="41" grpId="0"/>
      <p:bldP spid="42" grpId="0"/>
      <p:bldP spid="63" grpId="0"/>
      <p:bldP spid="64" grpId="0"/>
      <p:bldP spid="65" grpId="0"/>
      <p:bldP spid="66" grpId="0"/>
      <p:bldP spid="78" grpId="0"/>
      <p:bldP spid="79" grpId="0"/>
      <p:bldP spid="80" grpId="0"/>
      <p:bldP spid="8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Oval 6"/>
          <p:cNvSpPr>
            <a:spLocks noChangeArrowheads="1"/>
          </p:cNvSpPr>
          <p:nvPr/>
        </p:nvSpPr>
        <p:spPr bwMode="auto">
          <a:xfrm>
            <a:off x="1227871" y="1069975"/>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1" name="Oval 10"/>
          <p:cNvSpPr>
            <a:spLocks noChangeArrowheads="1"/>
          </p:cNvSpPr>
          <p:nvPr/>
        </p:nvSpPr>
        <p:spPr bwMode="auto">
          <a:xfrm>
            <a:off x="4052245" y="1241434"/>
            <a:ext cx="439189" cy="43937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微软雅黑" pitchFamily="34" charset="-122"/>
              </a:rPr>
              <a:t>1</a:t>
            </a:r>
            <a:endParaRPr lang="zh-CN" altLang="en-US" sz="1800" dirty="0">
              <a:solidFill>
                <a:schemeClr val="bg1"/>
              </a:solidFill>
              <a:latin typeface="微软雅黑" pitchFamily="34" charset="-122"/>
            </a:endParaRPr>
          </a:p>
        </p:txBody>
      </p:sp>
      <p:sp>
        <p:nvSpPr>
          <p:cNvPr id="42" name="Oval 11"/>
          <p:cNvSpPr>
            <a:spLocks noChangeArrowheads="1"/>
          </p:cNvSpPr>
          <p:nvPr/>
        </p:nvSpPr>
        <p:spPr bwMode="auto">
          <a:xfrm>
            <a:off x="4052245" y="4230136"/>
            <a:ext cx="439189" cy="43937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a:solidFill>
                  <a:schemeClr val="bg1"/>
                </a:solidFill>
                <a:latin typeface="微软雅黑" pitchFamily="34" charset="-122"/>
              </a:rPr>
              <a:t>5</a:t>
            </a:r>
            <a:endParaRPr lang="zh-CN" altLang="en-US" sz="1800">
              <a:solidFill>
                <a:schemeClr val="bg1"/>
              </a:solidFill>
              <a:latin typeface="微软雅黑" pitchFamily="34" charset="-122"/>
            </a:endParaRPr>
          </a:p>
        </p:txBody>
      </p:sp>
      <p:sp>
        <p:nvSpPr>
          <p:cNvPr id="43" name="Oval 12"/>
          <p:cNvSpPr>
            <a:spLocks noChangeArrowheads="1"/>
          </p:cNvSpPr>
          <p:nvPr/>
        </p:nvSpPr>
        <p:spPr bwMode="auto">
          <a:xfrm>
            <a:off x="4580697" y="3535947"/>
            <a:ext cx="440379" cy="43937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微软雅黑" pitchFamily="34" charset="-122"/>
              </a:rPr>
              <a:t>4</a:t>
            </a:r>
            <a:endParaRPr lang="zh-CN" altLang="en-US" sz="1800" dirty="0">
              <a:solidFill>
                <a:schemeClr val="bg1"/>
              </a:solidFill>
              <a:latin typeface="微软雅黑" pitchFamily="34" charset="-122"/>
            </a:endParaRPr>
          </a:p>
        </p:txBody>
      </p:sp>
      <p:sp>
        <p:nvSpPr>
          <p:cNvPr id="44" name="Oval 13"/>
          <p:cNvSpPr>
            <a:spLocks noChangeArrowheads="1"/>
          </p:cNvSpPr>
          <p:nvPr/>
        </p:nvSpPr>
        <p:spPr bwMode="auto">
          <a:xfrm>
            <a:off x="4580697" y="1935625"/>
            <a:ext cx="440379" cy="43937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a:solidFill>
                  <a:schemeClr val="bg1"/>
                </a:solidFill>
                <a:latin typeface="微软雅黑" pitchFamily="34" charset="-122"/>
              </a:rPr>
              <a:t>2</a:t>
            </a:r>
            <a:endParaRPr lang="zh-CN" altLang="en-US" sz="1800">
              <a:solidFill>
                <a:schemeClr val="bg1"/>
              </a:solidFill>
              <a:latin typeface="微软雅黑" pitchFamily="34" charset="-122"/>
            </a:endParaRPr>
          </a:p>
        </p:txBody>
      </p:sp>
      <p:sp>
        <p:nvSpPr>
          <p:cNvPr id="45" name="Oval 14"/>
          <p:cNvSpPr>
            <a:spLocks noChangeArrowheads="1"/>
          </p:cNvSpPr>
          <p:nvPr/>
        </p:nvSpPr>
        <p:spPr bwMode="auto">
          <a:xfrm>
            <a:off x="4752090" y="2735786"/>
            <a:ext cx="439189" cy="439374"/>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a:solidFill>
                  <a:schemeClr val="bg1"/>
                </a:solidFill>
                <a:latin typeface="微软雅黑" pitchFamily="34" charset="-122"/>
              </a:rPr>
              <a:t>3</a:t>
            </a:r>
            <a:endParaRPr lang="zh-CN" altLang="en-US" sz="1800">
              <a:solidFill>
                <a:schemeClr val="bg1"/>
              </a:solidFill>
              <a:latin typeface="微软雅黑" pitchFamily="34" charset="-122"/>
            </a:endParaRPr>
          </a:p>
        </p:txBody>
      </p:sp>
      <p:sp>
        <p:nvSpPr>
          <p:cNvPr id="46" name="Oval 7"/>
          <p:cNvSpPr>
            <a:spLocks noChangeArrowheads="1"/>
          </p:cNvSpPr>
          <p:nvPr/>
        </p:nvSpPr>
        <p:spPr bwMode="auto">
          <a:xfrm>
            <a:off x="1145748"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7" name="Oval 8"/>
          <p:cNvSpPr>
            <a:spLocks noChangeArrowheads="1"/>
          </p:cNvSpPr>
          <p:nvPr/>
        </p:nvSpPr>
        <p:spPr bwMode="auto">
          <a:xfrm>
            <a:off x="1374269" y="1502205"/>
            <a:ext cx="2881503" cy="2882725"/>
          </a:xfrm>
          <a:prstGeom prst="ellipse">
            <a:avLst/>
          </a:prstGeom>
          <a:blipFill dpi="0" rotWithShape="1">
            <a:blip r:embed="rId3"/>
            <a:srcRect/>
            <a:stretch>
              <a:fillRect/>
            </a:stretch>
          </a:blipFill>
          <a:ln>
            <a:noFill/>
          </a:ln>
          <a:extLst/>
        </p:spPr>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9" name="Oval 9"/>
          <p:cNvSpPr>
            <a:spLocks noChangeArrowheads="1"/>
          </p:cNvSpPr>
          <p:nvPr/>
        </p:nvSpPr>
        <p:spPr bwMode="auto">
          <a:xfrm>
            <a:off x="838995" y="3165957"/>
            <a:ext cx="1193460" cy="11939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47" tIns="34274" rIns="68547" bIns="34274"/>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0" name="TextBox 18"/>
          <p:cNvSpPr txBox="1">
            <a:spLocks noChangeArrowheads="1"/>
          </p:cNvSpPr>
          <p:nvPr/>
        </p:nvSpPr>
        <p:spPr bwMode="auto">
          <a:xfrm>
            <a:off x="990772" y="3411761"/>
            <a:ext cx="697463" cy="68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7" tIns="34274" rIns="68547" bIns="34274">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51" name="矩形 1"/>
          <p:cNvSpPr>
            <a:spLocks noChangeArrowheads="1"/>
          </p:cNvSpPr>
          <p:nvPr/>
        </p:nvSpPr>
        <p:spPr bwMode="auto">
          <a:xfrm>
            <a:off x="4714784" y="1098407"/>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0" rIns="91420" bIns="4571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52" name="矩形 1"/>
          <p:cNvSpPr>
            <a:spLocks noChangeArrowheads="1"/>
          </p:cNvSpPr>
          <p:nvPr/>
        </p:nvSpPr>
        <p:spPr bwMode="auto">
          <a:xfrm>
            <a:off x="5262375" y="1867169"/>
            <a:ext cx="32342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0" rIns="91420" bIns="4571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53" name="矩形 1"/>
          <p:cNvSpPr>
            <a:spLocks noChangeArrowheads="1"/>
          </p:cNvSpPr>
          <p:nvPr/>
        </p:nvSpPr>
        <p:spPr bwMode="auto">
          <a:xfrm>
            <a:off x="5377180" y="2718070"/>
            <a:ext cx="32342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0" rIns="91420" bIns="4571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54" name="矩形 1"/>
          <p:cNvSpPr>
            <a:spLocks noChangeArrowheads="1"/>
          </p:cNvSpPr>
          <p:nvPr/>
        </p:nvSpPr>
        <p:spPr bwMode="auto">
          <a:xfrm>
            <a:off x="5262375" y="3512516"/>
            <a:ext cx="32342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0" rIns="91420" bIns="4571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55" name="矩形 1"/>
          <p:cNvSpPr>
            <a:spLocks noChangeArrowheads="1"/>
          </p:cNvSpPr>
          <p:nvPr/>
        </p:nvSpPr>
        <p:spPr bwMode="auto">
          <a:xfrm>
            <a:off x="4714784" y="4209908"/>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0" rIns="91420" bIns="4571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1036667"/>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1" presetClass="entr" presetSubtype="1"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heel(1)">
                                      <p:cBhvr>
                                        <p:cTn id="26" dur="1000"/>
                                        <p:tgtEl>
                                          <p:spTgt spid="47"/>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heel(1)">
                                      <p:cBhvr>
                                        <p:cTn id="29" dur="1000"/>
                                        <p:tgtEl>
                                          <p:spTgt spid="46"/>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3500"/>
                            </p:stCondLst>
                            <p:childTnLst>
                              <p:par>
                                <p:cTn id="37" presetID="52" presetClass="entr" presetSubtype="0"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Scale>
                                      <p:cBhvr>
                                        <p:cTn id="39"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49"/>
                                        </p:tgtEl>
                                        <p:attrNameLst>
                                          <p:attrName>ppt_x,ppt_y</p:attrName>
                                        </p:attrNameLst>
                                      </p:cBhvr>
                                      <p:rCtr x="0" y="0"/>
                                    </p:animMotion>
                                    <p:animEffect transition="in" filter="fade">
                                      <p:cBhvr>
                                        <p:cTn id="41" dur="1000"/>
                                        <p:tgtEl>
                                          <p:spTgt spid="49"/>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Scale>
                                      <p:cBhvr>
                                        <p:cTn id="44"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50"/>
                                        </p:tgtEl>
                                        <p:attrNameLst>
                                          <p:attrName>ppt_x,ppt_y</p:attrName>
                                        </p:attrNameLst>
                                      </p:cBhvr>
                                      <p:rCtr x="0" y="0"/>
                                    </p:animMotion>
                                    <p:animEffect transition="in" filter="fade">
                                      <p:cBhvr>
                                        <p:cTn id="46" dur="1000"/>
                                        <p:tgtEl>
                                          <p:spTgt spid="50"/>
                                        </p:tgtEl>
                                      </p:cBhvr>
                                    </p:animEffect>
                                  </p:childTnLst>
                                </p:cTn>
                              </p:par>
                            </p:childTnLst>
                          </p:cTn>
                        </p:par>
                        <p:par>
                          <p:cTn id="47" fill="hold">
                            <p:stCondLst>
                              <p:cond delay="4500"/>
                            </p:stCondLst>
                            <p:childTnLst>
                              <p:par>
                                <p:cTn id="48" presetID="1" presetClass="entr" presetSubtype="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2.29608E-6 1.11111E-6 L -0.17354 0.29051 " pathEditMode="relative" rAng="0" ptsTypes="AA">
                                      <p:cBhvr>
                                        <p:cTn id="59" dur="500" spd="-99900" fill="hold"/>
                                        <p:tgtEl>
                                          <p:spTgt spid="41"/>
                                        </p:tgtEl>
                                        <p:attrNameLst>
                                          <p:attrName>ppt_x,ppt_y</p:attrName>
                                        </p:attrNameLst>
                                      </p:cBhvr>
                                      <p:rCtr x="-8600" y="14500"/>
                                    </p:animMotion>
                                  </p:childTnLst>
                                </p:cTn>
                              </p:par>
                              <p:par>
                                <p:cTn id="60" presetID="35" presetClass="path" presetSubtype="0" accel="50000" decel="50000" fill="hold" grpId="1" nodeType="withEffect">
                                  <p:stCondLst>
                                    <p:cond delay="0"/>
                                  </p:stCondLst>
                                  <p:childTnLst>
                                    <p:animMotion origin="layout" path="M 2.35202E-6 -2.59259E-6 L -0.23143 0.15556 " pathEditMode="relative" rAng="0" ptsTypes="AA">
                                      <p:cBhvr>
                                        <p:cTn id="61" dur="500" spd="-99900" fill="hold"/>
                                        <p:tgtEl>
                                          <p:spTgt spid="44"/>
                                        </p:tgtEl>
                                        <p:attrNameLst>
                                          <p:attrName>ppt_x,ppt_y</p:attrName>
                                        </p:attrNameLst>
                                      </p:cBhvr>
                                      <p:rCtr x="-11500" y="7800"/>
                                    </p:animMotion>
                                  </p:childTnLst>
                                </p:cTn>
                              </p:par>
                              <p:par>
                                <p:cTn id="62" presetID="35" presetClass="path" presetSubtype="0" accel="50000" decel="50000" fill="hold" grpId="1" nodeType="withEffect">
                                  <p:stCondLst>
                                    <p:cond delay="0"/>
                                  </p:stCondLst>
                                  <p:childTnLst>
                                    <p:animMotion origin="layout" path="M 0 0 L -0.25 0 E" pathEditMode="relative" rAng="0" ptsTypes="">
                                      <p:cBhvr>
                                        <p:cTn id="63" dur="500" spd="-99900" fill="hold"/>
                                        <p:tgtEl>
                                          <p:spTgt spid="45"/>
                                        </p:tgtEl>
                                        <p:attrNameLst>
                                          <p:attrName>ppt_x,ppt_y</p:attrName>
                                        </p:attrNameLst>
                                      </p:cBhvr>
                                      <p:rCtr x="0" y="0"/>
                                    </p:animMotion>
                                  </p:childTnLst>
                                </p:cTn>
                              </p:par>
                              <p:par>
                                <p:cTn id="64" presetID="35" presetClass="path" presetSubtype="0" accel="50000" decel="50000" fill="hold" grpId="1" nodeType="withEffect">
                                  <p:stCondLst>
                                    <p:cond delay="0"/>
                                  </p:stCondLst>
                                  <p:childTnLst>
                                    <p:animMotion origin="layout" path="M 2.35202E-6 -3.7037E-6 L -0.23143 -0.15555 " pathEditMode="relative" rAng="0" ptsTypes="AA">
                                      <p:cBhvr>
                                        <p:cTn id="65" dur="500" spd="-99900" fill="hold"/>
                                        <p:tgtEl>
                                          <p:spTgt spid="43"/>
                                        </p:tgtEl>
                                        <p:attrNameLst>
                                          <p:attrName>ppt_x,ppt_y</p:attrName>
                                        </p:attrNameLst>
                                      </p:cBhvr>
                                      <p:rCtr x="-11500" y="-7700"/>
                                    </p:animMotion>
                                  </p:childTnLst>
                                </p:cTn>
                              </p:par>
                              <p:par>
                                <p:cTn id="66" presetID="35" presetClass="path" presetSubtype="0" accel="50000" decel="50000" fill="hold" grpId="1" nodeType="withEffect">
                                  <p:stCondLst>
                                    <p:cond delay="0"/>
                                  </p:stCondLst>
                                  <p:childTnLst>
                                    <p:animMotion origin="layout" path="M 2.29608E-6 2.59259E-6 L -0.17354 -0.29051 " pathEditMode="relative" rAng="0" ptsTypes="AA">
                                      <p:cBhvr>
                                        <p:cTn id="67" dur="500" spd="-99900" fill="hold"/>
                                        <p:tgtEl>
                                          <p:spTgt spid="42"/>
                                        </p:tgtEl>
                                        <p:attrNameLst>
                                          <p:attrName>ppt_x,ppt_y</p:attrName>
                                        </p:attrNameLst>
                                      </p:cBhvr>
                                      <p:rCtr x="-8600" y="-14400"/>
                                    </p:animMotion>
                                  </p:childTnLst>
                                </p:cTn>
                              </p:par>
                            </p:childTnLst>
                          </p:cTn>
                        </p:par>
                        <p:par>
                          <p:cTn id="68" fill="hold">
                            <p:stCondLst>
                              <p:cond delay="5000"/>
                            </p:stCondLst>
                            <p:childTnLst>
                              <p:par>
                                <p:cTn id="69" presetID="47" presetClass="entr" presetSubtype="0"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1000"/>
                                        <p:tgtEl>
                                          <p:spTgt spid="51"/>
                                        </p:tgtEl>
                                      </p:cBhvr>
                                    </p:animEffect>
                                    <p:anim calcmode="lin" valueType="num">
                                      <p:cBhvr>
                                        <p:cTn id="72" dur="1000" fill="hold"/>
                                        <p:tgtEl>
                                          <p:spTgt spid="51"/>
                                        </p:tgtEl>
                                        <p:attrNameLst>
                                          <p:attrName>ppt_x</p:attrName>
                                        </p:attrNameLst>
                                      </p:cBhvr>
                                      <p:tavLst>
                                        <p:tav tm="0">
                                          <p:val>
                                            <p:strVal val="#ppt_x"/>
                                          </p:val>
                                        </p:tav>
                                        <p:tav tm="100000">
                                          <p:val>
                                            <p:strVal val="#ppt_x"/>
                                          </p:val>
                                        </p:tav>
                                      </p:tavLst>
                                    </p:anim>
                                    <p:anim calcmode="lin" valueType="num">
                                      <p:cBhvr>
                                        <p:cTn id="73" dur="1000" fill="hold"/>
                                        <p:tgtEl>
                                          <p:spTgt spid="51"/>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1000"/>
                                        <p:tgtEl>
                                          <p:spTgt spid="52"/>
                                        </p:tgtEl>
                                      </p:cBhvr>
                                    </p:animEffect>
                                    <p:anim calcmode="lin" valueType="num">
                                      <p:cBhvr>
                                        <p:cTn id="77" dur="1000" fill="hold"/>
                                        <p:tgtEl>
                                          <p:spTgt spid="52"/>
                                        </p:tgtEl>
                                        <p:attrNameLst>
                                          <p:attrName>ppt_x</p:attrName>
                                        </p:attrNameLst>
                                      </p:cBhvr>
                                      <p:tavLst>
                                        <p:tav tm="0">
                                          <p:val>
                                            <p:strVal val="#ppt_x"/>
                                          </p:val>
                                        </p:tav>
                                        <p:tav tm="100000">
                                          <p:val>
                                            <p:strVal val="#ppt_x"/>
                                          </p:val>
                                        </p:tav>
                                      </p:tavLst>
                                    </p:anim>
                                    <p:anim calcmode="lin" valueType="num">
                                      <p:cBhvr>
                                        <p:cTn id="78" dur="1000" fill="hold"/>
                                        <p:tgtEl>
                                          <p:spTgt spid="5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1000"/>
                                        <p:tgtEl>
                                          <p:spTgt spid="53"/>
                                        </p:tgtEl>
                                      </p:cBhvr>
                                    </p:animEffect>
                                    <p:anim calcmode="lin" valueType="num">
                                      <p:cBhvr>
                                        <p:cTn id="82" dur="1000" fill="hold"/>
                                        <p:tgtEl>
                                          <p:spTgt spid="53"/>
                                        </p:tgtEl>
                                        <p:attrNameLst>
                                          <p:attrName>ppt_x</p:attrName>
                                        </p:attrNameLst>
                                      </p:cBhvr>
                                      <p:tavLst>
                                        <p:tav tm="0">
                                          <p:val>
                                            <p:strVal val="#ppt_x"/>
                                          </p:val>
                                        </p:tav>
                                        <p:tav tm="100000">
                                          <p:val>
                                            <p:strVal val="#ppt_x"/>
                                          </p:val>
                                        </p:tav>
                                      </p:tavLst>
                                    </p:anim>
                                    <p:anim calcmode="lin" valueType="num">
                                      <p:cBhvr>
                                        <p:cTn id="83" dur="1000" fill="hold"/>
                                        <p:tgtEl>
                                          <p:spTgt spid="53"/>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0"/>
                                        <p:tgtEl>
                                          <p:spTgt spid="54"/>
                                        </p:tgtEl>
                                      </p:cBhvr>
                                    </p:animEffect>
                                    <p:anim calcmode="lin" valueType="num">
                                      <p:cBhvr>
                                        <p:cTn id="87" dur="1000" fill="hold"/>
                                        <p:tgtEl>
                                          <p:spTgt spid="54"/>
                                        </p:tgtEl>
                                        <p:attrNameLst>
                                          <p:attrName>ppt_x</p:attrName>
                                        </p:attrNameLst>
                                      </p:cBhvr>
                                      <p:tavLst>
                                        <p:tav tm="0">
                                          <p:val>
                                            <p:strVal val="#ppt_x"/>
                                          </p:val>
                                        </p:tav>
                                        <p:tav tm="100000">
                                          <p:val>
                                            <p:strVal val="#ppt_x"/>
                                          </p:val>
                                        </p:tav>
                                      </p:tavLst>
                                    </p:anim>
                                    <p:anim calcmode="lin" valueType="num">
                                      <p:cBhvr>
                                        <p:cTn id="88" dur="1000" fill="hold"/>
                                        <p:tgtEl>
                                          <p:spTgt spid="5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1000"/>
                                        <p:tgtEl>
                                          <p:spTgt spid="55"/>
                                        </p:tgtEl>
                                      </p:cBhvr>
                                    </p:animEffect>
                                    <p:anim calcmode="lin" valueType="num">
                                      <p:cBhvr>
                                        <p:cTn id="92" dur="1000" fill="hold"/>
                                        <p:tgtEl>
                                          <p:spTgt spid="55"/>
                                        </p:tgtEl>
                                        <p:attrNameLst>
                                          <p:attrName>ppt_x</p:attrName>
                                        </p:attrNameLst>
                                      </p:cBhvr>
                                      <p:tavLst>
                                        <p:tav tm="0">
                                          <p:val>
                                            <p:strVal val="#ppt_x"/>
                                          </p:val>
                                        </p:tav>
                                        <p:tav tm="100000">
                                          <p:val>
                                            <p:strVal val="#ppt_x"/>
                                          </p:val>
                                        </p:tav>
                                      </p:tavLst>
                                    </p:anim>
                                    <p:anim calcmode="lin" valueType="num">
                                      <p:cBhvr>
                                        <p:cTn id="9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40" grpId="0" animBg="1"/>
      <p:bldP spid="41" grpId="0" animBg="1" autoUpdateAnimBg="0"/>
      <p:bldP spid="41" grpId="1" animBg="1" autoUpdateAnimBg="0"/>
      <p:bldP spid="42" grpId="0" animBg="1" autoUpdateAnimBg="0"/>
      <p:bldP spid="42" grpId="1" animBg="1" autoUpdateAnimBg="0"/>
      <p:bldP spid="43" grpId="0" animBg="1" autoUpdateAnimBg="0"/>
      <p:bldP spid="43" grpId="1" animBg="1" autoUpdateAnimBg="0"/>
      <p:bldP spid="44" grpId="0" animBg="1" autoUpdateAnimBg="0"/>
      <p:bldP spid="44" grpId="1" animBg="1" autoUpdateAnimBg="0"/>
      <p:bldP spid="45" grpId="0" animBg="1" autoUpdateAnimBg="0"/>
      <p:bldP spid="45" grpId="1" animBg="1" autoUpdateAnimBg="0"/>
      <p:bldP spid="46" grpId="0" animBg="1" autoUpdateAnimBg="0"/>
      <p:bldP spid="47" grpId="0" animBg="1" autoUpdateAnimBg="0"/>
      <p:bldP spid="49" grpId="0" animBg="1" autoUpdateAnimBg="0"/>
      <p:bldP spid="50" grpId="0" autoUpdateAnimBg="0"/>
      <p:bldP spid="51" grpId="0"/>
      <p:bldP spid="52" grpId="0"/>
      <p:bldP spid="53" grpId="0"/>
      <p:bldP spid="54" grpId="0"/>
      <p:bldP spid="5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0831" y="3797059"/>
            <a:ext cx="8461469" cy="720303"/>
            <a:chOff x="-10829" y="3621878"/>
            <a:chExt cx="8460000" cy="720080"/>
          </a:xfrm>
        </p:grpSpPr>
        <p:sp>
          <p:nvSpPr>
            <p:cNvPr id="9" name="矩形 8"/>
            <p:cNvSpPr/>
            <p:nvPr/>
          </p:nvSpPr>
          <p:spPr>
            <a:xfrm>
              <a:off x="-10829" y="3621878"/>
              <a:ext cx="8460000" cy="72008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p:nvSpPr>
          <p:spPr bwMode="auto">
            <a:xfrm>
              <a:off x="7092280" y="3668277"/>
              <a:ext cx="1268076" cy="6461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dirty="0">
                  <a:solidFill>
                    <a:srgbClr val="F2EBE3"/>
                  </a:solidFill>
                  <a:latin typeface="微软雅黑" panose="020B0503020204020204" pitchFamily="34" charset="-122"/>
                  <a:ea typeface="微软雅黑" panose="020B0503020204020204" pitchFamily="34" charset="-122"/>
                </a:rPr>
                <a:t>2015</a:t>
              </a:r>
              <a:endParaRPr lang="zh-CN" altLang="en-US" sz="3600" dirty="0">
                <a:solidFill>
                  <a:srgbClr val="F2EBE3"/>
                </a:solidFill>
                <a:latin typeface="微软雅黑" panose="020B0503020204020204" pitchFamily="34" charset="-122"/>
                <a:ea typeface="微软雅黑" panose="020B0503020204020204" pitchFamily="34" charset="-122"/>
              </a:endParaRPr>
            </a:p>
          </p:txBody>
        </p:sp>
        <p:sp>
          <p:nvSpPr>
            <p:cNvPr id="11"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2" name="TextBox 77"/>
          <p:cNvSpPr txBox="1">
            <a:spLocks noChangeArrowheads="1"/>
          </p:cNvSpPr>
          <p:nvPr/>
        </p:nvSpPr>
        <p:spPr bwMode="auto">
          <a:xfrm>
            <a:off x="2358530" y="1377155"/>
            <a:ext cx="2934471" cy="49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77"/>
          <p:cNvSpPr txBox="1">
            <a:spLocks noChangeArrowheads="1"/>
          </p:cNvSpPr>
          <p:nvPr/>
        </p:nvSpPr>
        <p:spPr bwMode="auto">
          <a:xfrm>
            <a:off x="3613976" y="2205397"/>
            <a:ext cx="2975396" cy="49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77"/>
          <p:cNvSpPr txBox="1">
            <a:spLocks noChangeArrowheads="1"/>
          </p:cNvSpPr>
          <p:nvPr/>
        </p:nvSpPr>
        <p:spPr bwMode="auto">
          <a:xfrm>
            <a:off x="4860844" y="3056802"/>
            <a:ext cx="2834463" cy="49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77"/>
          <p:cNvSpPr txBox="1">
            <a:spLocks noChangeArrowheads="1"/>
          </p:cNvSpPr>
          <p:nvPr/>
        </p:nvSpPr>
        <p:spPr bwMode="auto">
          <a:xfrm>
            <a:off x="755709" y="3899092"/>
            <a:ext cx="6121743" cy="49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单击此处添加文本内容，文字内容需概括精炼  单击此处添加文本内容，文字内容需概括精炼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单击此处添加文本内容，文字内容需概括精炼</a:t>
            </a:r>
            <a:r>
              <a:rPr lang="en-US" altLang="zh-CN" sz="1000" kern="3000" spc="23" dirty="0">
                <a:solidFill>
                  <a:schemeClr val="bg1"/>
                </a:solidFill>
                <a:latin typeface="微软雅黑" panose="020B0503020204020204" pitchFamily="34" charset="-122"/>
                <a:ea typeface="微软雅黑" panose="020B0503020204020204" pitchFamily="34" charset="-122"/>
              </a:rPr>
              <a:t>  </a:t>
            </a: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 y="2962699"/>
            <a:ext cx="4860844" cy="720303"/>
            <a:chOff x="0" y="2787774"/>
            <a:chExt cx="4860000" cy="720080"/>
          </a:xfrm>
        </p:grpSpPr>
        <p:sp>
          <p:nvSpPr>
            <p:cNvPr id="20" name="矩形 19"/>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3539723" y="2824648"/>
              <a:ext cx="1268076" cy="6461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dirty="0">
                  <a:solidFill>
                    <a:srgbClr val="F2EBE3"/>
                  </a:solidFill>
                  <a:latin typeface="微软雅黑" panose="020B0503020204020204" pitchFamily="34" charset="-122"/>
                  <a:ea typeface="微软雅黑" panose="020B0503020204020204" pitchFamily="34" charset="-122"/>
                </a:rPr>
                <a:t>2014</a:t>
              </a:r>
              <a:endParaRPr lang="zh-CN" altLang="en-US" sz="3600" dirty="0">
                <a:solidFill>
                  <a:srgbClr val="F2EBE3"/>
                </a:solidFill>
                <a:latin typeface="微软雅黑" panose="020B0503020204020204" pitchFamily="34" charset="-122"/>
                <a:ea typeface="微软雅黑" panose="020B0503020204020204" pitchFamily="34" charset="-122"/>
              </a:endParaRPr>
            </a:p>
          </p:txBody>
        </p:sp>
        <p:sp>
          <p:nvSpPr>
            <p:cNvPr id="22"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 y="1286946"/>
            <a:ext cx="2340159" cy="720303"/>
            <a:chOff x="0" y="1112540"/>
            <a:chExt cx="2339752" cy="720080"/>
          </a:xfrm>
        </p:grpSpPr>
        <p:sp>
          <p:nvSpPr>
            <p:cNvPr id="24" name="矩形 23"/>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TextBox 6"/>
            <p:cNvSpPr txBox="1">
              <a:spLocks noChangeArrowheads="1"/>
            </p:cNvSpPr>
            <p:nvPr/>
          </p:nvSpPr>
          <p:spPr bwMode="auto">
            <a:xfrm>
              <a:off x="1043608" y="1149414"/>
              <a:ext cx="1268076" cy="6461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dirty="0">
                  <a:solidFill>
                    <a:srgbClr val="F2EBE3"/>
                  </a:solidFill>
                  <a:latin typeface="微软雅黑" panose="020B0503020204020204" pitchFamily="34" charset="-122"/>
                  <a:ea typeface="微软雅黑" panose="020B0503020204020204" pitchFamily="34" charset="-122"/>
                </a:rPr>
                <a:t>2012</a:t>
              </a:r>
              <a:endParaRPr lang="zh-CN" altLang="en-US" sz="3600" dirty="0">
                <a:solidFill>
                  <a:srgbClr val="F2EBE3"/>
                </a:solidFill>
                <a:latin typeface="微软雅黑" panose="020B0503020204020204" pitchFamily="34" charset="-122"/>
                <a:ea typeface="微软雅黑" panose="020B0503020204020204" pitchFamily="34" charset="-122"/>
              </a:endParaRPr>
            </a:p>
          </p:txBody>
        </p:sp>
        <p:sp>
          <p:nvSpPr>
            <p:cNvPr id="26"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 y="2117392"/>
            <a:ext cx="3600625" cy="720303"/>
            <a:chOff x="0" y="1942728"/>
            <a:chExt cx="3600000" cy="720080"/>
          </a:xfrm>
        </p:grpSpPr>
        <p:sp>
          <p:nvSpPr>
            <p:cNvPr id="28" name="矩形 27"/>
            <p:cNvSpPr/>
            <p:nvPr/>
          </p:nvSpPr>
          <p:spPr>
            <a:xfrm>
              <a:off x="0" y="1942728"/>
              <a:ext cx="3600000" cy="72008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6"/>
            <p:cNvSpPr txBox="1">
              <a:spLocks noChangeArrowheads="1"/>
            </p:cNvSpPr>
            <p:nvPr/>
          </p:nvSpPr>
          <p:spPr bwMode="auto">
            <a:xfrm>
              <a:off x="2303673" y="1979602"/>
              <a:ext cx="1268076" cy="6461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dirty="0">
                  <a:solidFill>
                    <a:srgbClr val="F2EBE3"/>
                  </a:solidFill>
                  <a:latin typeface="微软雅黑" panose="020B0503020204020204" pitchFamily="34" charset="-122"/>
                  <a:ea typeface="微软雅黑" panose="020B0503020204020204" pitchFamily="34" charset="-122"/>
                </a:rPr>
                <a:t>2013</a:t>
              </a:r>
              <a:endParaRPr lang="zh-CN" altLang="en-US" sz="3600" dirty="0">
                <a:solidFill>
                  <a:srgbClr val="F2EBE3"/>
                </a:solidFill>
                <a:latin typeface="微软雅黑" panose="020B0503020204020204" pitchFamily="34" charset="-122"/>
                <a:ea typeface="微软雅黑" panose="020B0503020204020204" pitchFamily="34" charset="-122"/>
              </a:endParaRPr>
            </a:p>
          </p:txBody>
        </p:sp>
        <p:sp>
          <p:nvSpPr>
            <p:cNvPr id="30"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1" name="圆角矩形 2"/>
          <p:cNvSpPr/>
          <p:nvPr/>
        </p:nvSpPr>
        <p:spPr>
          <a:xfrm>
            <a:off x="7057071" y="2075437"/>
            <a:ext cx="1290092" cy="1538901"/>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lIns="91418" tIns="45709" rIns="91418" bIns="45709"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171741" y="1015343"/>
            <a:ext cx="1218141" cy="928553"/>
            <a:chOff x="7134225" y="1194073"/>
            <a:chExt cx="1217929" cy="928267"/>
          </a:xfrm>
          <a:solidFill>
            <a:srgbClr val="08A810"/>
          </a:solidFill>
        </p:grpSpPr>
        <p:sp>
          <p:nvSpPr>
            <p:cNvPr id="33"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TextBox 77"/>
            <p:cNvSpPr txBox="1">
              <a:spLocks noChangeArrowheads="1"/>
            </p:cNvSpPr>
            <p:nvPr/>
          </p:nvSpPr>
          <p:spPr bwMode="auto">
            <a:xfrm>
              <a:off x="7213181" y="1356864"/>
              <a:ext cx="1138973" cy="41229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600" kern="3000" spc="23" dirty="0">
                  <a:solidFill>
                    <a:schemeClr val="bg1"/>
                  </a:solidFill>
                  <a:latin typeface="微软雅黑" panose="020B0503020204020204" pitchFamily="34" charset="-122"/>
                  <a:ea typeface="微软雅黑" panose="020B0503020204020204" pitchFamily="34" charset="-122"/>
                </a:rPr>
                <a:t>填加标题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15179397"/>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6000"/>
                            </p:stCondLst>
                            <p:childTnLst>
                              <p:par>
                                <p:cTn id="56" presetID="42"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anim calcmode="lin" valueType="num">
                                      <p:cBhvr>
                                        <p:cTn id="59" dur="500" fill="hold"/>
                                        <p:tgtEl>
                                          <p:spTgt spid="31"/>
                                        </p:tgtEl>
                                        <p:attrNameLst>
                                          <p:attrName>ppt_x</p:attrName>
                                        </p:attrNameLst>
                                      </p:cBhvr>
                                      <p:tavLst>
                                        <p:tav tm="0">
                                          <p:val>
                                            <p:strVal val="#ppt_x"/>
                                          </p:val>
                                        </p:tav>
                                        <p:tav tm="100000">
                                          <p:val>
                                            <p:strVal val="#ppt_x"/>
                                          </p:val>
                                        </p:tav>
                                      </p:tavLst>
                                    </p:anim>
                                    <p:anim calcmode="lin" valueType="num">
                                      <p:cBhvr>
                                        <p:cTn id="60" dur="500" fill="hold"/>
                                        <p:tgtEl>
                                          <p:spTgt spid="3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2" presetClass="entr" presetSubtype="1" decel="100000"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ppt_x"/>
                                          </p:val>
                                        </p:tav>
                                        <p:tav tm="100000">
                                          <p:val>
                                            <p:strVal val="#ppt_x"/>
                                          </p:val>
                                        </p:tav>
                                      </p:tavLst>
                                    </p:anim>
                                    <p:anim calcmode="lin" valueType="num">
                                      <p:cBhvr additive="base">
                                        <p:cTn id="65"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12" grpId="0"/>
      <p:bldP spid="13" grpId="0"/>
      <p:bldP spid="14" grpId="0"/>
      <p:bldP spid="16" grpId="0"/>
      <p:bldP spid="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23881"/>
          <a:stretch/>
        </p:blipFill>
        <p:spPr>
          <a:xfrm>
            <a:off x="0" y="3143845"/>
            <a:ext cx="4671949" cy="2001243"/>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7" y="29627"/>
            <a:ext cx="9138014" cy="5135563"/>
          </a:xfrm>
          <a:prstGeom prst="rect">
            <a:avLst/>
          </a:prstGeom>
        </p:spPr>
      </p:pic>
      <p:sp>
        <p:nvSpPr>
          <p:cNvPr id="39" name="TextBox 38"/>
          <p:cNvSpPr txBox="1"/>
          <p:nvPr/>
        </p:nvSpPr>
        <p:spPr>
          <a:xfrm>
            <a:off x="2941110" y="1172753"/>
            <a:ext cx="3263368" cy="1015714"/>
          </a:xfrm>
          <a:prstGeom prst="rect">
            <a:avLst/>
          </a:prstGeom>
          <a:noFill/>
        </p:spPr>
        <p:txBody>
          <a:bodyPr wrap="none" lIns="91425" tIns="45713" rIns="91425" bIns="45713" rtlCol="0">
            <a:spAutoFit/>
          </a:bodyPr>
          <a:lstStyle/>
          <a:p>
            <a:r>
              <a:rPr lang="zh-CN" altLang="en-US" sz="6000" b="1" dirty="0">
                <a:solidFill>
                  <a:schemeClr val="accent3">
                    <a:lumMod val="50000"/>
                  </a:schemeClr>
                </a:solidFill>
                <a:latin typeface="+mn-ea"/>
                <a:ea typeface="+mn-ea"/>
              </a:rPr>
              <a:t>谢谢观看</a:t>
            </a: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rcRect t="63393"/>
          <a:stretch>
            <a:fillRect/>
          </a:stretch>
        </p:blipFill>
        <p:spPr bwMode="auto">
          <a:xfrm>
            <a:off x="0" y="3490717"/>
            <a:ext cx="9145588" cy="1654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par>
                          <p:cTn id="13" fill="hold">
                            <p:stCondLst>
                              <p:cond delay="20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999"/>
            <a:ext cx="9145587" cy="513981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268" y="-121435"/>
            <a:ext cx="8161049" cy="4866615"/>
          </a:xfrm>
          <a:prstGeom prst="rect">
            <a:avLst/>
          </a:prstGeom>
        </p:spPr>
      </p:pic>
      <p:sp>
        <p:nvSpPr>
          <p:cNvPr id="16" name="矩形 15"/>
          <p:cNvSpPr/>
          <p:nvPr/>
        </p:nvSpPr>
        <p:spPr>
          <a:xfrm>
            <a:off x="2053835" y="2556910"/>
            <a:ext cx="1039339" cy="992557"/>
          </a:xfrm>
          <a:prstGeom prst="rect">
            <a:avLst/>
          </a:prstGeom>
        </p:spPr>
        <p:txBody>
          <a:bodyPr wrap="none" lIns="68556" tIns="34279" rIns="68556" bIns="34279">
            <a:spAutoFit/>
          </a:bodyPr>
          <a:lstStyle/>
          <a:p>
            <a:r>
              <a:rPr lang="en-US" altLang="zh-CN" sz="6000" dirty="0">
                <a:solidFill>
                  <a:schemeClr val="accent1"/>
                </a:solidFill>
                <a:latin typeface="微软雅黑" pitchFamily="34" charset="-122"/>
                <a:ea typeface="微软雅黑" pitchFamily="34" charset="-122"/>
              </a:rPr>
              <a:t>01</a:t>
            </a:r>
          </a:p>
        </p:txBody>
      </p:sp>
      <p:sp>
        <p:nvSpPr>
          <p:cNvPr id="17" name="矩形 16"/>
          <p:cNvSpPr/>
          <p:nvPr/>
        </p:nvSpPr>
        <p:spPr>
          <a:xfrm>
            <a:off x="3766038" y="2101873"/>
            <a:ext cx="2811473" cy="738642"/>
          </a:xfrm>
          <a:prstGeom prst="rect">
            <a:avLst/>
          </a:prstGeom>
        </p:spPr>
        <p:txBody>
          <a:bodyPr wrap="none" lIns="121873" tIns="60935" rIns="121873" bIns="60935">
            <a:spAutoFit/>
          </a:bodyPr>
          <a:lstStyle/>
          <a:p>
            <a:pPr algn="ctr" fontAlgn="auto">
              <a:spcBef>
                <a:spcPts val="0"/>
              </a:spcBef>
              <a:spcAft>
                <a:spcPts val="0"/>
              </a:spcAft>
              <a:defRPr/>
            </a:pPr>
            <a:r>
              <a:rPr lang="zh-CN" altLang="en-US" sz="4000" b="1" dirty="0">
                <a:solidFill>
                  <a:schemeClr val="accent1"/>
                </a:solidFill>
                <a:latin typeface="微软雅黑" panose="020B0503020204020204" pitchFamily="34" charset="-122"/>
                <a:ea typeface="微软雅黑" panose="020B0503020204020204" pitchFamily="34" charset="-122"/>
              </a:rPr>
              <a:t>添加主标题</a:t>
            </a:r>
          </a:p>
        </p:txBody>
      </p:sp>
      <p:sp>
        <p:nvSpPr>
          <p:cNvPr id="18" name="矩形 17"/>
          <p:cNvSpPr/>
          <p:nvPr/>
        </p:nvSpPr>
        <p:spPr bwMode="auto">
          <a:xfrm>
            <a:off x="3501615"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19" name="TextBox 18"/>
          <p:cNvSpPr txBox="1"/>
          <p:nvPr/>
        </p:nvSpPr>
        <p:spPr>
          <a:xfrm>
            <a:off x="3655157"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0" name="TextBox 19"/>
          <p:cNvSpPr txBox="1"/>
          <p:nvPr/>
        </p:nvSpPr>
        <p:spPr>
          <a:xfrm>
            <a:off x="3465329"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
        <p:nvSpPr>
          <p:cNvPr id="21" name="矩形 20"/>
          <p:cNvSpPr/>
          <p:nvPr/>
        </p:nvSpPr>
        <p:spPr bwMode="auto">
          <a:xfrm>
            <a:off x="5411931"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22" name="TextBox 21"/>
          <p:cNvSpPr txBox="1"/>
          <p:nvPr/>
        </p:nvSpPr>
        <p:spPr>
          <a:xfrm>
            <a:off x="5565473"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3" name="TextBox 22"/>
          <p:cNvSpPr txBox="1"/>
          <p:nvPr/>
        </p:nvSpPr>
        <p:spPr>
          <a:xfrm>
            <a:off x="5375646"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Tree>
    <p:extLst>
      <p:ext uri="{BB962C8B-B14F-4D97-AF65-F5344CB8AC3E}">
        <p14:creationId xmlns:p14="http://schemas.microsoft.com/office/powerpoint/2010/main" val="4105315101"/>
      </p:ext>
    </p:ext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2" presetClass="entr" presetSubtype="2"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0" grpId="0"/>
      <p:bldP spid="21" grpId="0" animBg="1"/>
      <p:bldP spid="22"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5211" y="1724297"/>
            <a:ext cx="5930538"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790721476"/>
      </p:ext>
    </p:extLst>
  </p:cSld>
  <p:clrMapOvr>
    <a:masterClrMapping/>
  </p:clrMapOvr>
  <mc:AlternateContent xmlns:mc="http://schemas.openxmlformats.org/markup-compatibility/2006" xmlns:p14="http://schemas.microsoft.com/office/powerpoint/2010/main">
    <mc:Choice Requires="p14">
      <p:transition spd="med" advClick="0" advTm="0">
        <p14:prism/>
      </p:transition>
    </mc:Choice>
    <mc:Fallback xmlns="">
      <p:transition spd="med"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矩形 12"/>
          <p:cNvSpPr>
            <a:spLocks noChangeArrowheads="1"/>
          </p:cNvSpPr>
          <p:nvPr/>
        </p:nvSpPr>
        <p:spPr bwMode="auto">
          <a:xfrm>
            <a:off x="4078575" y="1204706"/>
            <a:ext cx="4314780" cy="1292651"/>
          </a:xfrm>
          <a:prstGeom prst="rect">
            <a:avLst/>
          </a:prstGeom>
          <a:noFill/>
          <a:ln>
            <a:noFill/>
          </a:ln>
          <a:extLst/>
        </p:spPr>
        <p:txBody>
          <a:bodyPr wrap="square" lIns="91401" tIns="45701" rIns="91401" bIns="4570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043" fontAlgn="auto">
              <a:lnSpc>
                <a:spcPct val="130000"/>
              </a:lnSpc>
              <a:spcBef>
                <a:spcPct val="0"/>
              </a:spcBef>
              <a:spcAft>
                <a:spcPts val="0"/>
              </a:spcAft>
              <a:buNone/>
              <a:defRPr/>
            </a:pPr>
            <a:r>
              <a:rPr lang="zh-CN" altLang="en-US" sz="1200" dirty="0">
                <a:solidFill>
                  <a:schemeClr val="bg1">
                    <a:lumMod val="65000"/>
                  </a:schemeClr>
                </a:solidFill>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4" name="TextBox 13"/>
          <p:cNvSpPr txBox="1"/>
          <p:nvPr/>
        </p:nvSpPr>
        <p:spPr>
          <a:xfrm>
            <a:off x="1540605" y="1004652"/>
            <a:ext cx="1223592" cy="404065"/>
          </a:xfrm>
          <a:prstGeom prst="rect">
            <a:avLst/>
          </a:prstGeom>
          <a:noFill/>
        </p:spPr>
        <p:txBody>
          <a:bodyPr wrap="none" lIns="91413" tIns="45707" rIns="91413" bIns="45707" rtlCol="0">
            <a:spAutoFit/>
          </a:bodyPr>
          <a:lstStyle/>
          <a:p>
            <a:r>
              <a:rPr lang="zh-CN" altLang="en-US" sz="2000" dirty="0">
                <a:solidFill>
                  <a:schemeClr val="accent3">
                    <a:lumMod val="50000"/>
                  </a:schemeClr>
                </a:solidFill>
                <a:latin typeface="微软雅黑" pitchFamily="34" charset="-122"/>
                <a:ea typeface="微软雅黑" pitchFamily="34" charset="-122"/>
              </a:rPr>
              <a:t>团队介绍</a:t>
            </a:r>
          </a:p>
        </p:txBody>
      </p:sp>
      <p:sp>
        <p:nvSpPr>
          <p:cNvPr id="15" name="等腰三角形 14"/>
          <p:cNvSpPr/>
          <p:nvPr/>
        </p:nvSpPr>
        <p:spPr bwMode="auto">
          <a:xfrm rot="5400000">
            <a:off x="4133331" y="1255918"/>
            <a:ext cx="250588" cy="216062"/>
          </a:xfrm>
          <a:prstGeom prst="triangl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3" tIns="45707" rIns="91413" bIns="45707" numCol="1" rtlCol="0" anchor="t" anchorCtr="0" compatLnSpc="1">
            <a:prstTxWarp prst="textNoShape">
              <a:avLst/>
            </a:prstTxWarp>
          </a:bodyPr>
          <a:lstStyle/>
          <a:p>
            <a:pPr defTabSz="914133"/>
            <a:endParaRPr lang="zh-CN" altLang="en-US">
              <a:solidFill>
                <a:schemeClr val="tx1"/>
              </a:solidFill>
              <a:latin typeface="Arial" pitchFamily="34" charset="0"/>
              <a:ea typeface="微软雅黑" pitchFamily="34" charset="-122"/>
            </a:endParaRPr>
          </a:p>
        </p:txBody>
      </p:sp>
      <p:sp>
        <p:nvSpPr>
          <p:cNvPr id="16" name="六边形 15"/>
          <p:cNvSpPr/>
          <p:nvPr/>
        </p:nvSpPr>
        <p:spPr>
          <a:xfrm rot="16200000">
            <a:off x="4147652" y="2748940"/>
            <a:ext cx="797612" cy="75059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395" tIns="45698" rIns="91395" bIns="45698" rtlCol="0" anchor="ctr"/>
          <a:lstStyle/>
          <a:p>
            <a:pPr algn="ctr"/>
            <a:endParaRPr lang="zh-CN" altLang="en-US">
              <a:solidFill>
                <a:schemeClr val="bg1"/>
              </a:solidFill>
            </a:endParaRPr>
          </a:p>
        </p:txBody>
      </p:sp>
      <p:sp>
        <p:nvSpPr>
          <p:cNvPr id="17" name="TextBox 16"/>
          <p:cNvSpPr txBox="1"/>
          <p:nvPr/>
        </p:nvSpPr>
        <p:spPr>
          <a:xfrm>
            <a:off x="4171163" y="2831859"/>
            <a:ext cx="691299" cy="584757"/>
          </a:xfrm>
          <a:prstGeom prst="rect">
            <a:avLst/>
          </a:prstGeom>
          <a:noFill/>
          <a:ln>
            <a:noFill/>
          </a:ln>
        </p:spPr>
        <p:txBody>
          <a:bodyPr wrap="none" lIns="91395" tIns="45698" rIns="91395" bIns="45698"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bwMode="auto">
          <a:xfrm>
            <a:off x="4068651" y="3868689"/>
            <a:ext cx="997144" cy="553980"/>
          </a:xfrm>
          <a:prstGeom prst="rect">
            <a:avLst/>
          </a:prstGeom>
          <a:noFill/>
          <a:ln>
            <a:noFill/>
          </a:ln>
        </p:spPr>
        <p:txBody>
          <a:bodyPr wrap="square" lIns="91395" tIns="45698" rIns="91395" bIns="45698">
            <a:spAutoFit/>
          </a:bodyPr>
          <a:lstStyle/>
          <a:p>
            <a:pPr>
              <a:lnSpc>
                <a:spcPct val="150000"/>
              </a:lnSpc>
            </a:pPr>
            <a:r>
              <a:rPr lang="zh-CN" altLang="en-US" sz="1000" dirty="0">
                <a:solidFill>
                  <a:schemeClr val="tx1">
                    <a:lumMod val="95000"/>
                    <a:lumOff val="5000"/>
                  </a:schemeClr>
                </a:solidFill>
                <a:latin typeface="微软雅黑" pitchFamily="34" charset="-122"/>
                <a:ea typeface="微软雅黑" pitchFamily="34" charset="-122"/>
              </a:rPr>
              <a:t>这里输入简单的文字概述</a:t>
            </a:r>
          </a:p>
        </p:txBody>
      </p:sp>
      <p:sp>
        <p:nvSpPr>
          <p:cNvPr id="21" name="矩形 20"/>
          <p:cNvSpPr/>
          <p:nvPr/>
        </p:nvSpPr>
        <p:spPr bwMode="auto">
          <a:xfrm>
            <a:off x="4055178" y="3580659"/>
            <a:ext cx="1381865" cy="323147"/>
          </a:xfrm>
          <a:prstGeom prst="rect">
            <a:avLst/>
          </a:prstGeom>
          <a:ln>
            <a:noFill/>
          </a:ln>
        </p:spPr>
        <p:txBody>
          <a:bodyPr wrap="square" lIns="91395" tIns="45698" rIns="91395" bIns="45698">
            <a:spAutoFit/>
          </a:bodyPr>
          <a:lstStyle/>
          <a:p>
            <a:pPr>
              <a:defRPr/>
            </a:pPr>
            <a:r>
              <a:rPr lang="zh-CN" altLang="en-US" sz="1500" dirty="0">
                <a:solidFill>
                  <a:schemeClr val="tx1">
                    <a:lumMod val="95000"/>
                    <a:lumOff val="5000"/>
                  </a:schemeClr>
                </a:solidFill>
                <a:latin typeface="微软雅黑" pitchFamily="34" charset="-122"/>
                <a:ea typeface="微软雅黑" pitchFamily="34" charset="-122"/>
              </a:rPr>
              <a:t>输入标题</a:t>
            </a:r>
          </a:p>
        </p:txBody>
      </p:sp>
      <p:sp>
        <p:nvSpPr>
          <p:cNvPr id="22" name="六边形 21"/>
          <p:cNvSpPr/>
          <p:nvPr/>
        </p:nvSpPr>
        <p:spPr>
          <a:xfrm rot="16200000">
            <a:off x="5227960" y="2740072"/>
            <a:ext cx="797612" cy="750592"/>
          </a:xfrm>
          <a:prstGeom prst="hexagon">
            <a:avLst/>
          </a:prstGeom>
          <a:ln>
            <a:noFill/>
          </a:ln>
        </p:spPr>
        <p:style>
          <a:lnRef idx="2">
            <a:schemeClr val="accent2">
              <a:shade val="50000"/>
            </a:schemeClr>
          </a:lnRef>
          <a:fillRef idx="1">
            <a:schemeClr val="accent2"/>
          </a:fillRef>
          <a:effectRef idx="0">
            <a:schemeClr val="accent2"/>
          </a:effectRef>
          <a:fontRef idx="minor">
            <a:schemeClr val="lt1"/>
          </a:fontRef>
        </p:style>
        <p:txBody>
          <a:bodyPr lIns="91395" tIns="45698" rIns="91395" bIns="45698" rtlCol="0" anchor="ctr"/>
          <a:lstStyle/>
          <a:p>
            <a:pPr algn="ctr"/>
            <a:endParaRPr lang="zh-CN" altLang="en-US">
              <a:solidFill>
                <a:schemeClr val="bg1"/>
              </a:solidFill>
            </a:endParaRPr>
          </a:p>
        </p:txBody>
      </p:sp>
      <p:sp>
        <p:nvSpPr>
          <p:cNvPr id="23" name="TextBox 22"/>
          <p:cNvSpPr txBox="1"/>
          <p:nvPr/>
        </p:nvSpPr>
        <p:spPr>
          <a:xfrm>
            <a:off x="5251469" y="2822991"/>
            <a:ext cx="691299" cy="584757"/>
          </a:xfrm>
          <a:prstGeom prst="rect">
            <a:avLst/>
          </a:prstGeom>
          <a:noFill/>
          <a:ln>
            <a:noFill/>
          </a:ln>
        </p:spPr>
        <p:txBody>
          <a:bodyPr wrap="none" lIns="91395" tIns="45698" rIns="91395" bIns="45698"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bwMode="auto">
          <a:xfrm>
            <a:off x="5160104" y="3859819"/>
            <a:ext cx="997144" cy="553980"/>
          </a:xfrm>
          <a:prstGeom prst="rect">
            <a:avLst/>
          </a:prstGeom>
          <a:noFill/>
          <a:ln>
            <a:noFill/>
          </a:ln>
        </p:spPr>
        <p:txBody>
          <a:bodyPr wrap="square" lIns="91395" tIns="45698" rIns="91395" bIns="45698">
            <a:spAutoFit/>
          </a:bodyPr>
          <a:lstStyle/>
          <a:p>
            <a:pPr>
              <a:lnSpc>
                <a:spcPct val="150000"/>
              </a:lnSpc>
            </a:pPr>
            <a:r>
              <a:rPr lang="zh-CN" altLang="en-US" sz="1000" dirty="0">
                <a:solidFill>
                  <a:schemeClr val="tx1">
                    <a:lumMod val="95000"/>
                    <a:lumOff val="5000"/>
                  </a:schemeClr>
                </a:solidFill>
                <a:latin typeface="微软雅黑" pitchFamily="34" charset="-122"/>
                <a:ea typeface="微软雅黑" pitchFamily="34" charset="-122"/>
              </a:rPr>
              <a:t>这里输入简单的文字概述</a:t>
            </a:r>
          </a:p>
        </p:txBody>
      </p:sp>
      <p:sp>
        <p:nvSpPr>
          <p:cNvPr id="25" name="矩形 24"/>
          <p:cNvSpPr/>
          <p:nvPr/>
        </p:nvSpPr>
        <p:spPr bwMode="auto">
          <a:xfrm>
            <a:off x="5135485" y="3571789"/>
            <a:ext cx="1381865" cy="323147"/>
          </a:xfrm>
          <a:prstGeom prst="rect">
            <a:avLst/>
          </a:prstGeom>
          <a:ln>
            <a:noFill/>
          </a:ln>
        </p:spPr>
        <p:txBody>
          <a:bodyPr wrap="square" lIns="91395" tIns="45698" rIns="91395" bIns="45698">
            <a:spAutoFit/>
          </a:bodyPr>
          <a:lstStyle/>
          <a:p>
            <a:pPr>
              <a:defRPr/>
            </a:pPr>
            <a:r>
              <a:rPr lang="zh-CN" altLang="en-US" sz="1500" dirty="0">
                <a:solidFill>
                  <a:schemeClr val="tx1">
                    <a:lumMod val="95000"/>
                    <a:lumOff val="5000"/>
                  </a:schemeClr>
                </a:solidFill>
                <a:latin typeface="微软雅黑" pitchFamily="34" charset="-122"/>
                <a:ea typeface="微软雅黑" pitchFamily="34" charset="-122"/>
              </a:rPr>
              <a:t>输入标题</a:t>
            </a:r>
          </a:p>
        </p:txBody>
      </p:sp>
      <p:sp>
        <p:nvSpPr>
          <p:cNvPr id="26" name="六边形 25"/>
          <p:cNvSpPr/>
          <p:nvPr/>
        </p:nvSpPr>
        <p:spPr>
          <a:xfrm rot="16200000">
            <a:off x="6380287" y="2760742"/>
            <a:ext cx="797612" cy="750592"/>
          </a:xfrm>
          <a:prstGeom prst="hexagon">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91395" tIns="45698" rIns="91395" bIns="45698" rtlCol="0" anchor="ctr"/>
          <a:lstStyle/>
          <a:p>
            <a:pPr algn="ctr"/>
            <a:endParaRPr lang="zh-CN" altLang="en-US">
              <a:solidFill>
                <a:schemeClr val="bg1"/>
              </a:solidFill>
            </a:endParaRPr>
          </a:p>
        </p:txBody>
      </p:sp>
      <p:sp>
        <p:nvSpPr>
          <p:cNvPr id="27" name="TextBox 26"/>
          <p:cNvSpPr txBox="1"/>
          <p:nvPr/>
        </p:nvSpPr>
        <p:spPr>
          <a:xfrm>
            <a:off x="6403798" y="2843661"/>
            <a:ext cx="691299" cy="584757"/>
          </a:xfrm>
          <a:prstGeom prst="rect">
            <a:avLst/>
          </a:prstGeom>
          <a:noFill/>
          <a:ln>
            <a:noFill/>
          </a:ln>
        </p:spPr>
        <p:txBody>
          <a:bodyPr wrap="none" lIns="91395" tIns="45698" rIns="91395" bIns="45698"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bwMode="auto">
          <a:xfrm>
            <a:off x="6312431" y="3880489"/>
            <a:ext cx="997144" cy="553980"/>
          </a:xfrm>
          <a:prstGeom prst="rect">
            <a:avLst/>
          </a:prstGeom>
          <a:noFill/>
          <a:ln>
            <a:noFill/>
          </a:ln>
        </p:spPr>
        <p:txBody>
          <a:bodyPr wrap="square" lIns="91395" tIns="45698" rIns="91395" bIns="45698">
            <a:spAutoFit/>
          </a:bodyPr>
          <a:lstStyle/>
          <a:p>
            <a:pPr>
              <a:lnSpc>
                <a:spcPct val="150000"/>
              </a:lnSpc>
            </a:pPr>
            <a:r>
              <a:rPr lang="zh-CN" altLang="en-US" sz="1000" dirty="0">
                <a:solidFill>
                  <a:schemeClr val="tx1">
                    <a:lumMod val="95000"/>
                    <a:lumOff val="5000"/>
                  </a:schemeClr>
                </a:solidFill>
                <a:latin typeface="微软雅黑" pitchFamily="34" charset="-122"/>
                <a:ea typeface="微软雅黑" pitchFamily="34" charset="-122"/>
              </a:rPr>
              <a:t>这里输入简单的文字概述</a:t>
            </a:r>
          </a:p>
        </p:txBody>
      </p:sp>
      <p:sp>
        <p:nvSpPr>
          <p:cNvPr id="29" name="矩形 28"/>
          <p:cNvSpPr/>
          <p:nvPr/>
        </p:nvSpPr>
        <p:spPr bwMode="auto">
          <a:xfrm>
            <a:off x="6287813" y="3592460"/>
            <a:ext cx="1381865" cy="323147"/>
          </a:xfrm>
          <a:prstGeom prst="rect">
            <a:avLst/>
          </a:prstGeom>
          <a:ln>
            <a:noFill/>
          </a:ln>
        </p:spPr>
        <p:txBody>
          <a:bodyPr wrap="square" lIns="91395" tIns="45698" rIns="91395" bIns="45698">
            <a:spAutoFit/>
          </a:bodyPr>
          <a:lstStyle/>
          <a:p>
            <a:pPr>
              <a:defRPr/>
            </a:pPr>
            <a:r>
              <a:rPr lang="zh-CN" altLang="en-US" sz="1500" dirty="0">
                <a:solidFill>
                  <a:schemeClr val="tx1">
                    <a:lumMod val="95000"/>
                    <a:lumOff val="5000"/>
                  </a:schemeClr>
                </a:solidFill>
                <a:latin typeface="微软雅黑" pitchFamily="34" charset="-122"/>
                <a:ea typeface="微软雅黑" pitchFamily="34" charset="-122"/>
              </a:rPr>
              <a:t>输入标题</a:t>
            </a:r>
          </a:p>
        </p:txBody>
      </p:sp>
      <p:sp>
        <p:nvSpPr>
          <p:cNvPr id="30" name="六边形 29"/>
          <p:cNvSpPr/>
          <p:nvPr/>
        </p:nvSpPr>
        <p:spPr>
          <a:xfrm rot="16200000">
            <a:off x="7532615" y="2751872"/>
            <a:ext cx="797612" cy="750592"/>
          </a:xfrm>
          <a:prstGeom prst="hexagon">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91395" tIns="45698" rIns="91395" bIns="45698" rtlCol="0" anchor="ctr"/>
          <a:lstStyle/>
          <a:p>
            <a:pPr algn="ctr"/>
            <a:endParaRPr lang="zh-CN" altLang="en-US">
              <a:solidFill>
                <a:schemeClr val="bg1"/>
              </a:solidFill>
            </a:endParaRPr>
          </a:p>
        </p:txBody>
      </p:sp>
      <p:sp>
        <p:nvSpPr>
          <p:cNvPr id="31" name="TextBox 30"/>
          <p:cNvSpPr txBox="1"/>
          <p:nvPr/>
        </p:nvSpPr>
        <p:spPr>
          <a:xfrm>
            <a:off x="7556127" y="2834791"/>
            <a:ext cx="691299" cy="584757"/>
          </a:xfrm>
          <a:prstGeom prst="rect">
            <a:avLst/>
          </a:prstGeom>
          <a:noFill/>
          <a:ln>
            <a:noFill/>
          </a:ln>
        </p:spPr>
        <p:txBody>
          <a:bodyPr wrap="none" lIns="91395" tIns="45698" rIns="91395" bIns="45698"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bwMode="auto">
          <a:xfrm>
            <a:off x="7464760" y="3871621"/>
            <a:ext cx="997144" cy="553980"/>
          </a:xfrm>
          <a:prstGeom prst="rect">
            <a:avLst/>
          </a:prstGeom>
          <a:noFill/>
          <a:ln>
            <a:noFill/>
          </a:ln>
        </p:spPr>
        <p:txBody>
          <a:bodyPr wrap="square" lIns="91395" tIns="45698" rIns="91395" bIns="45698">
            <a:spAutoFit/>
          </a:bodyPr>
          <a:lstStyle/>
          <a:p>
            <a:pPr>
              <a:lnSpc>
                <a:spcPct val="150000"/>
              </a:lnSpc>
            </a:pPr>
            <a:r>
              <a:rPr lang="zh-CN" altLang="en-US" sz="1000" dirty="0">
                <a:solidFill>
                  <a:schemeClr val="tx1">
                    <a:lumMod val="95000"/>
                    <a:lumOff val="5000"/>
                  </a:schemeClr>
                </a:solidFill>
                <a:latin typeface="微软雅黑" pitchFamily="34" charset="-122"/>
                <a:ea typeface="微软雅黑" pitchFamily="34" charset="-122"/>
              </a:rPr>
              <a:t>这里输入简单的文字概述</a:t>
            </a:r>
          </a:p>
        </p:txBody>
      </p:sp>
      <p:sp>
        <p:nvSpPr>
          <p:cNvPr id="33" name="矩形 32"/>
          <p:cNvSpPr/>
          <p:nvPr/>
        </p:nvSpPr>
        <p:spPr bwMode="auto">
          <a:xfrm>
            <a:off x="7440141" y="3583590"/>
            <a:ext cx="1381865" cy="323147"/>
          </a:xfrm>
          <a:prstGeom prst="rect">
            <a:avLst/>
          </a:prstGeom>
          <a:ln>
            <a:noFill/>
          </a:ln>
        </p:spPr>
        <p:txBody>
          <a:bodyPr wrap="square" lIns="91395" tIns="45698" rIns="91395" bIns="45698">
            <a:spAutoFit/>
          </a:bodyPr>
          <a:lstStyle/>
          <a:p>
            <a:pPr>
              <a:defRPr/>
            </a:pPr>
            <a:r>
              <a:rPr lang="zh-CN" altLang="en-US" sz="1500" dirty="0">
                <a:solidFill>
                  <a:schemeClr val="tx1">
                    <a:lumMod val="95000"/>
                    <a:lumOff val="5000"/>
                  </a:schemeClr>
                </a:solidFill>
                <a:latin typeface="微软雅黑" pitchFamily="34" charset="-122"/>
                <a:ea typeface="微软雅黑" pitchFamily="34" charset="-122"/>
              </a:rPr>
              <a:t>输入标题</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01" y="846661"/>
            <a:ext cx="3272465" cy="3781139"/>
          </a:xfrm>
          <a:prstGeom prst="rect">
            <a:avLst/>
          </a:prstGeom>
        </p:spPr>
      </p:pic>
    </p:spTree>
    <p:extLst>
      <p:ext uri="{BB962C8B-B14F-4D97-AF65-F5344CB8AC3E}">
        <p14:creationId xmlns:p14="http://schemas.microsoft.com/office/powerpoint/2010/main" val="1089520874"/>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4" presetClass="entr" presetSubtype="1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par>
                          <p:cTn id="37" fill="hold">
                            <p:stCondLst>
                              <p:cond delay="4000"/>
                            </p:stCondLst>
                            <p:childTnLst>
                              <p:par>
                                <p:cTn id="38" presetID="16" presetClass="entr" presetSubtype="37"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outVertical)">
                                      <p:cBhvr>
                                        <p:cTn id="40" dur="500"/>
                                        <p:tgtEl>
                                          <p:spTgt spid="13"/>
                                        </p:tgtEl>
                                      </p:cBhvr>
                                    </p:animEffect>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0-#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0-#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6000"/>
                            </p:stCondLst>
                            <p:childTnLst>
                              <p:par>
                                <p:cTn id="62" presetID="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0-#ppt_w/2"/>
                                          </p:val>
                                        </p:tav>
                                        <p:tav tm="100000">
                                          <p:val>
                                            <p:strVal val="#ppt_x"/>
                                          </p:val>
                                        </p:tav>
                                      </p:tavLst>
                                    </p:anim>
                                    <p:anim calcmode="lin" valueType="num">
                                      <p:cBhvr additive="base">
                                        <p:cTn id="65" dur="500" fill="hold"/>
                                        <p:tgtEl>
                                          <p:spTgt spid="2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fill="hold"/>
                                        <p:tgtEl>
                                          <p:spTgt spid="23"/>
                                        </p:tgtEl>
                                        <p:attrNameLst>
                                          <p:attrName>ppt_x</p:attrName>
                                        </p:attrNameLst>
                                      </p:cBhvr>
                                      <p:tavLst>
                                        <p:tav tm="0">
                                          <p:val>
                                            <p:strVal val="0-#ppt_w/2"/>
                                          </p:val>
                                        </p:tav>
                                        <p:tav tm="100000">
                                          <p:val>
                                            <p:strVal val="#ppt_x"/>
                                          </p:val>
                                        </p:tav>
                                      </p:tavLst>
                                    </p:anim>
                                    <p:anim calcmode="lin" valueType="num">
                                      <p:cBhvr additive="base">
                                        <p:cTn id="69" dur="500" fill="hold"/>
                                        <p:tgtEl>
                                          <p:spTgt spid="23"/>
                                        </p:tgtEl>
                                        <p:attrNameLst>
                                          <p:attrName>ppt_y</p:attrName>
                                        </p:attrNameLst>
                                      </p:cBhvr>
                                      <p:tavLst>
                                        <p:tav tm="0">
                                          <p:val>
                                            <p:strVal val="#ppt_y"/>
                                          </p:val>
                                        </p:tav>
                                        <p:tav tm="100000">
                                          <p:val>
                                            <p:strVal val="#ppt_y"/>
                                          </p:val>
                                        </p:tav>
                                      </p:tavLst>
                                    </p:anim>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childTnLst>
                          </p:cTn>
                        </p:par>
                        <p:par>
                          <p:cTn id="81" fill="hold">
                            <p:stCondLst>
                              <p:cond delay="7500"/>
                            </p:stCondLst>
                            <p:childTnLst>
                              <p:par>
                                <p:cTn id="82" presetID="2" presetClass="entr" presetSubtype="8"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0-#ppt_w/2"/>
                                          </p:val>
                                        </p:tav>
                                        <p:tav tm="100000">
                                          <p:val>
                                            <p:strVal val="#ppt_x"/>
                                          </p:val>
                                        </p:tav>
                                      </p:tavLst>
                                    </p:anim>
                                    <p:anim calcmode="lin" valueType="num">
                                      <p:cBhvr additive="base">
                                        <p:cTn id="85" dur="500" fill="hold"/>
                                        <p:tgtEl>
                                          <p:spTgt spid="26"/>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0-#ppt_w/2"/>
                                          </p:val>
                                        </p:tav>
                                        <p:tav tm="100000">
                                          <p:val>
                                            <p:strVal val="#ppt_x"/>
                                          </p:val>
                                        </p:tav>
                                      </p:tavLst>
                                    </p:anim>
                                    <p:anim calcmode="lin" valueType="num">
                                      <p:cBhvr additive="base">
                                        <p:cTn id="89" dur="500" fill="hold"/>
                                        <p:tgtEl>
                                          <p:spTgt spid="27"/>
                                        </p:tgtEl>
                                        <p:attrNameLst>
                                          <p:attrName>ppt_y</p:attrName>
                                        </p:attrNameLst>
                                      </p:cBhvr>
                                      <p:tavLst>
                                        <p:tav tm="0">
                                          <p:val>
                                            <p:strVal val="#ppt_y"/>
                                          </p:val>
                                        </p:tav>
                                        <p:tav tm="100000">
                                          <p:val>
                                            <p:strVal val="#ppt_y"/>
                                          </p:val>
                                        </p:tav>
                                      </p:tavLst>
                                    </p:anim>
                                  </p:childTnLst>
                                </p:cTn>
                              </p:par>
                            </p:childTnLst>
                          </p:cTn>
                        </p:par>
                        <p:par>
                          <p:cTn id="90" fill="hold">
                            <p:stCondLst>
                              <p:cond delay="80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1000"/>
                                        <p:tgtEl>
                                          <p:spTgt spid="28"/>
                                        </p:tgtEl>
                                      </p:cBhvr>
                                    </p:animEffect>
                                    <p:anim calcmode="lin" valueType="num">
                                      <p:cBhvr>
                                        <p:cTn id="99" dur="1000" fill="hold"/>
                                        <p:tgtEl>
                                          <p:spTgt spid="28"/>
                                        </p:tgtEl>
                                        <p:attrNameLst>
                                          <p:attrName>ppt_x</p:attrName>
                                        </p:attrNameLst>
                                      </p:cBhvr>
                                      <p:tavLst>
                                        <p:tav tm="0">
                                          <p:val>
                                            <p:strVal val="#ppt_x"/>
                                          </p:val>
                                        </p:tav>
                                        <p:tav tm="100000">
                                          <p:val>
                                            <p:strVal val="#ppt_x"/>
                                          </p:val>
                                        </p:tav>
                                      </p:tavLst>
                                    </p:anim>
                                    <p:anim calcmode="lin" valueType="num">
                                      <p:cBhvr>
                                        <p:cTn id="100" dur="1000" fill="hold"/>
                                        <p:tgtEl>
                                          <p:spTgt spid="28"/>
                                        </p:tgtEl>
                                        <p:attrNameLst>
                                          <p:attrName>ppt_y</p:attrName>
                                        </p:attrNameLst>
                                      </p:cBhvr>
                                      <p:tavLst>
                                        <p:tav tm="0">
                                          <p:val>
                                            <p:strVal val="#ppt_y+.1"/>
                                          </p:val>
                                        </p:tav>
                                        <p:tav tm="100000">
                                          <p:val>
                                            <p:strVal val="#ppt_y"/>
                                          </p:val>
                                        </p:tav>
                                      </p:tavLst>
                                    </p:anim>
                                  </p:childTnLst>
                                </p:cTn>
                              </p:par>
                            </p:childTnLst>
                          </p:cTn>
                        </p:par>
                        <p:par>
                          <p:cTn id="101" fill="hold">
                            <p:stCondLst>
                              <p:cond delay="9000"/>
                            </p:stCondLst>
                            <p:childTnLst>
                              <p:par>
                                <p:cTn id="102" presetID="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 calcmode="lin" valueType="num">
                                      <p:cBhvr additive="base">
                                        <p:cTn id="104" dur="500" fill="hold"/>
                                        <p:tgtEl>
                                          <p:spTgt spid="30"/>
                                        </p:tgtEl>
                                        <p:attrNameLst>
                                          <p:attrName>ppt_x</p:attrName>
                                        </p:attrNameLst>
                                      </p:cBhvr>
                                      <p:tavLst>
                                        <p:tav tm="0">
                                          <p:val>
                                            <p:strVal val="0-#ppt_w/2"/>
                                          </p:val>
                                        </p:tav>
                                        <p:tav tm="100000">
                                          <p:val>
                                            <p:strVal val="#ppt_x"/>
                                          </p:val>
                                        </p:tav>
                                      </p:tavLst>
                                    </p:anim>
                                    <p:anim calcmode="lin" valueType="num">
                                      <p:cBhvr additive="base">
                                        <p:cTn id="105" dur="500" fill="hold"/>
                                        <p:tgtEl>
                                          <p:spTgt spid="30"/>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 calcmode="lin" valueType="num">
                                      <p:cBhvr additive="base">
                                        <p:cTn id="108" dur="500" fill="hold"/>
                                        <p:tgtEl>
                                          <p:spTgt spid="31"/>
                                        </p:tgtEl>
                                        <p:attrNameLst>
                                          <p:attrName>ppt_x</p:attrName>
                                        </p:attrNameLst>
                                      </p:cBhvr>
                                      <p:tavLst>
                                        <p:tav tm="0">
                                          <p:val>
                                            <p:strVal val="0-#ppt_w/2"/>
                                          </p:val>
                                        </p:tav>
                                        <p:tav tm="100000">
                                          <p:val>
                                            <p:strVal val="#ppt_x"/>
                                          </p:val>
                                        </p:tav>
                                      </p:tavLst>
                                    </p:anim>
                                    <p:anim calcmode="lin" valueType="num">
                                      <p:cBhvr additive="base">
                                        <p:cTn id="109" dur="500" fill="hold"/>
                                        <p:tgtEl>
                                          <p:spTgt spid="31"/>
                                        </p:tgtEl>
                                        <p:attrNameLst>
                                          <p:attrName>ppt_y</p:attrName>
                                        </p:attrNameLst>
                                      </p:cBhvr>
                                      <p:tavLst>
                                        <p:tav tm="0">
                                          <p:val>
                                            <p:strVal val="#ppt_y"/>
                                          </p:val>
                                        </p:tav>
                                        <p:tav tm="100000">
                                          <p:val>
                                            <p:strVal val="#ppt_y"/>
                                          </p:val>
                                        </p:tav>
                                      </p:tavLst>
                                    </p:anim>
                                  </p:childTnLst>
                                </p:cTn>
                              </p:par>
                            </p:childTnLst>
                          </p:cTn>
                        </p:par>
                        <p:par>
                          <p:cTn id="110" fill="hold">
                            <p:stCondLst>
                              <p:cond delay="9500"/>
                            </p:stCondLst>
                            <p:childTnLst>
                              <p:par>
                                <p:cTn id="111" presetID="42"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1000"/>
                                        <p:tgtEl>
                                          <p:spTgt spid="33"/>
                                        </p:tgtEl>
                                      </p:cBhvr>
                                    </p:animEffect>
                                    <p:anim calcmode="lin" valueType="num">
                                      <p:cBhvr>
                                        <p:cTn id="114" dur="1000" fill="hold"/>
                                        <p:tgtEl>
                                          <p:spTgt spid="33"/>
                                        </p:tgtEl>
                                        <p:attrNameLst>
                                          <p:attrName>ppt_x</p:attrName>
                                        </p:attrNameLst>
                                      </p:cBhvr>
                                      <p:tavLst>
                                        <p:tav tm="0">
                                          <p:val>
                                            <p:strVal val="#ppt_x"/>
                                          </p:val>
                                        </p:tav>
                                        <p:tav tm="100000">
                                          <p:val>
                                            <p:strVal val="#ppt_x"/>
                                          </p:val>
                                        </p:tav>
                                      </p:tavLst>
                                    </p:anim>
                                    <p:anim calcmode="lin" valueType="num">
                                      <p:cBhvr>
                                        <p:cTn id="115" dur="1000" fill="hold"/>
                                        <p:tgtEl>
                                          <p:spTgt spid="33"/>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1000"/>
                                        <p:tgtEl>
                                          <p:spTgt spid="32"/>
                                        </p:tgtEl>
                                      </p:cBhvr>
                                    </p:animEffect>
                                    <p:anim calcmode="lin" valueType="num">
                                      <p:cBhvr>
                                        <p:cTn id="119" dur="1000" fill="hold"/>
                                        <p:tgtEl>
                                          <p:spTgt spid="32"/>
                                        </p:tgtEl>
                                        <p:attrNameLst>
                                          <p:attrName>ppt_x</p:attrName>
                                        </p:attrNameLst>
                                      </p:cBhvr>
                                      <p:tavLst>
                                        <p:tav tm="0">
                                          <p:val>
                                            <p:strVal val="#ppt_x"/>
                                          </p:val>
                                        </p:tav>
                                        <p:tav tm="100000">
                                          <p:val>
                                            <p:strVal val="#ppt_x"/>
                                          </p:val>
                                        </p:tav>
                                      </p:tavLst>
                                    </p:anim>
                                    <p:anim calcmode="lin" valueType="num">
                                      <p:cBhvr>
                                        <p:cTn id="12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13" grpId="0"/>
      <p:bldP spid="14" grpId="0"/>
      <p:bldP spid="15" grpId="0" animBg="1"/>
      <p:bldP spid="16" grpId="0" animBg="1"/>
      <p:bldP spid="17" grpId="0"/>
      <p:bldP spid="20" grpId="0"/>
      <p:bldP spid="21" grpId="0"/>
      <p:bldP spid="22" grpId="0" animBg="1"/>
      <p:bldP spid="23" grpId="0"/>
      <p:bldP spid="24" grpId="0"/>
      <p:bldP spid="25" grpId="0"/>
      <p:bldP spid="26" grpId="0" animBg="1"/>
      <p:bldP spid="27" grpId="0"/>
      <p:bldP spid="28" grpId="0"/>
      <p:bldP spid="29" grpId="0"/>
      <p:bldP spid="30" grpId="0" animBg="1"/>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直角上箭头 5"/>
          <p:cNvSpPr/>
          <p:nvPr/>
        </p:nvSpPr>
        <p:spPr bwMode="auto">
          <a:xfrm rot="18834877">
            <a:off x="4081374" y="1310232"/>
            <a:ext cx="1800200" cy="1800512"/>
          </a:xfrm>
          <a:prstGeom prst="bentUpArrow">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8" name="直角上箭头 7"/>
          <p:cNvSpPr/>
          <p:nvPr/>
        </p:nvSpPr>
        <p:spPr bwMode="auto">
          <a:xfrm rot="7988830">
            <a:off x="3335728" y="1629177"/>
            <a:ext cx="1800200" cy="1800512"/>
          </a:xfrm>
          <a:prstGeom prst="bentUpArrow">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362"/>
            <a:endParaRPr lang="zh-CN" altLang="en-US" b="1">
              <a:solidFill>
                <a:schemeClr val="tx1"/>
              </a:solidFill>
              <a:latin typeface="Arial" pitchFamily="34" charset="0"/>
              <a:ea typeface="微软雅黑" pitchFamily="34" charset="-122"/>
            </a:endParaRPr>
          </a:p>
        </p:txBody>
      </p:sp>
      <p:sp>
        <p:nvSpPr>
          <p:cNvPr id="9" name="矩形 8"/>
          <p:cNvSpPr/>
          <p:nvPr/>
        </p:nvSpPr>
        <p:spPr>
          <a:xfrm>
            <a:off x="3899604" y="2079118"/>
            <a:ext cx="1423697" cy="535531"/>
          </a:xfrm>
          <a:prstGeom prst="rect">
            <a:avLst/>
          </a:prstGeom>
        </p:spPr>
        <p:txBody>
          <a:bodyPr wrap="square" lIns="91436" tIns="45718" rIns="91436" bIns="45718">
            <a:spAutoFit/>
          </a:bodyPr>
          <a:lstStyle/>
          <a:p>
            <a:pPr>
              <a:lnSpc>
                <a:spcPct val="120000"/>
              </a:lnSpc>
              <a:buClr>
                <a:schemeClr val="accent2"/>
              </a:buClr>
              <a:defRPr/>
            </a:pPr>
            <a:r>
              <a:rPr lang="zh-CN" altLang="en-US" sz="1200" dirty="0">
                <a:latin typeface="微软雅黑" pitchFamily="34" charset="-122"/>
                <a:ea typeface="微软雅黑" pitchFamily="34" charset="-122"/>
              </a:rPr>
              <a:t>单击添加段落文字</a:t>
            </a:r>
            <a:endParaRPr lang="en-US" altLang="zh-CN" sz="1200" dirty="0">
              <a:latin typeface="微软雅黑" pitchFamily="34" charset="-122"/>
              <a:ea typeface="微软雅黑" pitchFamily="34" charset="-122"/>
            </a:endParaRPr>
          </a:p>
          <a:p>
            <a:pPr>
              <a:lnSpc>
                <a:spcPct val="120000"/>
              </a:lnSpc>
              <a:buClr>
                <a:schemeClr val="accent2"/>
              </a:buClr>
              <a:defRPr/>
            </a:pPr>
            <a:r>
              <a:rPr lang="zh-CN" altLang="en-US" sz="1200" dirty="0">
                <a:latin typeface="微软雅黑" pitchFamily="34" charset="-122"/>
                <a:ea typeface="微软雅黑" pitchFamily="34" charset="-122"/>
              </a:rPr>
              <a:t>单击添加段落文字</a:t>
            </a:r>
            <a:endParaRPr lang="en-US" altLang="zh-CN" sz="1200" dirty="0">
              <a:solidFill>
                <a:schemeClr val="tx2"/>
              </a:solidFill>
              <a:latin typeface="微软雅黑" pitchFamily="34" charset="-122"/>
              <a:ea typeface="微软雅黑" pitchFamily="34" charset="-122"/>
            </a:endParaRPr>
          </a:p>
        </p:txBody>
      </p:sp>
      <p:sp>
        <p:nvSpPr>
          <p:cNvPr id="10" name="TextBox 20"/>
          <p:cNvSpPr txBox="1"/>
          <p:nvPr/>
        </p:nvSpPr>
        <p:spPr bwMode="auto">
          <a:xfrm>
            <a:off x="3739138" y="3886980"/>
            <a:ext cx="1580778" cy="1107992"/>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1" name="TextBox 19"/>
          <p:cNvSpPr txBox="1">
            <a:spLocks noChangeArrowheads="1"/>
          </p:cNvSpPr>
          <p:nvPr/>
        </p:nvSpPr>
        <p:spPr bwMode="auto">
          <a:xfrm>
            <a:off x="3674328" y="3663523"/>
            <a:ext cx="16732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200" b="1" dirty="0">
                <a:solidFill>
                  <a:sysClr val="windowText" lastClr="000000">
                    <a:lumMod val="95000"/>
                    <a:lumOff val="5000"/>
                  </a:sysClr>
                </a:solidFill>
                <a:latin typeface="微软雅黑" pitchFamily="34" charset="-122"/>
                <a:ea typeface="微软雅黑" pitchFamily="34" charset="-122"/>
                <a:cs typeface="宋体" pitchFamily="2" charset="-122"/>
              </a:rPr>
              <a:t>单击此处添加标题</a:t>
            </a:r>
          </a:p>
        </p:txBody>
      </p:sp>
      <p:sp>
        <p:nvSpPr>
          <p:cNvPr id="12" name="TextBox 20"/>
          <p:cNvSpPr txBox="1"/>
          <p:nvPr/>
        </p:nvSpPr>
        <p:spPr bwMode="auto">
          <a:xfrm>
            <a:off x="1404690" y="1197268"/>
            <a:ext cx="1557823" cy="1361907"/>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3" name="TextBox 19"/>
          <p:cNvSpPr txBox="1">
            <a:spLocks noChangeArrowheads="1"/>
          </p:cNvSpPr>
          <p:nvPr/>
        </p:nvSpPr>
        <p:spPr bwMode="auto">
          <a:xfrm>
            <a:off x="1427307" y="998135"/>
            <a:ext cx="16207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defRPr/>
            </a:pPr>
            <a:r>
              <a:rPr lang="zh-CN" altLang="zh-CN" sz="1200" b="1" dirty="0">
                <a:solidFill>
                  <a:sysClr val="windowText" lastClr="000000">
                    <a:lumMod val="95000"/>
                    <a:lumOff val="5000"/>
                  </a:sysClr>
                </a:solidFill>
                <a:latin typeface="微软雅黑" pitchFamily="34" charset="-122"/>
                <a:ea typeface="微软雅黑" pitchFamily="34" charset="-122"/>
                <a:cs typeface="宋体" pitchFamily="2" charset="-122"/>
              </a:rPr>
              <a:t>单击此处添加标题</a:t>
            </a:r>
          </a:p>
        </p:txBody>
      </p:sp>
      <p:sp>
        <p:nvSpPr>
          <p:cNvPr id="14" name="TextBox 20"/>
          <p:cNvSpPr txBox="1"/>
          <p:nvPr/>
        </p:nvSpPr>
        <p:spPr bwMode="auto">
          <a:xfrm>
            <a:off x="6094986" y="1314781"/>
            <a:ext cx="1646710" cy="1107992"/>
          </a:xfrm>
          <a:prstGeom prst="rect">
            <a:avLst/>
          </a:prstGeom>
          <a:noFill/>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50000"/>
              </a:lnSpc>
              <a:defRPr/>
            </a:pPr>
            <a:r>
              <a:rPr lang="zh-CN" altLang="en-US" sz="11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5" name="TextBox 19"/>
          <p:cNvSpPr txBox="1">
            <a:spLocks noChangeArrowheads="1"/>
          </p:cNvSpPr>
          <p:nvPr/>
        </p:nvSpPr>
        <p:spPr bwMode="auto">
          <a:xfrm>
            <a:off x="6106294" y="974013"/>
            <a:ext cx="162409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2">
              <a:lnSpc>
                <a:spcPct val="120000"/>
              </a:lnSpc>
              <a:defRPr/>
            </a:pPr>
            <a:r>
              <a:rPr lang="zh-CN" altLang="zh-CN" sz="1200" b="1" dirty="0">
                <a:solidFill>
                  <a:srgbClr val="4D4D4D"/>
                </a:solidFill>
                <a:latin typeface="微软雅黑" pitchFamily="34" charset="-122"/>
                <a:ea typeface="微软雅黑" pitchFamily="34" charset="-122"/>
              </a:rPr>
              <a:t>单击此处添加标题</a:t>
            </a:r>
          </a:p>
        </p:txBody>
      </p:sp>
      <p:pic>
        <p:nvPicPr>
          <p:cNvPr id="16" name="图片 1" descr="第一2.jpg"/>
          <p:cNvPicPr>
            <a:picLocks noGrp="1" noChangeAspect="1"/>
          </p:cNvPicPr>
          <p:nvPr isPhoto="1"/>
        </p:nvPicPr>
        <p:blipFill>
          <a:blip r:embed="rId3">
            <a:extLst>
              <a:ext uri="{BEBA8EAE-BF5A-486C-A8C5-ECC9F3942E4B}">
                <a14:imgProps xmlns:a14="http://schemas.microsoft.com/office/drawing/2010/main">
                  <a14:imgLayer r:embed="rId4">
                    <a14:imgEffect>
                      <a14:backgroundRemoval t="7227" b="95508" l="3125" r="96680"/>
                    </a14:imgEffect>
                  </a14:imgLayer>
                </a14:imgProps>
              </a:ext>
              <a:ext uri="{28A0092B-C50C-407E-A947-70E740481C1C}">
                <a14:useLocalDpi xmlns:a14="http://schemas.microsoft.com/office/drawing/2010/main" val="0"/>
              </a:ext>
            </a:extLst>
          </a:blip>
          <a:srcRect/>
          <a:stretch>
            <a:fillRect/>
          </a:stretch>
        </p:blipFill>
        <p:spPr bwMode="auto">
          <a:xfrm>
            <a:off x="777565" y="2567209"/>
            <a:ext cx="2249635" cy="2249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1853106"/>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000"/>
                                        <p:tgtEl>
                                          <p:spTgt spid="10"/>
                                        </p:tgtEl>
                                      </p:cBhvr>
                                    </p:animEffect>
                                    <p:anim calcmode="lin" valueType="num">
                                      <p:cBhvr>
                                        <p:cTn id="70" dur="1000" fill="hold"/>
                                        <p:tgtEl>
                                          <p:spTgt spid="10"/>
                                        </p:tgtEl>
                                        <p:attrNameLst>
                                          <p:attrName>ppt_x</p:attrName>
                                        </p:attrNameLst>
                                      </p:cBhvr>
                                      <p:tavLst>
                                        <p:tav tm="0">
                                          <p:val>
                                            <p:strVal val="#ppt_x"/>
                                          </p:val>
                                        </p:tav>
                                        <p:tav tm="100000">
                                          <p:val>
                                            <p:strVal val="#ppt_x"/>
                                          </p:val>
                                        </p:tav>
                                      </p:tavLst>
                                    </p:anim>
                                    <p:anim calcmode="lin" valueType="num">
                                      <p:cBhvr>
                                        <p:cTn id="71" dur="1000" fill="hold"/>
                                        <p:tgtEl>
                                          <p:spTgt spid="10"/>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53" presetClass="entr" presetSubtype="16"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6" grpId="0" animBg="1"/>
      <p:bldP spid="8" grpId="0" animBg="1"/>
      <p:bldP spid="9" grpId="0"/>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841072" y="644598"/>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矩形 3"/>
          <p:cNvSpPr/>
          <p:nvPr/>
        </p:nvSpPr>
        <p:spPr bwMode="auto">
          <a:xfrm>
            <a:off x="2961202" y="1246982"/>
            <a:ext cx="1330554" cy="996950"/>
          </a:xfrm>
          <a:custGeom>
            <a:avLst/>
            <a:gdLst/>
            <a:ahLst/>
            <a:cxnLst/>
            <a:rect l="l" t="t" r="r" b="b"/>
            <a:pathLst>
              <a:path w="1330323" h="996950">
                <a:moveTo>
                  <a:pt x="0" y="0"/>
                </a:moveTo>
                <a:lnTo>
                  <a:pt x="1003300" y="0"/>
                </a:lnTo>
                <a:lnTo>
                  <a:pt x="1003300" y="421150"/>
                </a:lnTo>
                <a:lnTo>
                  <a:pt x="1114685" y="421150"/>
                </a:lnTo>
                <a:lnTo>
                  <a:pt x="1114685" y="212725"/>
                </a:lnTo>
                <a:lnTo>
                  <a:pt x="1330323" y="502444"/>
                </a:lnTo>
                <a:lnTo>
                  <a:pt x="1114685" y="792162"/>
                </a:lnTo>
                <a:lnTo>
                  <a:pt x="1114685" y="583738"/>
                </a:lnTo>
                <a:lnTo>
                  <a:pt x="1003300" y="583738"/>
                </a:lnTo>
                <a:lnTo>
                  <a:pt x="1003300" y="996950"/>
                </a:lnTo>
                <a:lnTo>
                  <a:pt x="831195" y="996950"/>
                </a:lnTo>
                <a:lnTo>
                  <a:pt x="618542" y="837994"/>
                </a:lnTo>
                <a:lnTo>
                  <a:pt x="615386" y="840354"/>
                </a:lnTo>
                <a:lnTo>
                  <a:pt x="501650" y="755337"/>
                </a:lnTo>
                <a:lnTo>
                  <a:pt x="396493" y="833942"/>
                </a:lnTo>
                <a:lnTo>
                  <a:pt x="393408" y="831636"/>
                </a:lnTo>
                <a:lnTo>
                  <a:pt x="172250" y="996950"/>
                </a:lnTo>
                <a:lnTo>
                  <a:pt x="0" y="9969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0" tIns="45710" rIns="431906" bIns="45710"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1</a:t>
            </a:r>
            <a:endParaRPr lang="zh-CN" altLang="en-US" sz="2800" kern="0" dirty="0">
              <a:solidFill>
                <a:schemeClr val="bg1"/>
              </a:solidFill>
              <a:latin typeface="Impact" pitchFamily="34" charset="0"/>
              <a:ea typeface="微软雅黑" pitchFamily="34" charset="-122"/>
            </a:endParaRPr>
          </a:p>
        </p:txBody>
      </p:sp>
      <p:sp>
        <p:nvSpPr>
          <p:cNvPr id="25" name="上箭头 9"/>
          <p:cNvSpPr/>
          <p:nvPr/>
        </p:nvSpPr>
        <p:spPr bwMode="auto">
          <a:xfrm>
            <a:off x="2961202" y="2066133"/>
            <a:ext cx="1003474" cy="1322387"/>
          </a:xfrm>
          <a:custGeom>
            <a:avLst/>
            <a:gdLst/>
            <a:ahLst/>
            <a:cxnLst/>
            <a:rect l="l" t="t" r="r" b="b"/>
            <a:pathLst>
              <a:path w="1003300" h="1322387">
                <a:moveTo>
                  <a:pt x="501650" y="0"/>
                </a:moveTo>
                <a:lnTo>
                  <a:pt x="790575" y="215638"/>
                </a:lnTo>
                <a:lnTo>
                  <a:pt x="582722" y="215638"/>
                </a:lnTo>
                <a:lnTo>
                  <a:pt x="582722" y="327025"/>
                </a:lnTo>
                <a:lnTo>
                  <a:pt x="1003300" y="327025"/>
                </a:lnTo>
                <a:lnTo>
                  <a:pt x="1003300" y="1322387"/>
                </a:lnTo>
                <a:lnTo>
                  <a:pt x="831195" y="1322387"/>
                </a:lnTo>
                <a:lnTo>
                  <a:pt x="618542" y="1163685"/>
                </a:lnTo>
                <a:lnTo>
                  <a:pt x="615386" y="1166041"/>
                </a:lnTo>
                <a:lnTo>
                  <a:pt x="501650" y="1081159"/>
                </a:lnTo>
                <a:lnTo>
                  <a:pt x="396493" y="1159639"/>
                </a:lnTo>
                <a:lnTo>
                  <a:pt x="393408" y="1157337"/>
                </a:lnTo>
                <a:lnTo>
                  <a:pt x="172250" y="1322387"/>
                </a:lnTo>
                <a:lnTo>
                  <a:pt x="0" y="1322387"/>
                </a:lnTo>
                <a:lnTo>
                  <a:pt x="0" y="327025"/>
                </a:lnTo>
                <a:lnTo>
                  <a:pt x="420579" y="327025"/>
                </a:lnTo>
                <a:lnTo>
                  <a:pt x="420579" y="215638"/>
                </a:lnTo>
                <a:lnTo>
                  <a:pt x="212725" y="215638"/>
                </a:ln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lIns="89980" tIns="287938" rIns="91420" bIns="46790"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8</a:t>
            </a:r>
            <a:endParaRPr lang="zh-CN" altLang="en-US" sz="2800" kern="0" dirty="0">
              <a:solidFill>
                <a:schemeClr val="bg1"/>
              </a:solidFill>
              <a:latin typeface="Impact" pitchFamily="34" charset="0"/>
              <a:ea typeface="微软雅黑" pitchFamily="34" charset="-122"/>
            </a:endParaRPr>
          </a:p>
        </p:txBody>
      </p:sp>
      <p:sp>
        <p:nvSpPr>
          <p:cNvPr id="26" name="上箭头 9"/>
          <p:cNvSpPr/>
          <p:nvPr/>
        </p:nvSpPr>
        <p:spPr bwMode="auto">
          <a:xfrm>
            <a:off x="2964378" y="3225008"/>
            <a:ext cx="995536" cy="1328736"/>
          </a:xfrm>
          <a:custGeom>
            <a:avLst/>
            <a:gdLst/>
            <a:ahLst/>
            <a:cxnLst/>
            <a:rect l="l" t="t" r="r" b="b"/>
            <a:pathLst>
              <a:path w="995363" h="1328736">
                <a:moveTo>
                  <a:pt x="498475" y="0"/>
                </a:moveTo>
                <a:lnTo>
                  <a:pt x="787400" y="215638"/>
                </a:lnTo>
                <a:lnTo>
                  <a:pt x="579547" y="215638"/>
                </a:lnTo>
                <a:lnTo>
                  <a:pt x="579547" y="323849"/>
                </a:lnTo>
                <a:lnTo>
                  <a:pt x="995363" y="323849"/>
                </a:lnTo>
                <a:lnTo>
                  <a:pt x="995363" y="496227"/>
                </a:lnTo>
                <a:lnTo>
                  <a:pt x="836660" y="709216"/>
                </a:lnTo>
                <a:lnTo>
                  <a:pt x="839017" y="712377"/>
                </a:lnTo>
                <a:lnTo>
                  <a:pt x="754135" y="826293"/>
                </a:lnTo>
                <a:lnTo>
                  <a:pt x="832615" y="931616"/>
                </a:lnTo>
                <a:lnTo>
                  <a:pt x="830312" y="934706"/>
                </a:lnTo>
                <a:lnTo>
                  <a:pt x="995363" y="1156214"/>
                </a:lnTo>
                <a:lnTo>
                  <a:pt x="995363" y="1328736"/>
                </a:lnTo>
                <a:lnTo>
                  <a:pt x="0" y="1328736"/>
                </a:lnTo>
                <a:lnTo>
                  <a:pt x="0" y="323849"/>
                </a:lnTo>
                <a:lnTo>
                  <a:pt x="417404" y="323849"/>
                </a:lnTo>
                <a:lnTo>
                  <a:pt x="417404" y="215638"/>
                </a:lnTo>
                <a:lnTo>
                  <a:pt x="209550" y="215638"/>
                </a:ln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lIns="89980" tIns="287938" rIns="91420" bIns="46790"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7</a:t>
            </a:r>
            <a:endParaRPr lang="zh-CN" altLang="en-US" sz="2800" kern="0" dirty="0">
              <a:solidFill>
                <a:schemeClr val="bg1"/>
              </a:solidFill>
              <a:latin typeface="Impact" pitchFamily="34" charset="0"/>
              <a:ea typeface="微软雅黑" pitchFamily="34" charset="-122"/>
            </a:endParaRPr>
          </a:p>
        </p:txBody>
      </p:sp>
      <p:sp>
        <p:nvSpPr>
          <p:cNvPr id="27" name="TextBox 26"/>
          <p:cNvSpPr txBox="1"/>
          <p:nvPr/>
        </p:nvSpPr>
        <p:spPr>
          <a:xfrm>
            <a:off x="838347" y="3707165"/>
            <a:ext cx="1800538" cy="646331"/>
          </a:xfrm>
          <a:prstGeom prst="rect">
            <a:avLst/>
          </a:prstGeom>
          <a:noFill/>
        </p:spPr>
        <p:txBody>
          <a:bodyPr lIns="91420" tIns="45710" rIns="91420" bIns="45710" anchor="ctr">
            <a:spAutoFit/>
          </a:bodyPr>
          <a:lstStyle/>
          <a:p>
            <a:pPr algn="r">
              <a:lnSpc>
                <a:spcPct val="150000"/>
              </a:lnSpc>
              <a:defRPr/>
            </a:pPr>
            <a:r>
              <a:rPr lang="zh-CN" altLang="en-US" sz="1200" dirty="0">
                <a:solidFill>
                  <a:srgbClr val="7D7D7D"/>
                </a:solidFill>
                <a:latin typeface="微软雅黑" pitchFamily="34" charset="-122"/>
                <a:ea typeface="微软雅黑" pitchFamily="34" charset="-122"/>
              </a:rPr>
              <a:t>单击此处添加文本</a:t>
            </a:r>
          </a:p>
          <a:p>
            <a:pPr algn="r">
              <a:lnSpc>
                <a:spcPct val="150000"/>
              </a:lnSpc>
              <a:defRPr/>
            </a:pPr>
            <a:r>
              <a:rPr lang="zh-CN" altLang="en-US" sz="1200" dirty="0">
                <a:solidFill>
                  <a:srgbClr val="7D7D7D"/>
                </a:solidFill>
                <a:latin typeface="微软雅黑" pitchFamily="34" charset="-122"/>
                <a:ea typeface="微软雅黑" pitchFamily="34" charset="-122"/>
              </a:rPr>
              <a:t>单击此处添加文本</a:t>
            </a:r>
          </a:p>
        </p:txBody>
      </p:sp>
      <p:sp>
        <p:nvSpPr>
          <p:cNvPr id="28" name="TextBox 27"/>
          <p:cNvSpPr txBox="1"/>
          <p:nvPr/>
        </p:nvSpPr>
        <p:spPr>
          <a:xfrm>
            <a:off x="838347" y="2535591"/>
            <a:ext cx="1800538" cy="646331"/>
          </a:xfrm>
          <a:prstGeom prst="rect">
            <a:avLst/>
          </a:prstGeom>
          <a:noFill/>
        </p:spPr>
        <p:txBody>
          <a:bodyPr lIns="91420" tIns="45710" rIns="91420" bIns="45710" anchor="ctr">
            <a:spAutoFit/>
          </a:bodyPr>
          <a:lstStyle/>
          <a:p>
            <a:pPr algn="r">
              <a:lnSpc>
                <a:spcPct val="150000"/>
              </a:lnSpc>
              <a:defRPr/>
            </a:pPr>
            <a:r>
              <a:rPr lang="zh-CN" altLang="en-US" sz="1200" dirty="0">
                <a:solidFill>
                  <a:srgbClr val="7D7D7D"/>
                </a:solidFill>
                <a:latin typeface="微软雅黑" pitchFamily="34" charset="-122"/>
                <a:ea typeface="微软雅黑" pitchFamily="34" charset="-122"/>
              </a:rPr>
              <a:t>单击此处添加文本</a:t>
            </a:r>
          </a:p>
          <a:p>
            <a:pPr algn="r">
              <a:lnSpc>
                <a:spcPct val="150000"/>
              </a:lnSpc>
              <a:defRPr/>
            </a:pPr>
            <a:r>
              <a:rPr lang="zh-CN" altLang="en-US" sz="1200" dirty="0">
                <a:solidFill>
                  <a:srgbClr val="7D7D7D"/>
                </a:solidFill>
                <a:latin typeface="微软雅黑" pitchFamily="34" charset="-122"/>
                <a:ea typeface="微软雅黑" pitchFamily="34" charset="-122"/>
              </a:rPr>
              <a:t>单击此处添加文本</a:t>
            </a:r>
          </a:p>
        </p:txBody>
      </p:sp>
      <p:sp>
        <p:nvSpPr>
          <p:cNvPr id="29" name="TextBox 28"/>
          <p:cNvSpPr txBox="1"/>
          <p:nvPr/>
        </p:nvSpPr>
        <p:spPr>
          <a:xfrm>
            <a:off x="838347" y="1394421"/>
            <a:ext cx="1800538" cy="646331"/>
          </a:xfrm>
          <a:prstGeom prst="rect">
            <a:avLst/>
          </a:prstGeom>
          <a:noFill/>
        </p:spPr>
        <p:txBody>
          <a:bodyPr lIns="91420" tIns="45710" rIns="91420" bIns="45710" anchor="ctr">
            <a:spAutoFit/>
          </a:bodyPr>
          <a:lstStyle/>
          <a:p>
            <a:pPr algn="r">
              <a:lnSpc>
                <a:spcPct val="150000"/>
              </a:lnSpc>
              <a:defRPr/>
            </a:pPr>
            <a:r>
              <a:rPr lang="zh-CN" altLang="en-US" sz="1200" dirty="0">
                <a:solidFill>
                  <a:srgbClr val="7D7D7D"/>
                </a:solidFill>
                <a:latin typeface="微软雅黑" pitchFamily="34" charset="-122"/>
                <a:ea typeface="微软雅黑" pitchFamily="34" charset="-122"/>
              </a:rPr>
              <a:t>单击此处添加文本</a:t>
            </a:r>
          </a:p>
          <a:p>
            <a:pPr algn="r">
              <a:lnSpc>
                <a:spcPct val="150000"/>
              </a:lnSpc>
              <a:defRPr/>
            </a:pPr>
            <a:r>
              <a:rPr lang="zh-CN" altLang="en-US" sz="1200" dirty="0">
                <a:solidFill>
                  <a:srgbClr val="7D7D7D"/>
                </a:solidFill>
                <a:latin typeface="微软雅黑" pitchFamily="34" charset="-122"/>
                <a:ea typeface="微软雅黑" pitchFamily="34" charset="-122"/>
              </a:rPr>
              <a:t>单击此处添加文本</a:t>
            </a:r>
          </a:p>
        </p:txBody>
      </p:sp>
      <p:sp>
        <p:nvSpPr>
          <p:cNvPr id="31" name="TextBox 30"/>
          <p:cNvSpPr txBox="1"/>
          <p:nvPr/>
        </p:nvSpPr>
        <p:spPr>
          <a:xfrm>
            <a:off x="6671835" y="1394421"/>
            <a:ext cx="1800538" cy="646331"/>
          </a:xfrm>
          <a:prstGeom prst="rect">
            <a:avLst/>
          </a:prstGeom>
          <a:noFill/>
        </p:spPr>
        <p:txBody>
          <a:bodyPr lIns="91420" tIns="45710" rIns="91420" bIns="45710" anchor="ctr">
            <a:spAutoFit/>
          </a:bodyPr>
          <a:lstStyle/>
          <a:p>
            <a:pPr>
              <a:lnSpc>
                <a:spcPct val="150000"/>
              </a:lnSpc>
              <a:defRPr/>
            </a:pPr>
            <a:r>
              <a:rPr lang="zh-CN" altLang="en-US" sz="1200" dirty="0">
                <a:solidFill>
                  <a:srgbClr val="7D7D7D"/>
                </a:solidFill>
                <a:latin typeface="微软雅黑" pitchFamily="34" charset="-122"/>
                <a:ea typeface="微软雅黑" pitchFamily="34" charset="-122"/>
              </a:rPr>
              <a:t>单击此处添加文本</a:t>
            </a:r>
          </a:p>
          <a:p>
            <a:pPr>
              <a:lnSpc>
                <a:spcPct val="150000"/>
              </a:lnSpc>
              <a:defRPr/>
            </a:pPr>
            <a:r>
              <a:rPr lang="zh-CN" altLang="en-US" sz="1200" dirty="0">
                <a:solidFill>
                  <a:srgbClr val="7D7D7D"/>
                </a:solidFill>
                <a:latin typeface="微软雅黑" pitchFamily="34" charset="-122"/>
                <a:ea typeface="微软雅黑" pitchFamily="34" charset="-122"/>
              </a:rPr>
              <a:t>单击此处添加文本</a:t>
            </a:r>
          </a:p>
        </p:txBody>
      </p:sp>
      <p:sp>
        <p:nvSpPr>
          <p:cNvPr id="32" name="TextBox 31"/>
          <p:cNvSpPr txBox="1"/>
          <p:nvPr/>
        </p:nvSpPr>
        <p:spPr>
          <a:xfrm>
            <a:off x="6671835" y="2573767"/>
            <a:ext cx="1800538" cy="646331"/>
          </a:xfrm>
          <a:prstGeom prst="rect">
            <a:avLst/>
          </a:prstGeom>
          <a:noFill/>
        </p:spPr>
        <p:txBody>
          <a:bodyPr lIns="91420" tIns="45710" rIns="91420" bIns="45710">
            <a:spAutoFit/>
          </a:bodyPr>
          <a:lstStyle/>
          <a:p>
            <a:pPr>
              <a:lnSpc>
                <a:spcPct val="150000"/>
              </a:lnSpc>
              <a:defRPr/>
            </a:pPr>
            <a:r>
              <a:rPr lang="zh-CN" altLang="en-US" sz="1200" dirty="0">
                <a:solidFill>
                  <a:srgbClr val="7D7D7D"/>
                </a:solidFill>
                <a:latin typeface="微软雅黑" pitchFamily="34" charset="-122"/>
                <a:ea typeface="微软雅黑" pitchFamily="34" charset="-122"/>
              </a:rPr>
              <a:t>单击此处添加文本</a:t>
            </a:r>
          </a:p>
          <a:p>
            <a:pPr>
              <a:lnSpc>
                <a:spcPct val="150000"/>
              </a:lnSpc>
              <a:defRPr/>
            </a:pPr>
            <a:r>
              <a:rPr lang="zh-CN" altLang="en-US" sz="1200" dirty="0">
                <a:solidFill>
                  <a:srgbClr val="7D7D7D"/>
                </a:solidFill>
                <a:latin typeface="微软雅黑" pitchFamily="34" charset="-122"/>
                <a:ea typeface="微软雅黑" pitchFamily="34" charset="-122"/>
              </a:rPr>
              <a:t>单击此处添加文本</a:t>
            </a:r>
          </a:p>
        </p:txBody>
      </p:sp>
      <p:sp>
        <p:nvSpPr>
          <p:cNvPr id="33" name="TextBox 32"/>
          <p:cNvSpPr txBox="1"/>
          <p:nvPr/>
        </p:nvSpPr>
        <p:spPr>
          <a:xfrm>
            <a:off x="6671835" y="3746930"/>
            <a:ext cx="1800538" cy="646331"/>
          </a:xfrm>
          <a:prstGeom prst="rect">
            <a:avLst/>
          </a:prstGeom>
          <a:noFill/>
        </p:spPr>
        <p:txBody>
          <a:bodyPr lIns="91420" tIns="45710" rIns="91420" bIns="45710">
            <a:spAutoFit/>
          </a:bodyPr>
          <a:lstStyle/>
          <a:p>
            <a:pPr>
              <a:lnSpc>
                <a:spcPct val="150000"/>
              </a:lnSpc>
              <a:defRPr/>
            </a:pPr>
            <a:r>
              <a:rPr lang="zh-CN" altLang="en-US" sz="1200" dirty="0">
                <a:solidFill>
                  <a:srgbClr val="7D7D7D"/>
                </a:solidFill>
                <a:latin typeface="微软雅黑" pitchFamily="34" charset="-122"/>
                <a:ea typeface="微软雅黑" pitchFamily="34" charset="-122"/>
              </a:rPr>
              <a:t>单击此处添加文本</a:t>
            </a:r>
          </a:p>
          <a:p>
            <a:pPr>
              <a:lnSpc>
                <a:spcPct val="150000"/>
              </a:lnSpc>
              <a:defRPr/>
            </a:pPr>
            <a:r>
              <a:rPr lang="zh-CN" altLang="en-US" sz="1200" dirty="0">
                <a:solidFill>
                  <a:srgbClr val="7D7D7D"/>
                </a:solidFill>
                <a:latin typeface="微软雅黑" pitchFamily="34" charset="-122"/>
                <a:ea typeface="微软雅黑" pitchFamily="34" charset="-122"/>
              </a:rPr>
              <a:t>单击此处添加文本</a:t>
            </a:r>
          </a:p>
        </p:txBody>
      </p:sp>
      <p:sp>
        <p:nvSpPr>
          <p:cNvPr id="35" name="矩形 1"/>
          <p:cNvSpPr/>
          <p:nvPr/>
        </p:nvSpPr>
        <p:spPr>
          <a:xfrm>
            <a:off x="5328576" y="2412208"/>
            <a:ext cx="1003474" cy="1322387"/>
          </a:xfrm>
          <a:custGeom>
            <a:avLst/>
            <a:gdLst/>
            <a:ahLst/>
            <a:cxnLst/>
            <a:rect l="l" t="t" r="r" b="b"/>
            <a:pathLst>
              <a:path w="1003300" h="1322387">
                <a:moveTo>
                  <a:pt x="0" y="0"/>
                </a:moveTo>
                <a:lnTo>
                  <a:pt x="172251" y="0"/>
                </a:lnTo>
                <a:lnTo>
                  <a:pt x="393409" y="165051"/>
                </a:lnTo>
                <a:lnTo>
                  <a:pt x="396493" y="162748"/>
                </a:lnTo>
                <a:lnTo>
                  <a:pt x="501650" y="241228"/>
                </a:lnTo>
                <a:lnTo>
                  <a:pt x="615386" y="156346"/>
                </a:lnTo>
                <a:lnTo>
                  <a:pt x="618543" y="158702"/>
                </a:lnTo>
                <a:lnTo>
                  <a:pt x="831195" y="0"/>
                </a:lnTo>
                <a:lnTo>
                  <a:pt x="1003300" y="0"/>
                </a:lnTo>
                <a:lnTo>
                  <a:pt x="1003300" y="995362"/>
                </a:lnTo>
                <a:lnTo>
                  <a:pt x="555734" y="995362"/>
                </a:lnTo>
                <a:lnTo>
                  <a:pt x="555734" y="1106749"/>
                </a:lnTo>
                <a:lnTo>
                  <a:pt x="763587" y="1106749"/>
                </a:lnTo>
                <a:lnTo>
                  <a:pt x="474662" y="1322387"/>
                </a:lnTo>
                <a:lnTo>
                  <a:pt x="185737" y="1106749"/>
                </a:lnTo>
                <a:lnTo>
                  <a:pt x="393591" y="1106749"/>
                </a:lnTo>
                <a:lnTo>
                  <a:pt x="393591" y="995362"/>
                </a:lnTo>
                <a:lnTo>
                  <a:pt x="0" y="995362"/>
                </a:ln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lIns="91420" tIns="45710" rIns="91420" bIns="287938"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4</a:t>
            </a:r>
            <a:endParaRPr lang="zh-CN" altLang="en-US" sz="2800" kern="0" dirty="0">
              <a:solidFill>
                <a:schemeClr val="bg1"/>
              </a:solidFill>
              <a:latin typeface="Impact" pitchFamily="34" charset="0"/>
              <a:ea typeface="微软雅黑" pitchFamily="34" charset="-122"/>
            </a:endParaRPr>
          </a:p>
        </p:txBody>
      </p:sp>
      <p:sp>
        <p:nvSpPr>
          <p:cNvPr id="36" name="矩形 4"/>
          <p:cNvSpPr/>
          <p:nvPr/>
        </p:nvSpPr>
        <p:spPr>
          <a:xfrm>
            <a:off x="3810667" y="3548858"/>
            <a:ext cx="1321026" cy="1004887"/>
          </a:xfrm>
          <a:custGeom>
            <a:avLst/>
            <a:gdLst/>
            <a:ahLst/>
            <a:cxnLst/>
            <a:rect l="l" t="t" r="r" b="b"/>
            <a:pathLst>
              <a:path w="1320797" h="1004887">
                <a:moveTo>
                  <a:pt x="325434" y="0"/>
                </a:moveTo>
                <a:lnTo>
                  <a:pt x="1320797" y="0"/>
                </a:lnTo>
                <a:lnTo>
                  <a:pt x="1320797" y="172378"/>
                </a:lnTo>
                <a:lnTo>
                  <a:pt x="1162095" y="385367"/>
                </a:lnTo>
                <a:lnTo>
                  <a:pt x="1164451" y="388528"/>
                </a:lnTo>
                <a:lnTo>
                  <a:pt x="1079569" y="502444"/>
                </a:lnTo>
                <a:lnTo>
                  <a:pt x="1158049" y="607767"/>
                </a:lnTo>
                <a:lnTo>
                  <a:pt x="1155746" y="610857"/>
                </a:lnTo>
                <a:lnTo>
                  <a:pt x="1320797" y="832365"/>
                </a:lnTo>
                <a:lnTo>
                  <a:pt x="1320797" y="1004887"/>
                </a:lnTo>
                <a:lnTo>
                  <a:pt x="325434" y="1004887"/>
                </a:lnTo>
                <a:lnTo>
                  <a:pt x="325434" y="583737"/>
                </a:lnTo>
                <a:lnTo>
                  <a:pt x="215638" y="583737"/>
                </a:lnTo>
                <a:lnTo>
                  <a:pt x="215638" y="792162"/>
                </a:lnTo>
                <a:lnTo>
                  <a:pt x="0" y="502444"/>
                </a:lnTo>
                <a:lnTo>
                  <a:pt x="215638" y="212725"/>
                </a:lnTo>
                <a:lnTo>
                  <a:pt x="215638" y="421149"/>
                </a:lnTo>
                <a:lnTo>
                  <a:pt x="325434" y="421149"/>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lIns="431906" tIns="45710" rIns="91420" bIns="46790"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6</a:t>
            </a:r>
            <a:endParaRPr lang="zh-CN" altLang="en-US" sz="2800" kern="0" dirty="0">
              <a:solidFill>
                <a:schemeClr val="bg1"/>
              </a:solidFill>
              <a:latin typeface="Impact" pitchFamily="34" charset="0"/>
              <a:ea typeface="微软雅黑" pitchFamily="34" charset="-122"/>
            </a:endParaRPr>
          </a:p>
        </p:txBody>
      </p:sp>
      <p:sp>
        <p:nvSpPr>
          <p:cNvPr id="37" name="矩形 41"/>
          <p:cNvSpPr/>
          <p:nvPr/>
        </p:nvSpPr>
        <p:spPr>
          <a:xfrm>
            <a:off x="4132980" y="1246982"/>
            <a:ext cx="1322614" cy="1004887"/>
          </a:xfrm>
          <a:custGeom>
            <a:avLst/>
            <a:gdLst/>
            <a:ahLst/>
            <a:cxnLst/>
            <a:rect l="l" t="t" r="r" b="b"/>
            <a:pathLst>
              <a:path w="1322385" h="1004887">
                <a:moveTo>
                  <a:pt x="0" y="0"/>
                </a:moveTo>
                <a:lnTo>
                  <a:pt x="995363" y="0"/>
                </a:lnTo>
                <a:lnTo>
                  <a:pt x="995363" y="421150"/>
                </a:lnTo>
                <a:lnTo>
                  <a:pt x="1106747" y="421150"/>
                </a:lnTo>
                <a:lnTo>
                  <a:pt x="1106747" y="212725"/>
                </a:lnTo>
                <a:lnTo>
                  <a:pt x="1322385" y="502443"/>
                </a:lnTo>
                <a:lnTo>
                  <a:pt x="1106747" y="792162"/>
                </a:lnTo>
                <a:lnTo>
                  <a:pt x="1106747" y="583738"/>
                </a:lnTo>
                <a:lnTo>
                  <a:pt x="995363" y="583738"/>
                </a:lnTo>
                <a:lnTo>
                  <a:pt x="995363" y="1004887"/>
                </a:lnTo>
                <a:lnTo>
                  <a:pt x="0" y="1004887"/>
                </a:lnTo>
                <a:lnTo>
                  <a:pt x="0" y="832509"/>
                </a:lnTo>
                <a:lnTo>
                  <a:pt x="158702" y="619521"/>
                </a:lnTo>
                <a:lnTo>
                  <a:pt x="156346" y="616359"/>
                </a:lnTo>
                <a:lnTo>
                  <a:pt x="241228" y="502443"/>
                </a:lnTo>
                <a:lnTo>
                  <a:pt x="162748" y="397120"/>
                </a:lnTo>
                <a:lnTo>
                  <a:pt x="165051" y="394030"/>
                </a:lnTo>
                <a:lnTo>
                  <a:pt x="0" y="172523"/>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lIns="91420" tIns="45710" rIns="431906" bIns="45710"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2</a:t>
            </a:r>
            <a:endParaRPr lang="zh-CN" altLang="en-US" sz="2800" kern="0" dirty="0">
              <a:solidFill>
                <a:schemeClr val="bg1"/>
              </a:solidFill>
              <a:latin typeface="Impact" pitchFamily="34" charset="0"/>
              <a:ea typeface="微软雅黑" pitchFamily="34" charset="-122"/>
            </a:endParaRPr>
          </a:p>
        </p:txBody>
      </p:sp>
      <p:sp>
        <p:nvSpPr>
          <p:cNvPr id="38" name="矩形 47"/>
          <p:cNvSpPr/>
          <p:nvPr/>
        </p:nvSpPr>
        <p:spPr>
          <a:xfrm>
            <a:off x="5301582" y="1246983"/>
            <a:ext cx="995537" cy="1328736"/>
          </a:xfrm>
          <a:custGeom>
            <a:avLst/>
            <a:gdLst/>
            <a:ahLst/>
            <a:cxnLst/>
            <a:rect l="l" t="t" r="r" b="b"/>
            <a:pathLst>
              <a:path w="995364" h="1328736">
                <a:moveTo>
                  <a:pt x="0" y="0"/>
                </a:moveTo>
                <a:lnTo>
                  <a:pt x="995364" y="0"/>
                </a:lnTo>
                <a:lnTo>
                  <a:pt x="995364" y="1004887"/>
                </a:lnTo>
                <a:lnTo>
                  <a:pt x="609711" y="1004887"/>
                </a:lnTo>
                <a:lnTo>
                  <a:pt x="609711" y="1113098"/>
                </a:lnTo>
                <a:lnTo>
                  <a:pt x="817564" y="1113098"/>
                </a:lnTo>
                <a:lnTo>
                  <a:pt x="528639" y="1328736"/>
                </a:lnTo>
                <a:lnTo>
                  <a:pt x="239713" y="1113098"/>
                </a:lnTo>
                <a:lnTo>
                  <a:pt x="447568" y="1113098"/>
                </a:lnTo>
                <a:lnTo>
                  <a:pt x="447568" y="1004887"/>
                </a:lnTo>
                <a:lnTo>
                  <a:pt x="0" y="1004887"/>
                </a:lnTo>
                <a:lnTo>
                  <a:pt x="0" y="832510"/>
                </a:lnTo>
                <a:lnTo>
                  <a:pt x="158702" y="619521"/>
                </a:lnTo>
                <a:lnTo>
                  <a:pt x="156346" y="616359"/>
                </a:lnTo>
                <a:lnTo>
                  <a:pt x="241228" y="502444"/>
                </a:lnTo>
                <a:lnTo>
                  <a:pt x="162748" y="397120"/>
                </a:lnTo>
                <a:lnTo>
                  <a:pt x="165051" y="394031"/>
                </a:lnTo>
                <a:lnTo>
                  <a:pt x="0" y="172523"/>
                </a:ln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lIns="91420" tIns="45710" rIns="91420" bIns="287938"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3</a:t>
            </a:r>
            <a:endParaRPr lang="zh-CN" altLang="en-US" sz="2800" kern="0" dirty="0">
              <a:solidFill>
                <a:schemeClr val="bg1"/>
              </a:solidFill>
              <a:latin typeface="Impact" pitchFamily="34" charset="0"/>
              <a:ea typeface="微软雅黑" pitchFamily="34" charset="-122"/>
            </a:endParaRPr>
          </a:p>
        </p:txBody>
      </p:sp>
      <p:sp>
        <p:nvSpPr>
          <p:cNvPr id="39" name="矩形 53"/>
          <p:cNvSpPr/>
          <p:nvPr/>
        </p:nvSpPr>
        <p:spPr>
          <a:xfrm>
            <a:off x="4977682" y="3556794"/>
            <a:ext cx="1327377" cy="996950"/>
          </a:xfrm>
          <a:custGeom>
            <a:avLst/>
            <a:gdLst/>
            <a:ahLst/>
            <a:cxnLst/>
            <a:rect l="l" t="t" r="r" b="b"/>
            <a:pathLst>
              <a:path w="1327147" h="996950">
                <a:moveTo>
                  <a:pt x="323847" y="0"/>
                </a:moveTo>
                <a:lnTo>
                  <a:pt x="496098" y="0"/>
                </a:lnTo>
                <a:lnTo>
                  <a:pt x="717256" y="165314"/>
                </a:lnTo>
                <a:lnTo>
                  <a:pt x="720340" y="163008"/>
                </a:lnTo>
                <a:lnTo>
                  <a:pt x="825497" y="241612"/>
                </a:lnTo>
                <a:lnTo>
                  <a:pt x="939233" y="156595"/>
                </a:lnTo>
                <a:lnTo>
                  <a:pt x="942390" y="158956"/>
                </a:lnTo>
                <a:lnTo>
                  <a:pt x="1155042" y="0"/>
                </a:lnTo>
                <a:lnTo>
                  <a:pt x="1327147" y="0"/>
                </a:lnTo>
                <a:lnTo>
                  <a:pt x="1327147" y="996950"/>
                </a:lnTo>
                <a:lnTo>
                  <a:pt x="323847" y="996950"/>
                </a:lnTo>
                <a:lnTo>
                  <a:pt x="323847" y="575800"/>
                </a:lnTo>
                <a:lnTo>
                  <a:pt x="215638" y="575800"/>
                </a:lnTo>
                <a:lnTo>
                  <a:pt x="215638" y="784225"/>
                </a:lnTo>
                <a:lnTo>
                  <a:pt x="0" y="494506"/>
                </a:lnTo>
                <a:lnTo>
                  <a:pt x="215638" y="204788"/>
                </a:lnTo>
                <a:lnTo>
                  <a:pt x="215638" y="413212"/>
                </a:lnTo>
                <a:lnTo>
                  <a:pt x="323847" y="41321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431906" tIns="45710" rIns="91420" bIns="46790" anchor="ctr"/>
          <a:lstStyle/>
          <a:p>
            <a:pPr algn="ctr" defTabSz="914202" fontAlgn="auto">
              <a:lnSpc>
                <a:spcPct val="120000"/>
              </a:lnSpc>
              <a:spcBef>
                <a:spcPts val="0"/>
              </a:spcBef>
              <a:spcAft>
                <a:spcPts val="0"/>
              </a:spcAft>
              <a:defRPr/>
            </a:pPr>
            <a:r>
              <a:rPr lang="en-US" altLang="zh-CN" sz="2800" kern="0" dirty="0">
                <a:solidFill>
                  <a:schemeClr val="bg1"/>
                </a:solidFill>
                <a:latin typeface="Impact" pitchFamily="34" charset="0"/>
                <a:ea typeface="微软雅黑" pitchFamily="34" charset="-122"/>
              </a:rPr>
              <a:t>5</a:t>
            </a:r>
            <a:endParaRPr lang="zh-CN" altLang="en-US" sz="2800" kern="0" dirty="0">
              <a:solidFill>
                <a:schemeClr val="bg1"/>
              </a:solidFill>
              <a:latin typeface="Impact" pitchFamily="34" charset="0"/>
              <a:ea typeface="微软雅黑" pitchFamily="34" charset="-122"/>
            </a:endParaRPr>
          </a:p>
        </p:txBody>
      </p:sp>
    </p:spTree>
    <p:extLst>
      <p:ext uri="{BB962C8B-B14F-4D97-AF65-F5344CB8AC3E}">
        <p14:creationId xmlns:p14="http://schemas.microsoft.com/office/powerpoint/2010/main" val="2825304582"/>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up)">
                                      <p:cBhvr>
                                        <p:cTn id="34" dur="500"/>
                                        <p:tgtEl>
                                          <p:spTgt spid="38"/>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right)">
                                      <p:cBhvr>
                                        <p:cTn id="42" dur="500"/>
                                        <p:tgtEl>
                                          <p:spTgt spid="39"/>
                                        </p:tgtEl>
                                      </p:cBhvr>
                                    </p:animEffect>
                                  </p:childTnLst>
                                </p:cTn>
                              </p:par>
                            </p:childTnLst>
                          </p:cTn>
                        </p:par>
                        <p:par>
                          <p:cTn id="43" fill="hold">
                            <p:stCondLst>
                              <p:cond delay="4500"/>
                            </p:stCondLst>
                            <p:childTnLst>
                              <p:par>
                                <p:cTn id="44" presetID="22" presetClass="entr" presetSubtype="2"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right)">
                                      <p:cBhvr>
                                        <p:cTn id="46" dur="500"/>
                                        <p:tgtEl>
                                          <p:spTgt spid="36"/>
                                        </p:tgtEl>
                                      </p:cBhvr>
                                    </p:animEffect>
                                  </p:childTnLst>
                                </p:cTn>
                              </p:par>
                            </p:childTnLst>
                          </p:cTn>
                        </p:par>
                        <p:par>
                          <p:cTn id="47" fill="hold">
                            <p:stCondLst>
                              <p:cond delay="5000"/>
                            </p:stCondLst>
                            <p:childTnLst>
                              <p:par>
                                <p:cTn id="48" presetID="22" presetClass="entr" presetSubtype="4"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down)">
                                      <p:cBhvr>
                                        <p:cTn id="50" dur="500"/>
                                        <p:tgtEl>
                                          <p:spTgt spid="26"/>
                                        </p:tgtEl>
                                      </p:cBhvr>
                                    </p:animEffect>
                                  </p:childTnLst>
                                </p:cTn>
                              </p:par>
                            </p:childTnLst>
                          </p:cTn>
                        </p:par>
                        <p:par>
                          <p:cTn id="51" fill="hold">
                            <p:stCondLst>
                              <p:cond delay="5500"/>
                            </p:stCondLst>
                            <p:childTnLst>
                              <p:par>
                                <p:cTn id="52" presetID="22" presetClass="entr" presetSubtype="4"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down)">
                                      <p:cBhvr>
                                        <p:cTn id="54" dur="500"/>
                                        <p:tgtEl>
                                          <p:spTgt spid="25"/>
                                        </p:tgtEl>
                                      </p:cBhvr>
                                    </p:animEffect>
                                  </p:childTnLst>
                                </p:cTn>
                              </p:par>
                            </p:childTnLst>
                          </p:cTn>
                        </p:par>
                        <p:par>
                          <p:cTn id="55" fill="hold">
                            <p:stCondLst>
                              <p:cond delay="6000"/>
                            </p:stCondLst>
                            <p:childTnLst>
                              <p:par>
                                <p:cTn id="56" presetID="42" presetClass="entr" presetSubtype="0"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1000"/>
                                        <p:tgtEl>
                                          <p:spTgt spid="29"/>
                                        </p:tgtEl>
                                      </p:cBhvr>
                                    </p:animEffect>
                                    <p:anim calcmode="lin" valueType="num">
                                      <p:cBhvr>
                                        <p:cTn id="59" dur="1000" fill="hold"/>
                                        <p:tgtEl>
                                          <p:spTgt spid="29"/>
                                        </p:tgtEl>
                                        <p:attrNameLst>
                                          <p:attrName>ppt_x</p:attrName>
                                        </p:attrNameLst>
                                      </p:cBhvr>
                                      <p:tavLst>
                                        <p:tav tm="0">
                                          <p:val>
                                            <p:strVal val="#ppt_x"/>
                                          </p:val>
                                        </p:tav>
                                        <p:tav tm="100000">
                                          <p:val>
                                            <p:strVal val="#ppt_x"/>
                                          </p:val>
                                        </p:tav>
                                      </p:tavLst>
                                    </p:anim>
                                    <p:anim calcmode="lin" valueType="num">
                                      <p:cBhvr>
                                        <p:cTn id="60" dur="1000" fill="hold"/>
                                        <p:tgtEl>
                                          <p:spTgt spid="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childTnLst>
                          </p:cTn>
                        </p:par>
                        <p:par>
                          <p:cTn id="71" fill="hold">
                            <p:stCondLst>
                              <p:cond delay="7000"/>
                            </p:stCondLst>
                            <p:childTnLst>
                              <p:par>
                                <p:cTn id="72" presetID="42"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0"/>
                                        <p:tgtEl>
                                          <p:spTgt spid="31"/>
                                        </p:tgtEl>
                                      </p:cBhvr>
                                    </p:animEffect>
                                    <p:anim calcmode="lin" valueType="num">
                                      <p:cBhvr>
                                        <p:cTn id="75" dur="1000" fill="hold"/>
                                        <p:tgtEl>
                                          <p:spTgt spid="31"/>
                                        </p:tgtEl>
                                        <p:attrNameLst>
                                          <p:attrName>ppt_x</p:attrName>
                                        </p:attrNameLst>
                                      </p:cBhvr>
                                      <p:tavLst>
                                        <p:tav tm="0">
                                          <p:val>
                                            <p:strVal val="#ppt_x"/>
                                          </p:val>
                                        </p:tav>
                                        <p:tav tm="100000">
                                          <p:val>
                                            <p:strVal val="#ppt_x"/>
                                          </p:val>
                                        </p:tav>
                                      </p:tavLst>
                                    </p:anim>
                                    <p:anim calcmode="lin" valueType="num">
                                      <p:cBhvr>
                                        <p:cTn id="76" dur="1000" fill="hold"/>
                                        <p:tgtEl>
                                          <p:spTgt spid="31"/>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42" presetClass="entr" presetSubtype="0"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24" grpId="0" animBg="1"/>
      <p:bldP spid="25" grpId="0" animBg="1"/>
      <p:bldP spid="26" grpId="0" animBg="1"/>
      <p:bldP spid="27" grpId="0"/>
      <p:bldP spid="28" grpId="0"/>
      <p:bldP spid="29" grpId="0"/>
      <p:bldP spid="31" grpId="0"/>
      <p:bldP spid="32" grpId="0"/>
      <p:bldP spid="33" grpId="0"/>
      <p:bldP spid="35" grpId="0" animBg="1"/>
      <p:bldP spid="36" grpId="0" animBg="1"/>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6" y="271645"/>
            <a:ext cx="336135"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a:p>
        </p:txBody>
      </p:sp>
      <p:sp>
        <p:nvSpPr>
          <p:cNvPr id="19" name="矩形 18"/>
          <p:cNvSpPr/>
          <p:nvPr/>
        </p:nvSpPr>
        <p:spPr>
          <a:xfrm>
            <a:off x="621994" y="417370"/>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65" tIns="34283" rIns="68565" bIns="34283"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65" tIns="34283" rIns="68565" bIns="34283"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118"/>
          <p:cNvSpPr/>
          <p:nvPr/>
        </p:nvSpPr>
        <p:spPr>
          <a:xfrm>
            <a:off x="0" y="3695513"/>
            <a:ext cx="9145588" cy="1134389"/>
          </a:xfrm>
          <a:prstGeom prst="rect">
            <a:avLst/>
          </a:prstGeom>
          <a:solidFill>
            <a:sysClr val="window" lastClr="FFFFFF">
              <a:lumMod val="85000"/>
            </a:sysClr>
          </a:solidFill>
          <a:ln w="12700" cap="flat" cmpd="sng" algn="ctr">
            <a:noFill/>
            <a:prstDash val="solid"/>
            <a:miter lim="800000"/>
          </a:ln>
          <a:effectLst/>
        </p:spPr>
        <p:txBody>
          <a:bodyPr lIns="72560" tIns="36281" rIns="72560" bIns="36281" rtlCol="0" anchor="ctr"/>
          <a:lstStyle/>
          <a:p>
            <a:pPr algn="ctr" defTabSz="725602" fontAlgn="auto">
              <a:spcBef>
                <a:spcPts val="0"/>
              </a:spcBef>
              <a:spcAft>
                <a:spcPts val="0"/>
              </a:spcAft>
              <a:defRPr/>
            </a:pPr>
            <a:endParaRPr lang="en-US" sz="1400" kern="0" dirty="0">
              <a:solidFill>
                <a:sysClr val="window" lastClr="FFFFFF"/>
              </a:solidFill>
              <a:latin typeface="微软雅黑" pitchFamily="34" charset="-122"/>
              <a:ea typeface="微软雅黑" pitchFamily="34" charset="-122"/>
            </a:endParaRPr>
          </a:p>
        </p:txBody>
      </p:sp>
      <p:grpSp>
        <p:nvGrpSpPr>
          <p:cNvPr id="9" name="Group 62"/>
          <p:cNvGrpSpPr/>
          <p:nvPr/>
        </p:nvGrpSpPr>
        <p:grpSpPr>
          <a:xfrm rot="20675447">
            <a:off x="-794107" y="1605427"/>
            <a:ext cx="5446786" cy="2686992"/>
            <a:chOff x="812493" y="1298947"/>
            <a:chExt cx="6862137" cy="3384233"/>
          </a:xfrm>
        </p:grpSpPr>
        <p:sp>
          <p:nvSpPr>
            <p:cNvPr id="10" name="Freeform 13"/>
            <p:cNvSpPr>
              <a:spLocks noEditPoints="1"/>
            </p:cNvSpPr>
            <p:nvPr/>
          </p:nvSpPr>
          <p:spPr bwMode="auto">
            <a:xfrm rot="1715850">
              <a:off x="812493" y="3764350"/>
              <a:ext cx="3665024" cy="918830"/>
            </a:xfrm>
            <a:custGeom>
              <a:avLst/>
              <a:gdLst>
                <a:gd name="T0" fmla="*/ 229 w 695"/>
                <a:gd name="T1" fmla="*/ 157 h 174"/>
                <a:gd name="T2" fmla="*/ 338 w 695"/>
                <a:gd name="T3" fmla="*/ 173 h 174"/>
                <a:gd name="T4" fmla="*/ 395 w 695"/>
                <a:gd name="T5" fmla="*/ 157 h 174"/>
                <a:gd name="T6" fmla="*/ 273 w 695"/>
                <a:gd name="T7" fmla="*/ 86 h 174"/>
                <a:gd name="T8" fmla="*/ 273 w 695"/>
                <a:gd name="T9" fmla="*/ 72 h 174"/>
                <a:gd name="T10" fmla="*/ 355 w 695"/>
                <a:gd name="T11" fmla="*/ 82 h 174"/>
                <a:gd name="T12" fmla="*/ 493 w 695"/>
                <a:gd name="T13" fmla="*/ 99 h 174"/>
                <a:gd name="T14" fmla="*/ 563 w 695"/>
                <a:gd name="T15" fmla="*/ 86 h 174"/>
                <a:gd name="T16" fmla="*/ 534 w 695"/>
                <a:gd name="T17" fmla="*/ 47 h 174"/>
                <a:gd name="T18" fmla="*/ 569 w 695"/>
                <a:gd name="T19" fmla="*/ 32 h 174"/>
                <a:gd name="T20" fmla="*/ 656 w 695"/>
                <a:gd name="T21" fmla="*/ 39 h 174"/>
                <a:gd name="T22" fmla="*/ 653 w 695"/>
                <a:gd name="T23" fmla="*/ 8 h 174"/>
                <a:gd name="T24" fmla="*/ 656 w 695"/>
                <a:gd name="T25" fmla="*/ 4 h 174"/>
                <a:gd name="T26" fmla="*/ 677 w 695"/>
                <a:gd name="T27" fmla="*/ 3 h 174"/>
                <a:gd name="T28" fmla="*/ 689 w 695"/>
                <a:gd name="T29" fmla="*/ 2 h 174"/>
                <a:gd name="T30" fmla="*/ 656 w 695"/>
                <a:gd name="T31" fmla="*/ 1 h 174"/>
                <a:gd name="T32" fmla="*/ 645 w 695"/>
                <a:gd name="T33" fmla="*/ 8 h 174"/>
                <a:gd name="T34" fmla="*/ 652 w 695"/>
                <a:gd name="T35" fmla="*/ 28 h 174"/>
                <a:gd name="T36" fmla="*/ 633 w 695"/>
                <a:gd name="T37" fmla="*/ 32 h 174"/>
                <a:gd name="T38" fmla="*/ 631 w 695"/>
                <a:gd name="T39" fmla="*/ 31 h 174"/>
                <a:gd name="T40" fmla="*/ 623 w 695"/>
                <a:gd name="T41" fmla="*/ 29 h 174"/>
                <a:gd name="T42" fmla="*/ 588 w 695"/>
                <a:gd name="T43" fmla="*/ 27 h 174"/>
                <a:gd name="T44" fmla="*/ 573 w 695"/>
                <a:gd name="T45" fmla="*/ 24 h 174"/>
                <a:gd name="T46" fmla="*/ 562 w 695"/>
                <a:gd name="T47" fmla="*/ 22 h 174"/>
                <a:gd name="T48" fmla="*/ 532 w 695"/>
                <a:gd name="T49" fmla="*/ 21 h 174"/>
                <a:gd name="T50" fmla="*/ 498 w 695"/>
                <a:gd name="T51" fmla="*/ 36 h 174"/>
                <a:gd name="T52" fmla="*/ 500 w 695"/>
                <a:gd name="T53" fmla="*/ 43 h 174"/>
                <a:gd name="T54" fmla="*/ 516 w 695"/>
                <a:gd name="T55" fmla="*/ 47 h 174"/>
                <a:gd name="T56" fmla="*/ 509 w 695"/>
                <a:gd name="T57" fmla="*/ 51 h 174"/>
                <a:gd name="T58" fmla="*/ 529 w 695"/>
                <a:gd name="T59" fmla="*/ 74 h 174"/>
                <a:gd name="T60" fmla="*/ 535 w 695"/>
                <a:gd name="T61" fmla="*/ 83 h 174"/>
                <a:gd name="T62" fmla="*/ 515 w 695"/>
                <a:gd name="T63" fmla="*/ 91 h 174"/>
                <a:gd name="T64" fmla="*/ 466 w 695"/>
                <a:gd name="T65" fmla="*/ 86 h 174"/>
                <a:gd name="T66" fmla="*/ 444 w 695"/>
                <a:gd name="T67" fmla="*/ 84 h 174"/>
                <a:gd name="T68" fmla="*/ 435 w 695"/>
                <a:gd name="T69" fmla="*/ 82 h 174"/>
                <a:gd name="T70" fmla="*/ 418 w 695"/>
                <a:gd name="T71" fmla="*/ 82 h 174"/>
                <a:gd name="T72" fmla="*/ 383 w 695"/>
                <a:gd name="T73" fmla="*/ 77 h 174"/>
                <a:gd name="T74" fmla="*/ 346 w 695"/>
                <a:gd name="T75" fmla="*/ 71 h 174"/>
                <a:gd name="T76" fmla="*/ 307 w 695"/>
                <a:gd name="T77" fmla="*/ 68 h 174"/>
                <a:gd name="T78" fmla="*/ 240 w 695"/>
                <a:gd name="T79" fmla="*/ 69 h 174"/>
                <a:gd name="T80" fmla="*/ 241 w 695"/>
                <a:gd name="T81" fmla="*/ 78 h 174"/>
                <a:gd name="T82" fmla="*/ 247 w 695"/>
                <a:gd name="T83" fmla="*/ 84 h 174"/>
                <a:gd name="T84" fmla="*/ 245 w 695"/>
                <a:gd name="T85" fmla="*/ 86 h 174"/>
                <a:gd name="T86" fmla="*/ 269 w 695"/>
                <a:gd name="T87" fmla="*/ 98 h 174"/>
                <a:gd name="T88" fmla="*/ 293 w 695"/>
                <a:gd name="T89" fmla="*/ 111 h 174"/>
                <a:gd name="T90" fmla="*/ 308 w 695"/>
                <a:gd name="T91" fmla="*/ 118 h 174"/>
                <a:gd name="T92" fmla="*/ 332 w 695"/>
                <a:gd name="T93" fmla="*/ 128 h 174"/>
                <a:gd name="T94" fmla="*/ 352 w 695"/>
                <a:gd name="T95" fmla="*/ 144 h 174"/>
                <a:gd name="T96" fmla="*/ 371 w 695"/>
                <a:gd name="T97" fmla="*/ 156 h 174"/>
                <a:gd name="T98" fmla="*/ 370 w 695"/>
                <a:gd name="T99" fmla="*/ 167 h 174"/>
                <a:gd name="T100" fmla="*/ 281 w 695"/>
                <a:gd name="T101" fmla="*/ 157 h 174"/>
                <a:gd name="T102" fmla="*/ 249 w 695"/>
                <a:gd name="T103" fmla="*/ 152 h 174"/>
                <a:gd name="T104" fmla="*/ 160 w 695"/>
                <a:gd name="T105" fmla="*/ 140 h 174"/>
                <a:gd name="T106" fmla="*/ 79 w 695"/>
                <a:gd name="T107" fmla="*/ 123 h 174"/>
                <a:gd name="T108" fmla="*/ 656 w 695"/>
                <a:gd name="T109" fmla="*/ 33 h 174"/>
                <a:gd name="T110" fmla="*/ 648 w 695"/>
                <a:gd name="T111" fmla="*/ 5 h 174"/>
                <a:gd name="T112" fmla="*/ 655 w 695"/>
                <a:gd name="T113" fmla="*/ 33 h 174"/>
                <a:gd name="T114" fmla="*/ 648 w 695"/>
                <a:gd name="T115" fmla="*/ 37 h 174"/>
                <a:gd name="T116" fmla="*/ 535 w 695"/>
                <a:gd name="T117" fmla="*/ 9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5" h="174">
                  <a:moveTo>
                    <a:pt x="78" y="130"/>
                  </a:moveTo>
                  <a:cubicBezTo>
                    <a:pt x="88" y="132"/>
                    <a:pt x="101" y="134"/>
                    <a:pt x="109" y="136"/>
                  </a:cubicBezTo>
                  <a:cubicBezTo>
                    <a:pt x="147" y="143"/>
                    <a:pt x="179" y="151"/>
                    <a:pt x="220" y="157"/>
                  </a:cubicBezTo>
                  <a:cubicBezTo>
                    <a:pt x="219" y="157"/>
                    <a:pt x="222" y="157"/>
                    <a:pt x="225" y="157"/>
                  </a:cubicBezTo>
                  <a:cubicBezTo>
                    <a:pt x="224" y="157"/>
                    <a:pt x="224" y="157"/>
                    <a:pt x="224" y="157"/>
                  </a:cubicBezTo>
                  <a:cubicBezTo>
                    <a:pt x="229" y="157"/>
                    <a:pt x="229" y="157"/>
                    <a:pt x="229" y="157"/>
                  </a:cubicBezTo>
                  <a:cubicBezTo>
                    <a:pt x="232" y="157"/>
                    <a:pt x="229" y="158"/>
                    <a:pt x="226" y="158"/>
                  </a:cubicBezTo>
                  <a:cubicBezTo>
                    <a:pt x="242" y="160"/>
                    <a:pt x="257" y="162"/>
                    <a:pt x="272" y="165"/>
                  </a:cubicBezTo>
                  <a:cubicBezTo>
                    <a:pt x="275" y="164"/>
                    <a:pt x="280" y="166"/>
                    <a:pt x="283" y="165"/>
                  </a:cubicBezTo>
                  <a:cubicBezTo>
                    <a:pt x="283" y="166"/>
                    <a:pt x="283" y="166"/>
                    <a:pt x="282" y="166"/>
                  </a:cubicBezTo>
                  <a:cubicBezTo>
                    <a:pt x="294" y="167"/>
                    <a:pt x="295" y="167"/>
                    <a:pt x="303" y="169"/>
                  </a:cubicBezTo>
                  <a:cubicBezTo>
                    <a:pt x="314" y="171"/>
                    <a:pt x="325" y="172"/>
                    <a:pt x="338" y="173"/>
                  </a:cubicBezTo>
                  <a:cubicBezTo>
                    <a:pt x="346" y="174"/>
                    <a:pt x="351" y="174"/>
                    <a:pt x="366" y="173"/>
                  </a:cubicBezTo>
                  <a:cubicBezTo>
                    <a:pt x="367" y="173"/>
                    <a:pt x="372" y="173"/>
                    <a:pt x="375" y="172"/>
                  </a:cubicBezTo>
                  <a:cubicBezTo>
                    <a:pt x="379" y="171"/>
                    <a:pt x="379" y="171"/>
                    <a:pt x="379" y="171"/>
                  </a:cubicBezTo>
                  <a:cubicBezTo>
                    <a:pt x="396" y="166"/>
                    <a:pt x="387" y="169"/>
                    <a:pt x="391" y="167"/>
                  </a:cubicBezTo>
                  <a:cubicBezTo>
                    <a:pt x="398" y="163"/>
                    <a:pt x="396" y="163"/>
                    <a:pt x="397" y="161"/>
                  </a:cubicBezTo>
                  <a:cubicBezTo>
                    <a:pt x="397" y="160"/>
                    <a:pt x="396" y="158"/>
                    <a:pt x="395" y="157"/>
                  </a:cubicBezTo>
                  <a:cubicBezTo>
                    <a:pt x="389" y="149"/>
                    <a:pt x="378" y="143"/>
                    <a:pt x="368" y="136"/>
                  </a:cubicBezTo>
                  <a:cubicBezTo>
                    <a:pt x="347" y="123"/>
                    <a:pt x="322" y="111"/>
                    <a:pt x="300" y="97"/>
                  </a:cubicBezTo>
                  <a:cubicBezTo>
                    <a:pt x="292" y="96"/>
                    <a:pt x="289" y="93"/>
                    <a:pt x="282" y="92"/>
                  </a:cubicBezTo>
                  <a:cubicBezTo>
                    <a:pt x="283" y="91"/>
                    <a:pt x="283" y="91"/>
                    <a:pt x="283" y="91"/>
                  </a:cubicBezTo>
                  <a:cubicBezTo>
                    <a:pt x="278" y="90"/>
                    <a:pt x="279" y="89"/>
                    <a:pt x="277" y="86"/>
                  </a:cubicBezTo>
                  <a:cubicBezTo>
                    <a:pt x="276" y="86"/>
                    <a:pt x="275" y="85"/>
                    <a:pt x="273" y="86"/>
                  </a:cubicBezTo>
                  <a:cubicBezTo>
                    <a:pt x="270" y="85"/>
                    <a:pt x="274" y="83"/>
                    <a:pt x="271" y="82"/>
                  </a:cubicBezTo>
                  <a:cubicBezTo>
                    <a:pt x="272" y="82"/>
                    <a:pt x="270" y="83"/>
                    <a:pt x="270" y="82"/>
                  </a:cubicBezTo>
                  <a:cubicBezTo>
                    <a:pt x="262" y="79"/>
                    <a:pt x="272" y="82"/>
                    <a:pt x="269" y="77"/>
                  </a:cubicBezTo>
                  <a:cubicBezTo>
                    <a:pt x="267" y="76"/>
                    <a:pt x="264" y="74"/>
                    <a:pt x="262" y="72"/>
                  </a:cubicBezTo>
                  <a:cubicBezTo>
                    <a:pt x="265" y="72"/>
                    <a:pt x="269" y="72"/>
                    <a:pt x="272" y="73"/>
                  </a:cubicBezTo>
                  <a:cubicBezTo>
                    <a:pt x="270" y="73"/>
                    <a:pt x="271" y="72"/>
                    <a:pt x="273" y="72"/>
                  </a:cubicBezTo>
                  <a:cubicBezTo>
                    <a:pt x="273" y="74"/>
                    <a:pt x="281" y="72"/>
                    <a:pt x="284" y="73"/>
                  </a:cubicBezTo>
                  <a:cubicBezTo>
                    <a:pt x="283" y="73"/>
                    <a:pt x="281" y="73"/>
                    <a:pt x="280" y="73"/>
                  </a:cubicBezTo>
                  <a:cubicBezTo>
                    <a:pt x="288" y="75"/>
                    <a:pt x="297" y="75"/>
                    <a:pt x="304" y="76"/>
                  </a:cubicBezTo>
                  <a:cubicBezTo>
                    <a:pt x="314" y="76"/>
                    <a:pt x="320" y="79"/>
                    <a:pt x="327" y="78"/>
                  </a:cubicBezTo>
                  <a:cubicBezTo>
                    <a:pt x="325" y="79"/>
                    <a:pt x="330" y="79"/>
                    <a:pt x="331" y="80"/>
                  </a:cubicBezTo>
                  <a:cubicBezTo>
                    <a:pt x="341" y="79"/>
                    <a:pt x="345" y="82"/>
                    <a:pt x="355" y="82"/>
                  </a:cubicBezTo>
                  <a:cubicBezTo>
                    <a:pt x="354" y="82"/>
                    <a:pt x="354" y="82"/>
                    <a:pt x="354" y="82"/>
                  </a:cubicBezTo>
                  <a:cubicBezTo>
                    <a:pt x="376" y="85"/>
                    <a:pt x="398" y="88"/>
                    <a:pt x="422" y="90"/>
                  </a:cubicBezTo>
                  <a:cubicBezTo>
                    <a:pt x="436" y="92"/>
                    <a:pt x="446" y="95"/>
                    <a:pt x="463" y="96"/>
                  </a:cubicBezTo>
                  <a:cubicBezTo>
                    <a:pt x="466" y="96"/>
                    <a:pt x="464" y="96"/>
                    <a:pt x="467" y="96"/>
                  </a:cubicBezTo>
                  <a:cubicBezTo>
                    <a:pt x="470" y="96"/>
                    <a:pt x="466" y="96"/>
                    <a:pt x="467" y="96"/>
                  </a:cubicBezTo>
                  <a:cubicBezTo>
                    <a:pt x="475" y="97"/>
                    <a:pt x="483" y="98"/>
                    <a:pt x="493" y="99"/>
                  </a:cubicBezTo>
                  <a:cubicBezTo>
                    <a:pt x="494" y="99"/>
                    <a:pt x="497" y="99"/>
                    <a:pt x="497" y="99"/>
                  </a:cubicBezTo>
                  <a:cubicBezTo>
                    <a:pt x="501" y="100"/>
                    <a:pt x="508" y="100"/>
                    <a:pt x="516" y="100"/>
                  </a:cubicBezTo>
                  <a:cubicBezTo>
                    <a:pt x="520" y="100"/>
                    <a:pt x="524" y="100"/>
                    <a:pt x="530" y="100"/>
                  </a:cubicBezTo>
                  <a:cubicBezTo>
                    <a:pt x="534" y="101"/>
                    <a:pt x="558" y="94"/>
                    <a:pt x="557" y="93"/>
                  </a:cubicBezTo>
                  <a:cubicBezTo>
                    <a:pt x="549" y="96"/>
                    <a:pt x="562" y="89"/>
                    <a:pt x="560" y="87"/>
                  </a:cubicBezTo>
                  <a:cubicBezTo>
                    <a:pt x="561" y="86"/>
                    <a:pt x="562" y="86"/>
                    <a:pt x="563" y="86"/>
                  </a:cubicBezTo>
                  <a:cubicBezTo>
                    <a:pt x="564" y="83"/>
                    <a:pt x="563" y="81"/>
                    <a:pt x="563" y="77"/>
                  </a:cubicBezTo>
                  <a:cubicBezTo>
                    <a:pt x="562" y="76"/>
                    <a:pt x="559" y="76"/>
                    <a:pt x="559" y="74"/>
                  </a:cubicBezTo>
                  <a:cubicBezTo>
                    <a:pt x="561" y="72"/>
                    <a:pt x="557" y="70"/>
                    <a:pt x="557" y="68"/>
                  </a:cubicBezTo>
                  <a:cubicBezTo>
                    <a:pt x="554" y="69"/>
                    <a:pt x="551" y="68"/>
                    <a:pt x="550" y="66"/>
                  </a:cubicBezTo>
                  <a:cubicBezTo>
                    <a:pt x="554" y="65"/>
                    <a:pt x="554" y="65"/>
                    <a:pt x="554" y="65"/>
                  </a:cubicBezTo>
                  <a:cubicBezTo>
                    <a:pt x="548" y="61"/>
                    <a:pt x="545" y="52"/>
                    <a:pt x="534" y="47"/>
                  </a:cubicBezTo>
                  <a:cubicBezTo>
                    <a:pt x="536" y="46"/>
                    <a:pt x="536" y="46"/>
                    <a:pt x="536" y="46"/>
                  </a:cubicBezTo>
                  <a:cubicBezTo>
                    <a:pt x="528" y="41"/>
                    <a:pt x="524" y="34"/>
                    <a:pt x="521" y="29"/>
                  </a:cubicBezTo>
                  <a:cubicBezTo>
                    <a:pt x="521" y="29"/>
                    <a:pt x="520" y="30"/>
                    <a:pt x="527" y="30"/>
                  </a:cubicBezTo>
                  <a:cubicBezTo>
                    <a:pt x="534" y="29"/>
                    <a:pt x="537" y="29"/>
                    <a:pt x="543" y="29"/>
                  </a:cubicBezTo>
                  <a:cubicBezTo>
                    <a:pt x="546" y="29"/>
                    <a:pt x="546" y="30"/>
                    <a:pt x="547" y="30"/>
                  </a:cubicBezTo>
                  <a:cubicBezTo>
                    <a:pt x="555" y="31"/>
                    <a:pt x="560" y="33"/>
                    <a:pt x="569" y="32"/>
                  </a:cubicBezTo>
                  <a:cubicBezTo>
                    <a:pt x="568" y="33"/>
                    <a:pt x="568" y="33"/>
                    <a:pt x="568" y="33"/>
                  </a:cubicBezTo>
                  <a:cubicBezTo>
                    <a:pt x="575" y="33"/>
                    <a:pt x="586" y="34"/>
                    <a:pt x="592" y="35"/>
                  </a:cubicBezTo>
                  <a:cubicBezTo>
                    <a:pt x="595" y="35"/>
                    <a:pt x="603" y="36"/>
                    <a:pt x="601" y="35"/>
                  </a:cubicBezTo>
                  <a:cubicBezTo>
                    <a:pt x="604" y="35"/>
                    <a:pt x="600" y="36"/>
                    <a:pt x="605" y="36"/>
                  </a:cubicBezTo>
                  <a:cubicBezTo>
                    <a:pt x="600" y="36"/>
                    <a:pt x="600" y="36"/>
                    <a:pt x="600" y="36"/>
                  </a:cubicBezTo>
                  <a:cubicBezTo>
                    <a:pt x="618" y="38"/>
                    <a:pt x="625" y="42"/>
                    <a:pt x="656" y="39"/>
                  </a:cubicBezTo>
                  <a:cubicBezTo>
                    <a:pt x="672" y="35"/>
                    <a:pt x="667" y="30"/>
                    <a:pt x="667" y="26"/>
                  </a:cubicBezTo>
                  <a:cubicBezTo>
                    <a:pt x="665" y="25"/>
                    <a:pt x="664" y="21"/>
                    <a:pt x="659" y="21"/>
                  </a:cubicBezTo>
                  <a:cubicBezTo>
                    <a:pt x="661" y="20"/>
                    <a:pt x="661" y="20"/>
                    <a:pt x="661" y="20"/>
                  </a:cubicBezTo>
                  <a:cubicBezTo>
                    <a:pt x="659" y="18"/>
                    <a:pt x="657" y="14"/>
                    <a:pt x="655" y="11"/>
                  </a:cubicBezTo>
                  <a:cubicBezTo>
                    <a:pt x="655" y="9"/>
                    <a:pt x="653" y="10"/>
                    <a:pt x="651" y="8"/>
                  </a:cubicBezTo>
                  <a:cubicBezTo>
                    <a:pt x="653" y="8"/>
                    <a:pt x="653" y="8"/>
                    <a:pt x="653" y="8"/>
                  </a:cubicBezTo>
                  <a:cubicBezTo>
                    <a:pt x="651" y="6"/>
                    <a:pt x="649" y="6"/>
                    <a:pt x="647" y="6"/>
                  </a:cubicBezTo>
                  <a:cubicBezTo>
                    <a:pt x="648" y="5"/>
                    <a:pt x="648" y="5"/>
                    <a:pt x="648" y="5"/>
                  </a:cubicBezTo>
                  <a:cubicBezTo>
                    <a:pt x="649" y="5"/>
                    <a:pt x="650" y="4"/>
                    <a:pt x="651" y="4"/>
                  </a:cubicBezTo>
                  <a:cubicBezTo>
                    <a:pt x="652" y="5"/>
                    <a:pt x="653" y="5"/>
                    <a:pt x="654" y="5"/>
                  </a:cubicBezTo>
                  <a:cubicBezTo>
                    <a:pt x="653" y="5"/>
                    <a:pt x="654" y="5"/>
                    <a:pt x="654" y="4"/>
                  </a:cubicBezTo>
                  <a:cubicBezTo>
                    <a:pt x="655" y="4"/>
                    <a:pt x="655" y="4"/>
                    <a:pt x="656" y="4"/>
                  </a:cubicBezTo>
                  <a:cubicBezTo>
                    <a:pt x="662" y="4"/>
                    <a:pt x="666" y="4"/>
                    <a:pt x="668" y="3"/>
                  </a:cubicBezTo>
                  <a:cubicBezTo>
                    <a:pt x="666" y="4"/>
                    <a:pt x="671" y="4"/>
                    <a:pt x="667" y="4"/>
                  </a:cubicBezTo>
                  <a:cubicBezTo>
                    <a:pt x="671" y="4"/>
                    <a:pt x="674" y="4"/>
                    <a:pt x="677" y="4"/>
                  </a:cubicBezTo>
                  <a:cubicBezTo>
                    <a:pt x="676" y="4"/>
                    <a:pt x="675" y="4"/>
                    <a:pt x="674" y="4"/>
                  </a:cubicBezTo>
                  <a:cubicBezTo>
                    <a:pt x="678" y="3"/>
                    <a:pt x="682" y="3"/>
                    <a:pt x="682" y="3"/>
                  </a:cubicBezTo>
                  <a:cubicBezTo>
                    <a:pt x="680" y="3"/>
                    <a:pt x="679" y="3"/>
                    <a:pt x="677" y="3"/>
                  </a:cubicBezTo>
                  <a:cubicBezTo>
                    <a:pt x="679" y="2"/>
                    <a:pt x="687" y="2"/>
                    <a:pt x="687" y="3"/>
                  </a:cubicBezTo>
                  <a:cubicBezTo>
                    <a:pt x="687" y="4"/>
                    <a:pt x="681" y="4"/>
                    <a:pt x="683" y="4"/>
                  </a:cubicBezTo>
                  <a:cubicBezTo>
                    <a:pt x="695" y="4"/>
                    <a:pt x="695" y="4"/>
                    <a:pt x="695" y="4"/>
                  </a:cubicBezTo>
                  <a:cubicBezTo>
                    <a:pt x="692" y="4"/>
                    <a:pt x="691" y="3"/>
                    <a:pt x="693" y="3"/>
                  </a:cubicBezTo>
                  <a:cubicBezTo>
                    <a:pt x="688" y="3"/>
                    <a:pt x="688" y="3"/>
                    <a:pt x="688" y="3"/>
                  </a:cubicBezTo>
                  <a:cubicBezTo>
                    <a:pt x="689" y="2"/>
                    <a:pt x="689" y="2"/>
                    <a:pt x="689" y="2"/>
                  </a:cubicBezTo>
                  <a:cubicBezTo>
                    <a:pt x="682" y="2"/>
                    <a:pt x="677" y="1"/>
                    <a:pt x="668" y="1"/>
                  </a:cubicBezTo>
                  <a:cubicBezTo>
                    <a:pt x="670" y="2"/>
                    <a:pt x="670" y="2"/>
                    <a:pt x="670" y="2"/>
                  </a:cubicBezTo>
                  <a:cubicBezTo>
                    <a:pt x="665" y="2"/>
                    <a:pt x="659" y="3"/>
                    <a:pt x="655" y="3"/>
                  </a:cubicBezTo>
                  <a:cubicBezTo>
                    <a:pt x="658" y="2"/>
                    <a:pt x="656" y="2"/>
                    <a:pt x="657" y="2"/>
                  </a:cubicBezTo>
                  <a:cubicBezTo>
                    <a:pt x="655" y="2"/>
                    <a:pt x="654" y="2"/>
                    <a:pt x="652" y="2"/>
                  </a:cubicBezTo>
                  <a:cubicBezTo>
                    <a:pt x="656" y="1"/>
                    <a:pt x="656" y="1"/>
                    <a:pt x="656" y="1"/>
                  </a:cubicBezTo>
                  <a:cubicBezTo>
                    <a:pt x="655" y="1"/>
                    <a:pt x="654" y="2"/>
                    <a:pt x="652" y="2"/>
                  </a:cubicBezTo>
                  <a:cubicBezTo>
                    <a:pt x="649" y="3"/>
                    <a:pt x="655" y="0"/>
                    <a:pt x="645" y="4"/>
                  </a:cubicBezTo>
                  <a:cubicBezTo>
                    <a:pt x="644" y="4"/>
                    <a:pt x="644" y="4"/>
                    <a:pt x="644" y="4"/>
                  </a:cubicBezTo>
                  <a:cubicBezTo>
                    <a:pt x="644" y="6"/>
                    <a:pt x="643" y="7"/>
                    <a:pt x="643" y="7"/>
                  </a:cubicBezTo>
                  <a:cubicBezTo>
                    <a:pt x="643" y="7"/>
                    <a:pt x="643" y="7"/>
                    <a:pt x="643" y="7"/>
                  </a:cubicBezTo>
                  <a:cubicBezTo>
                    <a:pt x="641" y="10"/>
                    <a:pt x="645" y="6"/>
                    <a:pt x="645" y="8"/>
                  </a:cubicBezTo>
                  <a:cubicBezTo>
                    <a:pt x="644" y="9"/>
                    <a:pt x="641" y="9"/>
                    <a:pt x="640" y="11"/>
                  </a:cubicBezTo>
                  <a:cubicBezTo>
                    <a:pt x="640" y="13"/>
                    <a:pt x="645" y="16"/>
                    <a:pt x="644" y="19"/>
                  </a:cubicBezTo>
                  <a:cubicBezTo>
                    <a:pt x="647" y="21"/>
                    <a:pt x="650" y="23"/>
                    <a:pt x="653" y="24"/>
                  </a:cubicBezTo>
                  <a:cubicBezTo>
                    <a:pt x="654" y="25"/>
                    <a:pt x="649" y="25"/>
                    <a:pt x="652" y="26"/>
                  </a:cubicBezTo>
                  <a:cubicBezTo>
                    <a:pt x="650" y="26"/>
                    <a:pt x="649" y="26"/>
                    <a:pt x="648" y="27"/>
                  </a:cubicBezTo>
                  <a:cubicBezTo>
                    <a:pt x="650" y="27"/>
                    <a:pt x="650" y="30"/>
                    <a:pt x="652" y="28"/>
                  </a:cubicBezTo>
                  <a:cubicBezTo>
                    <a:pt x="653" y="30"/>
                    <a:pt x="654" y="32"/>
                    <a:pt x="653" y="33"/>
                  </a:cubicBezTo>
                  <a:cubicBezTo>
                    <a:pt x="652" y="33"/>
                    <a:pt x="650" y="33"/>
                    <a:pt x="649" y="33"/>
                  </a:cubicBezTo>
                  <a:cubicBezTo>
                    <a:pt x="648" y="34"/>
                    <a:pt x="650" y="34"/>
                    <a:pt x="646" y="34"/>
                  </a:cubicBezTo>
                  <a:cubicBezTo>
                    <a:pt x="638" y="35"/>
                    <a:pt x="640" y="33"/>
                    <a:pt x="639" y="32"/>
                  </a:cubicBezTo>
                  <a:cubicBezTo>
                    <a:pt x="643" y="32"/>
                    <a:pt x="643" y="32"/>
                    <a:pt x="643" y="32"/>
                  </a:cubicBezTo>
                  <a:cubicBezTo>
                    <a:pt x="640" y="32"/>
                    <a:pt x="637" y="32"/>
                    <a:pt x="633" y="32"/>
                  </a:cubicBezTo>
                  <a:cubicBezTo>
                    <a:pt x="635" y="30"/>
                    <a:pt x="640" y="32"/>
                    <a:pt x="643" y="32"/>
                  </a:cubicBezTo>
                  <a:cubicBezTo>
                    <a:pt x="642" y="30"/>
                    <a:pt x="642" y="30"/>
                    <a:pt x="642" y="30"/>
                  </a:cubicBezTo>
                  <a:cubicBezTo>
                    <a:pt x="636" y="29"/>
                    <a:pt x="638" y="31"/>
                    <a:pt x="632" y="30"/>
                  </a:cubicBezTo>
                  <a:cubicBezTo>
                    <a:pt x="634" y="30"/>
                    <a:pt x="634" y="30"/>
                    <a:pt x="634" y="30"/>
                  </a:cubicBezTo>
                  <a:cubicBezTo>
                    <a:pt x="629" y="29"/>
                    <a:pt x="629" y="29"/>
                    <a:pt x="629" y="29"/>
                  </a:cubicBezTo>
                  <a:cubicBezTo>
                    <a:pt x="628" y="30"/>
                    <a:pt x="627" y="31"/>
                    <a:pt x="631" y="31"/>
                  </a:cubicBezTo>
                  <a:cubicBezTo>
                    <a:pt x="626" y="32"/>
                    <a:pt x="627" y="31"/>
                    <a:pt x="621" y="30"/>
                  </a:cubicBezTo>
                  <a:cubicBezTo>
                    <a:pt x="618" y="31"/>
                    <a:pt x="624" y="31"/>
                    <a:pt x="622" y="31"/>
                  </a:cubicBezTo>
                  <a:cubicBezTo>
                    <a:pt x="621" y="32"/>
                    <a:pt x="617" y="32"/>
                    <a:pt x="614" y="31"/>
                  </a:cubicBezTo>
                  <a:cubicBezTo>
                    <a:pt x="609" y="31"/>
                    <a:pt x="614" y="30"/>
                    <a:pt x="613" y="30"/>
                  </a:cubicBezTo>
                  <a:cubicBezTo>
                    <a:pt x="614" y="30"/>
                    <a:pt x="618" y="30"/>
                    <a:pt x="616" y="30"/>
                  </a:cubicBezTo>
                  <a:cubicBezTo>
                    <a:pt x="624" y="30"/>
                    <a:pt x="618" y="29"/>
                    <a:pt x="623" y="29"/>
                  </a:cubicBezTo>
                  <a:cubicBezTo>
                    <a:pt x="619" y="27"/>
                    <a:pt x="617" y="28"/>
                    <a:pt x="615" y="28"/>
                  </a:cubicBezTo>
                  <a:cubicBezTo>
                    <a:pt x="616" y="29"/>
                    <a:pt x="612" y="29"/>
                    <a:pt x="613" y="29"/>
                  </a:cubicBezTo>
                  <a:cubicBezTo>
                    <a:pt x="600" y="30"/>
                    <a:pt x="611" y="27"/>
                    <a:pt x="603" y="27"/>
                  </a:cubicBezTo>
                  <a:cubicBezTo>
                    <a:pt x="602" y="28"/>
                    <a:pt x="589" y="27"/>
                    <a:pt x="591" y="29"/>
                  </a:cubicBezTo>
                  <a:cubicBezTo>
                    <a:pt x="589" y="29"/>
                    <a:pt x="586" y="29"/>
                    <a:pt x="585" y="29"/>
                  </a:cubicBezTo>
                  <a:cubicBezTo>
                    <a:pt x="589" y="28"/>
                    <a:pt x="583" y="28"/>
                    <a:pt x="588" y="27"/>
                  </a:cubicBezTo>
                  <a:cubicBezTo>
                    <a:pt x="586" y="27"/>
                    <a:pt x="586" y="27"/>
                    <a:pt x="586" y="27"/>
                  </a:cubicBezTo>
                  <a:cubicBezTo>
                    <a:pt x="592" y="27"/>
                    <a:pt x="592" y="27"/>
                    <a:pt x="592" y="27"/>
                  </a:cubicBezTo>
                  <a:cubicBezTo>
                    <a:pt x="590" y="26"/>
                    <a:pt x="587" y="24"/>
                    <a:pt x="586" y="24"/>
                  </a:cubicBezTo>
                  <a:cubicBezTo>
                    <a:pt x="581" y="24"/>
                    <a:pt x="586" y="25"/>
                    <a:pt x="580" y="24"/>
                  </a:cubicBezTo>
                  <a:cubicBezTo>
                    <a:pt x="583" y="24"/>
                    <a:pt x="581" y="23"/>
                    <a:pt x="579" y="23"/>
                  </a:cubicBezTo>
                  <a:cubicBezTo>
                    <a:pt x="582" y="24"/>
                    <a:pt x="576" y="24"/>
                    <a:pt x="573" y="24"/>
                  </a:cubicBezTo>
                  <a:cubicBezTo>
                    <a:pt x="569" y="24"/>
                    <a:pt x="567" y="23"/>
                    <a:pt x="568" y="23"/>
                  </a:cubicBezTo>
                  <a:cubicBezTo>
                    <a:pt x="574" y="22"/>
                    <a:pt x="574" y="22"/>
                    <a:pt x="574" y="22"/>
                  </a:cubicBezTo>
                  <a:cubicBezTo>
                    <a:pt x="570" y="23"/>
                    <a:pt x="573" y="22"/>
                    <a:pt x="570" y="22"/>
                  </a:cubicBezTo>
                  <a:cubicBezTo>
                    <a:pt x="568" y="22"/>
                    <a:pt x="564" y="23"/>
                    <a:pt x="562" y="23"/>
                  </a:cubicBezTo>
                  <a:cubicBezTo>
                    <a:pt x="558" y="23"/>
                    <a:pt x="558" y="22"/>
                    <a:pt x="556" y="22"/>
                  </a:cubicBezTo>
                  <a:cubicBezTo>
                    <a:pt x="562" y="22"/>
                    <a:pt x="562" y="22"/>
                    <a:pt x="562" y="22"/>
                  </a:cubicBezTo>
                  <a:cubicBezTo>
                    <a:pt x="556" y="22"/>
                    <a:pt x="564" y="21"/>
                    <a:pt x="556" y="21"/>
                  </a:cubicBezTo>
                  <a:cubicBezTo>
                    <a:pt x="553" y="21"/>
                    <a:pt x="553" y="21"/>
                    <a:pt x="553" y="21"/>
                  </a:cubicBezTo>
                  <a:cubicBezTo>
                    <a:pt x="552" y="21"/>
                    <a:pt x="552" y="21"/>
                    <a:pt x="554" y="20"/>
                  </a:cubicBezTo>
                  <a:cubicBezTo>
                    <a:pt x="552" y="21"/>
                    <a:pt x="548" y="21"/>
                    <a:pt x="546" y="21"/>
                  </a:cubicBezTo>
                  <a:cubicBezTo>
                    <a:pt x="546" y="20"/>
                    <a:pt x="546" y="20"/>
                    <a:pt x="546" y="20"/>
                  </a:cubicBezTo>
                  <a:cubicBezTo>
                    <a:pt x="543" y="20"/>
                    <a:pt x="536" y="21"/>
                    <a:pt x="532" y="21"/>
                  </a:cubicBezTo>
                  <a:cubicBezTo>
                    <a:pt x="534" y="22"/>
                    <a:pt x="538" y="20"/>
                    <a:pt x="543" y="21"/>
                  </a:cubicBezTo>
                  <a:cubicBezTo>
                    <a:pt x="545" y="22"/>
                    <a:pt x="536" y="22"/>
                    <a:pt x="534" y="22"/>
                  </a:cubicBezTo>
                  <a:cubicBezTo>
                    <a:pt x="537" y="21"/>
                    <a:pt x="523" y="22"/>
                    <a:pt x="513" y="25"/>
                  </a:cubicBezTo>
                  <a:cubicBezTo>
                    <a:pt x="507" y="26"/>
                    <a:pt x="500" y="29"/>
                    <a:pt x="500" y="29"/>
                  </a:cubicBezTo>
                  <a:cubicBezTo>
                    <a:pt x="501" y="30"/>
                    <a:pt x="501" y="30"/>
                    <a:pt x="501" y="30"/>
                  </a:cubicBezTo>
                  <a:cubicBezTo>
                    <a:pt x="493" y="32"/>
                    <a:pt x="499" y="34"/>
                    <a:pt x="498" y="36"/>
                  </a:cubicBezTo>
                  <a:cubicBezTo>
                    <a:pt x="496" y="35"/>
                    <a:pt x="494" y="35"/>
                    <a:pt x="494" y="37"/>
                  </a:cubicBezTo>
                  <a:cubicBezTo>
                    <a:pt x="497" y="35"/>
                    <a:pt x="499" y="38"/>
                    <a:pt x="501" y="37"/>
                  </a:cubicBezTo>
                  <a:cubicBezTo>
                    <a:pt x="501" y="39"/>
                    <a:pt x="496" y="37"/>
                    <a:pt x="494" y="38"/>
                  </a:cubicBezTo>
                  <a:cubicBezTo>
                    <a:pt x="497" y="39"/>
                    <a:pt x="494" y="41"/>
                    <a:pt x="498" y="41"/>
                  </a:cubicBezTo>
                  <a:cubicBezTo>
                    <a:pt x="498" y="40"/>
                    <a:pt x="500" y="41"/>
                    <a:pt x="502" y="41"/>
                  </a:cubicBezTo>
                  <a:cubicBezTo>
                    <a:pt x="503" y="43"/>
                    <a:pt x="500" y="41"/>
                    <a:pt x="500" y="43"/>
                  </a:cubicBezTo>
                  <a:cubicBezTo>
                    <a:pt x="501" y="43"/>
                    <a:pt x="504" y="44"/>
                    <a:pt x="504" y="42"/>
                  </a:cubicBezTo>
                  <a:cubicBezTo>
                    <a:pt x="504" y="43"/>
                    <a:pt x="509" y="44"/>
                    <a:pt x="507" y="45"/>
                  </a:cubicBezTo>
                  <a:cubicBezTo>
                    <a:pt x="506" y="46"/>
                    <a:pt x="505" y="44"/>
                    <a:pt x="504" y="45"/>
                  </a:cubicBezTo>
                  <a:cubicBezTo>
                    <a:pt x="505" y="47"/>
                    <a:pt x="510" y="45"/>
                    <a:pt x="513" y="47"/>
                  </a:cubicBezTo>
                  <a:cubicBezTo>
                    <a:pt x="513" y="45"/>
                    <a:pt x="518" y="45"/>
                    <a:pt x="520" y="46"/>
                  </a:cubicBezTo>
                  <a:cubicBezTo>
                    <a:pt x="521" y="49"/>
                    <a:pt x="518" y="45"/>
                    <a:pt x="516" y="47"/>
                  </a:cubicBezTo>
                  <a:cubicBezTo>
                    <a:pt x="517" y="48"/>
                    <a:pt x="517" y="48"/>
                    <a:pt x="517" y="48"/>
                  </a:cubicBezTo>
                  <a:cubicBezTo>
                    <a:pt x="515" y="50"/>
                    <a:pt x="508" y="46"/>
                    <a:pt x="506" y="48"/>
                  </a:cubicBezTo>
                  <a:cubicBezTo>
                    <a:pt x="509" y="49"/>
                    <a:pt x="509" y="49"/>
                    <a:pt x="509" y="49"/>
                  </a:cubicBezTo>
                  <a:cubicBezTo>
                    <a:pt x="507" y="49"/>
                    <a:pt x="505" y="49"/>
                    <a:pt x="504" y="50"/>
                  </a:cubicBezTo>
                  <a:cubicBezTo>
                    <a:pt x="507" y="50"/>
                    <a:pt x="507" y="52"/>
                    <a:pt x="508" y="52"/>
                  </a:cubicBezTo>
                  <a:cubicBezTo>
                    <a:pt x="511" y="52"/>
                    <a:pt x="507" y="52"/>
                    <a:pt x="509" y="51"/>
                  </a:cubicBezTo>
                  <a:cubicBezTo>
                    <a:pt x="510" y="52"/>
                    <a:pt x="514" y="52"/>
                    <a:pt x="515" y="54"/>
                  </a:cubicBezTo>
                  <a:cubicBezTo>
                    <a:pt x="512" y="53"/>
                    <a:pt x="512" y="55"/>
                    <a:pt x="510" y="55"/>
                  </a:cubicBezTo>
                  <a:cubicBezTo>
                    <a:pt x="510" y="56"/>
                    <a:pt x="513" y="55"/>
                    <a:pt x="513" y="56"/>
                  </a:cubicBezTo>
                  <a:cubicBezTo>
                    <a:pt x="512" y="56"/>
                    <a:pt x="512" y="56"/>
                    <a:pt x="512" y="56"/>
                  </a:cubicBezTo>
                  <a:cubicBezTo>
                    <a:pt x="516" y="61"/>
                    <a:pt x="521" y="66"/>
                    <a:pt x="530" y="69"/>
                  </a:cubicBezTo>
                  <a:cubicBezTo>
                    <a:pt x="528" y="70"/>
                    <a:pt x="529" y="72"/>
                    <a:pt x="529" y="74"/>
                  </a:cubicBezTo>
                  <a:cubicBezTo>
                    <a:pt x="529" y="73"/>
                    <a:pt x="531" y="74"/>
                    <a:pt x="532" y="74"/>
                  </a:cubicBezTo>
                  <a:cubicBezTo>
                    <a:pt x="530" y="76"/>
                    <a:pt x="530" y="76"/>
                    <a:pt x="530" y="76"/>
                  </a:cubicBezTo>
                  <a:cubicBezTo>
                    <a:pt x="530" y="78"/>
                    <a:pt x="533" y="79"/>
                    <a:pt x="535" y="80"/>
                  </a:cubicBezTo>
                  <a:cubicBezTo>
                    <a:pt x="535" y="80"/>
                    <a:pt x="534" y="80"/>
                    <a:pt x="534" y="80"/>
                  </a:cubicBezTo>
                  <a:cubicBezTo>
                    <a:pt x="533" y="82"/>
                    <a:pt x="536" y="81"/>
                    <a:pt x="537" y="82"/>
                  </a:cubicBezTo>
                  <a:cubicBezTo>
                    <a:pt x="535" y="83"/>
                    <a:pt x="535" y="83"/>
                    <a:pt x="535" y="83"/>
                  </a:cubicBezTo>
                  <a:cubicBezTo>
                    <a:pt x="537" y="83"/>
                    <a:pt x="537" y="83"/>
                    <a:pt x="537" y="83"/>
                  </a:cubicBezTo>
                  <a:cubicBezTo>
                    <a:pt x="538" y="84"/>
                    <a:pt x="538" y="86"/>
                    <a:pt x="535" y="86"/>
                  </a:cubicBezTo>
                  <a:cubicBezTo>
                    <a:pt x="536" y="86"/>
                    <a:pt x="536" y="87"/>
                    <a:pt x="537" y="86"/>
                  </a:cubicBezTo>
                  <a:cubicBezTo>
                    <a:pt x="536" y="87"/>
                    <a:pt x="535" y="90"/>
                    <a:pt x="535" y="91"/>
                  </a:cubicBezTo>
                  <a:cubicBezTo>
                    <a:pt x="530" y="91"/>
                    <a:pt x="523" y="91"/>
                    <a:pt x="518" y="91"/>
                  </a:cubicBezTo>
                  <a:cubicBezTo>
                    <a:pt x="516" y="91"/>
                    <a:pt x="516" y="91"/>
                    <a:pt x="515" y="91"/>
                  </a:cubicBezTo>
                  <a:cubicBezTo>
                    <a:pt x="510" y="89"/>
                    <a:pt x="499" y="90"/>
                    <a:pt x="493" y="88"/>
                  </a:cubicBezTo>
                  <a:cubicBezTo>
                    <a:pt x="494" y="89"/>
                    <a:pt x="489" y="90"/>
                    <a:pt x="485" y="90"/>
                  </a:cubicBezTo>
                  <a:cubicBezTo>
                    <a:pt x="479" y="90"/>
                    <a:pt x="486" y="88"/>
                    <a:pt x="483" y="87"/>
                  </a:cubicBezTo>
                  <a:cubicBezTo>
                    <a:pt x="480" y="87"/>
                    <a:pt x="476" y="87"/>
                    <a:pt x="475" y="87"/>
                  </a:cubicBezTo>
                  <a:cubicBezTo>
                    <a:pt x="475" y="87"/>
                    <a:pt x="475" y="87"/>
                    <a:pt x="475" y="87"/>
                  </a:cubicBezTo>
                  <a:cubicBezTo>
                    <a:pt x="472" y="87"/>
                    <a:pt x="468" y="87"/>
                    <a:pt x="466" y="86"/>
                  </a:cubicBezTo>
                  <a:cubicBezTo>
                    <a:pt x="466" y="86"/>
                    <a:pt x="466" y="86"/>
                    <a:pt x="466" y="86"/>
                  </a:cubicBezTo>
                  <a:cubicBezTo>
                    <a:pt x="464" y="86"/>
                    <a:pt x="463" y="85"/>
                    <a:pt x="460" y="85"/>
                  </a:cubicBezTo>
                  <a:cubicBezTo>
                    <a:pt x="457" y="85"/>
                    <a:pt x="453" y="84"/>
                    <a:pt x="450" y="85"/>
                  </a:cubicBezTo>
                  <a:cubicBezTo>
                    <a:pt x="450" y="84"/>
                    <a:pt x="450" y="84"/>
                    <a:pt x="450" y="84"/>
                  </a:cubicBezTo>
                  <a:cubicBezTo>
                    <a:pt x="448" y="85"/>
                    <a:pt x="448" y="85"/>
                    <a:pt x="448" y="85"/>
                  </a:cubicBezTo>
                  <a:cubicBezTo>
                    <a:pt x="444" y="84"/>
                    <a:pt x="444" y="84"/>
                    <a:pt x="444" y="84"/>
                  </a:cubicBezTo>
                  <a:cubicBezTo>
                    <a:pt x="446" y="84"/>
                    <a:pt x="447" y="83"/>
                    <a:pt x="448" y="83"/>
                  </a:cubicBezTo>
                  <a:cubicBezTo>
                    <a:pt x="444" y="82"/>
                    <a:pt x="445" y="84"/>
                    <a:pt x="442" y="84"/>
                  </a:cubicBezTo>
                  <a:cubicBezTo>
                    <a:pt x="437" y="84"/>
                    <a:pt x="439" y="83"/>
                    <a:pt x="438" y="83"/>
                  </a:cubicBezTo>
                  <a:cubicBezTo>
                    <a:pt x="440" y="83"/>
                    <a:pt x="440" y="83"/>
                    <a:pt x="441" y="83"/>
                  </a:cubicBezTo>
                  <a:cubicBezTo>
                    <a:pt x="445" y="83"/>
                    <a:pt x="440" y="83"/>
                    <a:pt x="440" y="82"/>
                  </a:cubicBezTo>
                  <a:cubicBezTo>
                    <a:pt x="440" y="82"/>
                    <a:pt x="438" y="83"/>
                    <a:pt x="435" y="82"/>
                  </a:cubicBezTo>
                  <a:cubicBezTo>
                    <a:pt x="433" y="82"/>
                    <a:pt x="428" y="82"/>
                    <a:pt x="430" y="81"/>
                  </a:cubicBezTo>
                  <a:cubicBezTo>
                    <a:pt x="427" y="81"/>
                    <a:pt x="425" y="81"/>
                    <a:pt x="423" y="81"/>
                  </a:cubicBezTo>
                  <a:cubicBezTo>
                    <a:pt x="424" y="81"/>
                    <a:pt x="427" y="82"/>
                    <a:pt x="427" y="82"/>
                  </a:cubicBezTo>
                  <a:cubicBezTo>
                    <a:pt x="425" y="82"/>
                    <a:pt x="421" y="82"/>
                    <a:pt x="421" y="82"/>
                  </a:cubicBezTo>
                  <a:cubicBezTo>
                    <a:pt x="423" y="82"/>
                    <a:pt x="423" y="82"/>
                    <a:pt x="423" y="82"/>
                  </a:cubicBezTo>
                  <a:cubicBezTo>
                    <a:pt x="421" y="82"/>
                    <a:pt x="417" y="81"/>
                    <a:pt x="418" y="82"/>
                  </a:cubicBezTo>
                  <a:cubicBezTo>
                    <a:pt x="417" y="80"/>
                    <a:pt x="417" y="80"/>
                    <a:pt x="417" y="80"/>
                  </a:cubicBezTo>
                  <a:cubicBezTo>
                    <a:pt x="414" y="81"/>
                    <a:pt x="411" y="80"/>
                    <a:pt x="408" y="80"/>
                  </a:cubicBezTo>
                  <a:cubicBezTo>
                    <a:pt x="409" y="79"/>
                    <a:pt x="413" y="79"/>
                    <a:pt x="408" y="78"/>
                  </a:cubicBezTo>
                  <a:cubicBezTo>
                    <a:pt x="402" y="78"/>
                    <a:pt x="402" y="78"/>
                    <a:pt x="402" y="78"/>
                  </a:cubicBezTo>
                  <a:cubicBezTo>
                    <a:pt x="400" y="78"/>
                    <a:pt x="399" y="78"/>
                    <a:pt x="401" y="77"/>
                  </a:cubicBezTo>
                  <a:cubicBezTo>
                    <a:pt x="393" y="76"/>
                    <a:pt x="388" y="78"/>
                    <a:pt x="383" y="77"/>
                  </a:cubicBezTo>
                  <a:cubicBezTo>
                    <a:pt x="387" y="76"/>
                    <a:pt x="385" y="76"/>
                    <a:pt x="383" y="75"/>
                  </a:cubicBezTo>
                  <a:cubicBezTo>
                    <a:pt x="383" y="75"/>
                    <a:pt x="382" y="76"/>
                    <a:pt x="380" y="76"/>
                  </a:cubicBezTo>
                  <a:cubicBezTo>
                    <a:pt x="380" y="76"/>
                    <a:pt x="383" y="75"/>
                    <a:pt x="384" y="76"/>
                  </a:cubicBezTo>
                  <a:cubicBezTo>
                    <a:pt x="384" y="77"/>
                    <a:pt x="381" y="76"/>
                    <a:pt x="379" y="76"/>
                  </a:cubicBezTo>
                  <a:cubicBezTo>
                    <a:pt x="378" y="73"/>
                    <a:pt x="361" y="73"/>
                    <a:pt x="354" y="71"/>
                  </a:cubicBezTo>
                  <a:cubicBezTo>
                    <a:pt x="352" y="72"/>
                    <a:pt x="349" y="71"/>
                    <a:pt x="346" y="71"/>
                  </a:cubicBezTo>
                  <a:cubicBezTo>
                    <a:pt x="349" y="70"/>
                    <a:pt x="340" y="71"/>
                    <a:pt x="339" y="70"/>
                  </a:cubicBezTo>
                  <a:cubicBezTo>
                    <a:pt x="338" y="71"/>
                    <a:pt x="338" y="71"/>
                    <a:pt x="338" y="71"/>
                  </a:cubicBezTo>
                  <a:cubicBezTo>
                    <a:pt x="333" y="70"/>
                    <a:pt x="325" y="71"/>
                    <a:pt x="324" y="70"/>
                  </a:cubicBezTo>
                  <a:cubicBezTo>
                    <a:pt x="321" y="69"/>
                    <a:pt x="327" y="69"/>
                    <a:pt x="329" y="69"/>
                  </a:cubicBezTo>
                  <a:cubicBezTo>
                    <a:pt x="327" y="67"/>
                    <a:pt x="314" y="69"/>
                    <a:pt x="313" y="67"/>
                  </a:cubicBezTo>
                  <a:cubicBezTo>
                    <a:pt x="312" y="67"/>
                    <a:pt x="312" y="68"/>
                    <a:pt x="307" y="68"/>
                  </a:cubicBezTo>
                  <a:cubicBezTo>
                    <a:pt x="305" y="68"/>
                    <a:pt x="299" y="66"/>
                    <a:pt x="300" y="66"/>
                  </a:cubicBezTo>
                  <a:cubicBezTo>
                    <a:pt x="297" y="66"/>
                    <a:pt x="295" y="67"/>
                    <a:pt x="293" y="66"/>
                  </a:cubicBezTo>
                  <a:cubicBezTo>
                    <a:pt x="294" y="66"/>
                    <a:pt x="295" y="66"/>
                    <a:pt x="297" y="66"/>
                  </a:cubicBezTo>
                  <a:cubicBezTo>
                    <a:pt x="292" y="65"/>
                    <a:pt x="287" y="65"/>
                    <a:pt x="282" y="65"/>
                  </a:cubicBezTo>
                  <a:cubicBezTo>
                    <a:pt x="281" y="64"/>
                    <a:pt x="271" y="64"/>
                    <a:pt x="263" y="64"/>
                  </a:cubicBezTo>
                  <a:cubicBezTo>
                    <a:pt x="259" y="65"/>
                    <a:pt x="244" y="65"/>
                    <a:pt x="240" y="69"/>
                  </a:cubicBezTo>
                  <a:cubicBezTo>
                    <a:pt x="240" y="68"/>
                    <a:pt x="238" y="69"/>
                    <a:pt x="237" y="70"/>
                  </a:cubicBezTo>
                  <a:cubicBezTo>
                    <a:pt x="235" y="72"/>
                    <a:pt x="239" y="72"/>
                    <a:pt x="239" y="73"/>
                  </a:cubicBezTo>
                  <a:cubicBezTo>
                    <a:pt x="236" y="73"/>
                    <a:pt x="236" y="73"/>
                    <a:pt x="236" y="73"/>
                  </a:cubicBezTo>
                  <a:cubicBezTo>
                    <a:pt x="233" y="74"/>
                    <a:pt x="237" y="76"/>
                    <a:pt x="236" y="77"/>
                  </a:cubicBezTo>
                  <a:cubicBezTo>
                    <a:pt x="238" y="76"/>
                    <a:pt x="237" y="78"/>
                    <a:pt x="239" y="77"/>
                  </a:cubicBezTo>
                  <a:cubicBezTo>
                    <a:pt x="241" y="78"/>
                    <a:pt x="241" y="78"/>
                    <a:pt x="241" y="78"/>
                  </a:cubicBezTo>
                  <a:cubicBezTo>
                    <a:pt x="243" y="80"/>
                    <a:pt x="242" y="78"/>
                    <a:pt x="245" y="80"/>
                  </a:cubicBezTo>
                  <a:cubicBezTo>
                    <a:pt x="246" y="81"/>
                    <a:pt x="242" y="81"/>
                    <a:pt x="242" y="81"/>
                  </a:cubicBezTo>
                  <a:cubicBezTo>
                    <a:pt x="241" y="82"/>
                    <a:pt x="243" y="82"/>
                    <a:pt x="245" y="83"/>
                  </a:cubicBezTo>
                  <a:cubicBezTo>
                    <a:pt x="245" y="83"/>
                    <a:pt x="245" y="83"/>
                    <a:pt x="246" y="83"/>
                  </a:cubicBezTo>
                  <a:cubicBezTo>
                    <a:pt x="245" y="83"/>
                    <a:pt x="245" y="83"/>
                    <a:pt x="245" y="83"/>
                  </a:cubicBezTo>
                  <a:cubicBezTo>
                    <a:pt x="246" y="84"/>
                    <a:pt x="246" y="84"/>
                    <a:pt x="247" y="84"/>
                  </a:cubicBezTo>
                  <a:cubicBezTo>
                    <a:pt x="247" y="84"/>
                    <a:pt x="247" y="84"/>
                    <a:pt x="247" y="84"/>
                  </a:cubicBezTo>
                  <a:cubicBezTo>
                    <a:pt x="246" y="84"/>
                    <a:pt x="246" y="84"/>
                    <a:pt x="245" y="83"/>
                  </a:cubicBezTo>
                  <a:cubicBezTo>
                    <a:pt x="245" y="84"/>
                    <a:pt x="246" y="84"/>
                    <a:pt x="246" y="84"/>
                  </a:cubicBezTo>
                  <a:cubicBezTo>
                    <a:pt x="246" y="85"/>
                    <a:pt x="246" y="85"/>
                    <a:pt x="246" y="85"/>
                  </a:cubicBezTo>
                  <a:cubicBezTo>
                    <a:pt x="247" y="85"/>
                    <a:pt x="247" y="85"/>
                    <a:pt x="247" y="85"/>
                  </a:cubicBezTo>
                  <a:cubicBezTo>
                    <a:pt x="245" y="86"/>
                    <a:pt x="245" y="86"/>
                    <a:pt x="245" y="86"/>
                  </a:cubicBezTo>
                  <a:cubicBezTo>
                    <a:pt x="245" y="86"/>
                    <a:pt x="250" y="87"/>
                    <a:pt x="251" y="87"/>
                  </a:cubicBezTo>
                  <a:cubicBezTo>
                    <a:pt x="252" y="90"/>
                    <a:pt x="260" y="94"/>
                    <a:pt x="263" y="95"/>
                  </a:cubicBezTo>
                  <a:cubicBezTo>
                    <a:pt x="262" y="95"/>
                    <a:pt x="262" y="95"/>
                    <a:pt x="263" y="95"/>
                  </a:cubicBezTo>
                  <a:cubicBezTo>
                    <a:pt x="265" y="96"/>
                    <a:pt x="268" y="96"/>
                    <a:pt x="267" y="96"/>
                  </a:cubicBezTo>
                  <a:cubicBezTo>
                    <a:pt x="269" y="97"/>
                    <a:pt x="266" y="97"/>
                    <a:pt x="268" y="99"/>
                  </a:cubicBezTo>
                  <a:cubicBezTo>
                    <a:pt x="268" y="99"/>
                    <a:pt x="270" y="98"/>
                    <a:pt x="269" y="98"/>
                  </a:cubicBezTo>
                  <a:cubicBezTo>
                    <a:pt x="270" y="101"/>
                    <a:pt x="279" y="102"/>
                    <a:pt x="281" y="105"/>
                  </a:cubicBezTo>
                  <a:cubicBezTo>
                    <a:pt x="280" y="105"/>
                    <a:pt x="279" y="105"/>
                    <a:pt x="278" y="105"/>
                  </a:cubicBezTo>
                  <a:cubicBezTo>
                    <a:pt x="282" y="106"/>
                    <a:pt x="285" y="108"/>
                    <a:pt x="291" y="109"/>
                  </a:cubicBezTo>
                  <a:cubicBezTo>
                    <a:pt x="289" y="109"/>
                    <a:pt x="289" y="109"/>
                    <a:pt x="287" y="109"/>
                  </a:cubicBezTo>
                  <a:cubicBezTo>
                    <a:pt x="289" y="110"/>
                    <a:pt x="292" y="112"/>
                    <a:pt x="295" y="112"/>
                  </a:cubicBezTo>
                  <a:cubicBezTo>
                    <a:pt x="295" y="111"/>
                    <a:pt x="294" y="112"/>
                    <a:pt x="293" y="111"/>
                  </a:cubicBezTo>
                  <a:cubicBezTo>
                    <a:pt x="293" y="110"/>
                    <a:pt x="298" y="111"/>
                    <a:pt x="299" y="112"/>
                  </a:cubicBezTo>
                  <a:cubicBezTo>
                    <a:pt x="299" y="112"/>
                    <a:pt x="299" y="112"/>
                    <a:pt x="299" y="112"/>
                  </a:cubicBezTo>
                  <a:cubicBezTo>
                    <a:pt x="301" y="113"/>
                    <a:pt x="302" y="113"/>
                    <a:pt x="304" y="114"/>
                  </a:cubicBezTo>
                  <a:cubicBezTo>
                    <a:pt x="304" y="115"/>
                    <a:pt x="302" y="114"/>
                    <a:pt x="302" y="115"/>
                  </a:cubicBezTo>
                  <a:cubicBezTo>
                    <a:pt x="299" y="116"/>
                    <a:pt x="304" y="118"/>
                    <a:pt x="304" y="118"/>
                  </a:cubicBezTo>
                  <a:cubicBezTo>
                    <a:pt x="306" y="118"/>
                    <a:pt x="307" y="119"/>
                    <a:pt x="308" y="118"/>
                  </a:cubicBezTo>
                  <a:cubicBezTo>
                    <a:pt x="310" y="119"/>
                    <a:pt x="307" y="119"/>
                    <a:pt x="308" y="120"/>
                  </a:cubicBezTo>
                  <a:cubicBezTo>
                    <a:pt x="318" y="121"/>
                    <a:pt x="318" y="121"/>
                    <a:pt x="318" y="121"/>
                  </a:cubicBezTo>
                  <a:cubicBezTo>
                    <a:pt x="317" y="121"/>
                    <a:pt x="317" y="123"/>
                    <a:pt x="314" y="122"/>
                  </a:cubicBezTo>
                  <a:cubicBezTo>
                    <a:pt x="318" y="124"/>
                    <a:pt x="324" y="124"/>
                    <a:pt x="328" y="125"/>
                  </a:cubicBezTo>
                  <a:cubicBezTo>
                    <a:pt x="329" y="126"/>
                    <a:pt x="333" y="127"/>
                    <a:pt x="334" y="128"/>
                  </a:cubicBezTo>
                  <a:cubicBezTo>
                    <a:pt x="333" y="129"/>
                    <a:pt x="334" y="127"/>
                    <a:pt x="332" y="128"/>
                  </a:cubicBezTo>
                  <a:cubicBezTo>
                    <a:pt x="332" y="129"/>
                    <a:pt x="332" y="129"/>
                    <a:pt x="332" y="129"/>
                  </a:cubicBezTo>
                  <a:cubicBezTo>
                    <a:pt x="329" y="128"/>
                    <a:pt x="329" y="130"/>
                    <a:pt x="326" y="130"/>
                  </a:cubicBezTo>
                  <a:cubicBezTo>
                    <a:pt x="329" y="131"/>
                    <a:pt x="332" y="133"/>
                    <a:pt x="335" y="135"/>
                  </a:cubicBezTo>
                  <a:cubicBezTo>
                    <a:pt x="336" y="133"/>
                    <a:pt x="340" y="137"/>
                    <a:pt x="343" y="136"/>
                  </a:cubicBezTo>
                  <a:cubicBezTo>
                    <a:pt x="347" y="138"/>
                    <a:pt x="342" y="138"/>
                    <a:pt x="342" y="139"/>
                  </a:cubicBezTo>
                  <a:cubicBezTo>
                    <a:pt x="347" y="140"/>
                    <a:pt x="349" y="143"/>
                    <a:pt x="352" y="144"/>
                  </a:cubicBezTo>
                  <a:cubicBezTo>
                    <a:pt x="352" y="144"/>
                    <a:pt x="352" y="144"/>
                    <a:pt x="351" y="144"/>
                  </a:cubicBezTo>
                  <a:cubicBezTo>
                    <a:pt x="355" y="146"/>
                    <a:pt x="358" y="149"/>
                    <a:pt x="363" y="150"/>
                  </a:cubicBezTo>
                  <a:cubicBezTo>
                    <a:pt x="363" y="150"/>
                    <a:pt x="362" y="150"/>
                    <a:pt x="361" y="150"/>
                  </a:cubicBezTo>
                  <a:cubicBezTo>
                    <a:pt x="362" y="152"/>
                    <a:pt x="366" y="149"/>
                    <a:pt x="367" y="152"/>
                  </a:cubicBezTo>
                  <a:cubicBezTo>
                    <a:pt x="364" y="152"/>
                    <a:pt x="364" y="152"/>
                    <a:pt x="364" y="152"/>
                  </a:cubicBezTo>
                  <a:cubicBezTo>
                    <a:pt x="368" y="153"/>
                    <a:pt x="366" y="155"/>
                    <a:pt x="371" y="156"/>
                  </a:cubicBezTo>
                  <a:cubicBezTo>
                    <a:pt x="370" y="156"/>
                    <a:pt x="369" y="156"/>
                    <a:pt x="368" y="156"/>
                  </a:cubicBezTo>
                  <a:cubicBezTo>
                    <a:pt x="371" y="157"/>
                    <a:pt x="372" y="159"/>
                    <a:pt x="376" y="160"/>
                  </a:cubicBezTo>
                  <a:cubicBezTo>
                    <a:pt x="375" y="160"/>
                    <a:pt x="374" y="160"/>
                    <a:pt x="372" y="160"/>
                  </a:cubicBezTo>
                  <a:cubicBezTo>
                    <a:pt x="372" y="161"/>
                    <a:pt x="377" y="161"/>
                    <a:pt x="376" y="162"/>
                  </a:cubicBezTo>
                  <a:cubicBezTo>
                    <a:pt x="376" y="163"/>
                    <a:pt x="375" y="164"/>
                    <a:pt x="375" y="164"/>
                  </a:cubicBezTo>
                  <a:cubicBezTo>
                    <a:pt x="378" y="164"/>
                    <a:pt x="376" y="167"/>
                    <a:pt x="370" y="167"/>
                  </a:cubicBezTo>
                  <a:cubicBezTo>
                    <a:pt x="370" y="167"/>
                    <a:pt x="368" y="167"/>
                    <a:pt x="365" y="167"/>
                  </a:cubicBezTo>
                  <a:cubicBezTo>
                    <a:pt x="339" y="166"/>
                    <a:pt x="317" y="163"/>
                    <a:pt x="293" y="161"/>
                  </a:cubicBezTo>
                  <a:cubicBezTo>
                    <a:pt x="292" y="159"/>
                    <a:pt x="300" y="161"/>
                    <a:pt x="299" y="160"/>
                  </a:cubicBezTo>
                  <a:cubicBezTo>
                    <a:pt x="297" y="161"/>
                    <a:pt x="295" y="159"/>
                    <a:pt x="288" y="159"/>
                  </a:cubicBezTo>
                  <a:cubicBezTo>
                    <a:pt x="288" y="159"/>
                    <a:pt x="288" y="159"/>
                    <a:pt x="288" y="159"/>
                  </a:cubicBezTo>
                  <a:cubicBezTo>
                    <a:pt x="285" y="158"/>
                    <a:pt x="285" y="157"/>
                    <a:pt x="281" y="157"/>
                  </a:cubicBezTo>
                  <a:cubicBezTo>
                    <a:pt x="280" y="158"/>
                    <a:pt x="280" y="158"/>
                    <a:pt x="280" y="158"/>
                  </a:cubicBezTo>
                  <a:cubicBezTo>
                    <a:pt x="276" y="158"/>
                    <a:pt x="276" y="155"/>
                    <a:pt x="272" y="156"/>
                  </a:cubicBezTo>
                  <a:cubicBezTo>
                    <a:pt x="271" y="155"/>
                    <a:pt x="271" y="155"/>
                    <a:pt x="271" y="155"/>
                  </a:cubicBezTo>
                  <a:cubicBezTo>
                    <a:pt x="265" y="156"/>
                    <a:pt x="267" y="154"/>
                    <a:pt x="261" y="154"/>
                  </a:cubicBezTo>
                  <a:cubicBezTo>
                    <a:pt x="262" y="154"/>
                    <a:pt x="262" y="154"/>
                    <a:pt x="262" y="154"/>
                  </a:cubicBezTo>
                  <a:cubicBezTo>
                    <a:pt x="258" y="153"/>
                    <a:pt x="249" y="154"/>
                    <a:pt x="249" y="152"/>
                  </a:cubicBezTo>
                  <a:cubicBezTo>
                    <a:pt x="244" y="152"/>
                    <a:pt x="239" y="151"/>
                    <a:pt x="236" y="152"/>
                  </a:cubicBezTo>
                  <a:cubicBezTo>
                    <a:pt x="236" y="151"/>
                    <a:pt x="238" y="151"/>
                    <a:pt x="239" y="151"/>
                  </a:cubicBezTo>
                  <a:cubicBezTo>
                    <a:pt x="222" y="149"/>
                    <a:pt x="205" y="145"/>
                    <a:pt x="188" y="144"/>
                  </a:cubicBezTo>
                  <a:cubicBezTo>
                    <a:pt x="188" y="143"/>
                    <a:pt x="189" y="144"/>
                    <a:pt x="190" y="143"/>
                  </a:cubicBezTo>
                  <a:cubicBezTo>
                    <a:pt x="179" y="143"/>
                    <a:pt x="175" y="139"/>
                    <a:pt x="164" y="140"/>
                  </a:cubicBezTo>
                  <a:cubicBezTo>
                    <a:pt x="160" y="140"/>
                    <a:pt x="160" y="140"/>
                    <a:pt x="160" y="140"/>
                  </a:cubicBezTo>
                  <a:cubicBezTo>
                    <a:pt x="159" y="139"/>
                    <a:pt x="160" y="139"/>
                    <a:pt x="159" y="138"/>
                  </a:cubicBezTo>
                  <a:cubicBezTo>
                    <a:pt x="156" y="139"/>
                    <a:pt x="151" y="137"/>
                    <a:pt x="148" y="138"/>
                  </a:cubicBezTo>
                  <a:cubicBezTo>
                    <a:pt x="148" y="137"/>
                    <a:pt x="150" y="137"/>
                    <a:pt x="150" y="137"/>
                  </a:cubicBezTo>
                  <a:cubicBezTo>
                    <a:pt x="147" y="136"/>
                    <a:pt x="139" y="136"/>
                    <a:pt x="136" y="135"/>
                  </a:cubicBezTo>
                  <a:cubicBezTo>
                    <a:pt x="138" y="135"/>
                    <a:pt x="138" y="135"/>
                    <a:pt x="138" y="135"/>
                  </a:cubicBezTo>
                  <a:cubicBezTo>
                    <a:pt x="122" y="130"/>
                    <a:pt x="100" y="124"/>
                    <a:pt x="79" y="123"/>
                  </a:cubicBezTo>
                  <a:cubicBezTo>
                    <a:pt x="74" y="122"/>
                    <a:pt x="80" y="122"/>
                    <a:pt x="78" y="121"/>
                  </a:cubicBezTo>
                  <a:cubicBezTo>
                    <a:pt x="58" y="120"/>
                    <a:pt x="44" y="114"/>
                    <a:pt x="23" y="113"/>
                  </a:cubicBezTo>
                  <a:cubicBezTo>
                    <a:pt x="10" y="111"/>
                    <a:pt x="0" y="113"/>
                    <a:pt x="0" y="113"/>
                  </a:cubicBezTo>
                  <a:cubicBezTo>
                    <a:pt x="31" y="117"/>
                    <a:pt x="53" y="123"/>
                    <a:pt x="78" y="130"/>
                  </a:cubicBezTo>
                  <a:close/>
                  <a:moveTo>
                    <a:pt x="656" y="33"/>
                  </a:moveTo>
                  <a:cubicBezTo>
                    <a:pt x="656" y="33"/>
                    <a:pt x="656" y="33"/>
                    <a:pt x="656" y="33"/>
                  </a:cubicBezTo>
                  <a:moveTo>
                    <a:pt x="655" y="33"/>
                  </a:moveTo>
                  <a:cubicBezTo>
                    <a:pt x="655" y="33"/>
                    <a:pt x="655" y="33"/>
                    <a:pt x="655" y="33"/>
                  </a:cubicBezTo>
                  <a:cubicBezTo>
                    <a:pt x="656" y="33"/>
                    <a:pt x="656" y="33"/>
                    <a:pt x="655" y="33"/>
                  </a:cubicBezTo>
                  <a:close/>
                  <a:moveTo>
                    <a:pt x="650" y="3"/>
                  </a:moveTo>
                  <a:cubicBezTo>
                    <a:pt x="650" y="3"/>
                    <a:pt x="650" y="4"/>
                    <a:pt x="650" y="4"/>
                  </a:cubicBezTo>
                  <a:cubicBezTo>
                    <a:pt x="650" y="4"/>
                    <a:pt x="649" y="4"/>
                    <a:pt x="648" y="5"/>
                  </a:cubicBezTo>
                  <a:cubicBezTo>
                    <a:pt x="648" y="4"/>
                    <a:pt x="648" y="3"/>
                    <a:pt x="650" y="3"/>
                  </a:cubicBezTo>
                  <a:close/>
                  <a:moveTo>
                    <a:pt x="649" y="34"/>
                  </a:moveTo>
                  <a:cubicBezTo>
                    <a:pt x="650" y="34"/>
                    <a:pt x="651" y="34"/>
                    <a:pt x="653" y="34"/>
                  </a:cubicBezTo>
                  <a:cubicBezTo>
                    <a:pt x="653" y="33"/>
                    <a:pt x="653" y="33"/>
                    <a:pt x="653" y="33"/>
                  </a:cubicBezTo>
                  <a:cubicBezTo>
                    <a:pt x="653" y="34"/>
                    <a:pt x="653" y="34"/>
                    <a:pt x="653" y="34"/>
                  </a:cubicBezTo>
                  <a:cubicBezTo>
                    <a:pt x="654" y="34"/>
                    <a:pt x="655" y="33"/>
                    <a:pt x="655" y="33"/>
                  </a:cubicBezTo>
                  <a:cubicBezTo>
                    <a:pt x="654" y="34"/>
                    <a:pt x="654" y="34"/>
                    <a:pt x="653" y="34"/>
                  </a:cubicBezTo>
                  <a:cubicBezTo>
                    <a:pt x="653" y="34"/>
                    <a:pt x="653" y="35"/>
                    <a:pt x="652" y="35"/>
                  </a:cubicBezTo>
                  <a:cubicBezTo>
                    <a:pt x="652" y="35"/>
                    <a:pt x="652" y="35"/>
                    <a:pt x="652" y="35"/>
                  </a:cubicBezTo>
                  <a:cubicBezTo>
                    <a:pt x="652" y="35"/>
                    <a:pt x="651" y="35"/>
                    <a:pt x="650" y="35"/>
                  </a:cubicBezTo>
                  <a:cubicBezTo>
                    <a:pt x="649" y="35"/>
                    <a:pt x="649" y="35"/>
                    <a:pt x="649" y="35"/>
                  </a:cubicBezTo>
                  <a:cubicBezTo>
                    <a:pt x="647" y="36"/>
                    <a:pt x="650" y="36"/>
                    <a:pt x="648" y="37"/>
                  </a:cubicBezTo>
                  <a:cubicBezTo>
                    <a:pt x="646" y="37"/>
                    <a:pt x="644" y="37"/>
                    <a:pt x="643" y="37"/>
                  </a:cubicBezTo>
                  <a:cubicBezTo>
                    <a:pt x="643" y="36"/>
                    <a:pt x="646" y="35"/>
                    <a:pt x="640" y="34"/>
                  </a:cubicBezTo>
                  <a:cubicBezTo>
                    <a:pt x="644" y="33"/>
                    <a:pt x="649" y="35"/>
                    <a:pt x="649" y="34"/>
                  </a:cubicBezTo>
                  <a:close/>
                  <a:moveTo>
                    <a:pt x="539" y="91"/>
                  </a:moveTo>
                  <a:cubicBezTo>
                    <a:pt x="541" y="91"/>
                    <a:pt x="537" y="92"/>
                    <a:pt x="538" y="92"/>
                  </a:cubicBezTo>
                  <a:cubicBezTo>
                    <a:pt x="537" y="92"/>
                    <a:pt x="535" y="93"/>
                    <a:pt x="535" y="92"/>
                  </a:cubicBezTo>
                  <a:cubicBezTo>
                    <a:pt x="538" y="92"/>
                    <a:pt x="539" y="91"/>
                    <a:pt x="539" y="91"/>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grpSp>
          <p:nvGrpSpPr>
            <p:cNvPr id="11" name="Group 64"/>
            <p:cNvGrpSpPr/>
            <p:nvPr/>
          </p:nvGrpSpPr>
          <p:grpSpPr>
            <a:xfrm>
              <a:off x="4378607" y="1298947"/>
              <a:ext cx="3296023" cy="3382760"/>
              <a:chOff x="4516324" y="1568450"/>
              <a:chExt cx="3559176" cy="3652838"/>
            </a:xfrm>
          </p:grpSpPr>
          <p:sp>
            <p:nvSpPr>
              <p:cNvPr id="12" name="Freeform 18"/>
              <p:cNvSpPr>
                <a:spLocks/>
              </p:cNvSpPr>
              <p:nvPr/>
            </p:nvSpPr>
            <p:spPr bwMode="auto">
              <a:xfrm>
                <a:off x="7670687" y="1568450"/>
                <a:ext cx="404813" cy="365125"/>
              </a:xfrm>
              <a:custGeom>
                <a:avLst/>
                <a:gdLst>
                  <a:gd name="T0" fmla="*/ 0 w 71"/>
                  <a:gd name="T1" fmla="*/ 18 h 64"/>
                  <a:gd name="T2" fmla="*/ 26 w 71"/>
                  <a:gd name="T3" fmla="*/ 2 h 64"/>
                  <a:gd name="T4" fmla="*/ 55 w 71"/>
                  <a:gd name="T5" fmla="*/ 11 h 64"/>
                  <a:gd name="T6" fmla="*/ 65 w 71"/>
                  <a:gd name="T7" fmla="*/ 40 h 64"/>
                  <a:gd name="T8" fmla="*/ 52 w 71"/>
                  <a:gd name="T9" fmla="*/ 64 h 64"/>
                  <a:gd name="T10" fmla="*/ 0 w 71"/>
                  <a:gd name="T11" fmla="*/ 18 h 64"/>
                </a:gdLst>
                <a:ahLst/>
                <a:cxnLst>
                  <a:cxn ang="0">
                    <a:pos x="T0" y="T1"/>
                  </a:cxn>
                  <a:cxn ang="0">
                    <a:pos x="T2" y="T3"/>
                  </a:cxn>
                  <a:cxn ang="0">
                    <a:pos x="T4" y="T5"/>
                  </a:cxn>
                  <a:cxn ang="0">
                    <a:pos x="T6" y="T7"/>
                  </a:cxn>
                  <a:cxn ang="0">
                    <a:pos x="T8" y="T9"/>
                  </a:cxn>
                  <a:cxn ang="0">
                    <a:pos x="T10" y="T11"/>
                  </a:cxn>
                </a:cxnLst>
                <a:rect l="0" t="0" r="r" b="b"/>
                <a:pathLst>
                  <a:path w="71" h="64">
                    <a:moveTo>
                      <a:pt x="0" y="18"/>
                    </a:moveTo>
                    <a:cubicBezTo>
                      <a:pt x="0" y="18"/>
                      <a:pt x="17" y="3"/>
                      <a:pt x="26" y="2"/>
                    </a:cubicBezTo>
                    <a:cubicBezTo>
                      <a:pt x="36" y="0"/>
                      <a:pt x="47" y="3"/>
                      <a:pt x="55" y="11"/>
                    </a:cubicBezTo>
                    <a:cubicBezTo>
                      <a:pt x="62" y="18"/>
                      <a:pt x="71" y="29"/>
                      <a:pt x="65" y="40"/>
                    </a:cubicBezTo>
                    <a:cubicBezTo>
                      <a:pt x="60" y="52"/>
                      <a:pt x="52" y="64"/>
                      <a:pt x="52" y="64"/>
                    </a:cubicBezTo>
                    <a:lnTo>
                      <a:pt x="0" y="18"/>
                    </a:lnTo>
                    <a:close/>
                  </a:path>
                </a:pathLst>
              </a:custGeom>
              <a:ln>
                <a:noFill/>
              </a:ln>
              <a:extLst/>
            </p:spPr>
            <p:style>
              <a:lnRef idx="2">
                <a:schemeClr val="accent4">
                  <a:shade val="50000"/>
                </a:schemeClr>
              </a:lnRef>
              <a:fillRef idx="1">
                <a:schemeClr val="accent4"/>
              </a:fillRef>
              <a:effectRef idx="0">
                <a:schemeClr val="accent4"/>
              </a:effectRef>
              <a:fontRef idx="minor">
                <a:schemeClr val="lt1"/>
              </a:fontRef>
            </p:style>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13" name="Freeform 19"/>
              <p:cNvSpPr>
                <a:spLocks/>
              </p:cNvSpPr>
              <p:nvPr/>
            </p:nvSpPr>
            <p:spPr bwMode="auto">
              <a:xfrm>
                <a:off x="7899287" y="1636713"/>
                <a:ext cx="153988" cy="268288"/>
              </a:xfrm>
              <a:custGeom>
                <a:avLst/>
                <a:gdLst>
                  <a:gd name="T0" fmla="*/ 0 w 27"/>
                  <a:gd name="T1" fmla="*/ 19 h 47"/>
                  <a:gd name="T2" fmla="*/ 14 w 27"/>
                  <a:gd name="T3" fmla="*/ 0 h 47"/>
                  <a:gd name="T4" fmla="*/ 25 w 27"/>
                  <a:gd name="T5" fmla="*/ 22 h 47"/>
                  <a:gd name="T6" fmla="*/ 13 w 27"/>
                  <a:gd name="T7" fmla="*/ 46 h 47"/>
                  <a:gd name="T8" fmla="*/ 0 w 27"/>
                  <a:gd name="T9" fmla="*/ 19 h 47"/>
                </a:gdLst>
                <a:ahLst/>
                <a:cxnLst>
                  <a:cxn ang="0">
                    <a:pos x="T0" y="T1"/>
                  </a:cxn>
                  <a:cxn ang="0">
                    <a:pos x="T2" y="T3"/>
                  </a:cxn>
                  <a:cxn ang="0">
                    <a:pos x="T4" y="T5"/>
                  </a:cxn>
                  <a:cxn ang="0">
                    <a:pos x="T6" y="T7"/>
                  </a:cxn>
                  <a:cxn ang="0">
                    <a:pos x="T8" y="T9"/>
                  </a:cxn>
                </a:cxnLst>
                <a:rect l="0" t="0" r="r" b="b"/>
                <a:pathLst>
                  <a:path w="27" h="47">
                    <a:moveTo>
                      <a:pt x="0" y="19"/>
                    </a:moveTo>
                    <a:cubicBezTo>
                      <a:pt x="0" y="19"/>
                      <a:pt x="15" y="7"/>
                      <a:pt x="14" y="0"/>
                    </a:cubicBezTo>
                    <a:cubicBezTo>
                      <a:pt x="14" y="0"/>
                      <a:pt x="27" y="12"/>
                      <a:pt x="25" y="22"/>
                    </a:cubicBezTo>
                    <a:cubicBezTo>
                      <a:pt x="23" y="32"/>
                      <a:pt x="14" y="45"/>
                      <a:pt x="13" y="46"/>
                    </a:cubicBezTo>
                    <a:cubicBezTo>
                      <a:pt x="11" y="47"/>
                      <a:pt x="0" y="19"/>
                      <a:pt x="0" y="19"/>
                    </a:cubicBezTo>
                    <a:close/>
                  </a:path>
                </a:pathLst>
              </a:custGeom>
              <a:ln>
                <a:noFill/>
              </a:ln>
              <a:extLst/>
            </p:spPr>
            <p:style>
              <a:lnRef idx="2">
                <a:schemeClr val="accent4">
                  <a:shade val="50000"/>
                </a:schemeClr>
              </a:lnRef>
              <a:fillRef idx="1">
                <a:schemeClr val="accent4"/>
              </a:fillRef>
              <a:effectRef idx="0">
                <a:schemeClr val="accent4"/>
              </a:effectRef>
              <a:fontRef idx="minor">
                <a:schemeClr val="lt1"/>
              </a:fontRef>
            </p:style>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14" name="Freeform 20"/>
              <p:cNvSpPr>
                <a:spLocks/>
              </p:cNvSpPr>
              <p:nvPr/>
            </p:nvSpPr>
            <p:spPr bwMode="auto">
              <a:xfrm>
                <a:off x="7597662" y="1665288"/>
                <a:ext cx="398463" cy="314325"/>
              </a:xfrm>
              <a:custGeom>
                <a:avLst/>
                <a:gdLst>
                  <a:gd name="T0" fmla="*/ 64 w 70"/>
                  <a:gd name="T1" fmla="*/ 35 h 55"/>
                  <a:gd name="T2" fmla="*/ 18 w 70"/>
                  <a:gd name="T3" fmla="*/ 1 h 55"/>
                  <a:gd name="T4" fmla="*/ 0 w 70"/>
                  <a:gd name="T5" fmla="*/ 10 h 55"/>
                  <a:gd name="T6" fmla="*/ 60 w 70"/>
                  <a:gd name="T7" fmla="*/ 55 h 55"/>
                  <a:gd name="T8" fmla="*/ 64 w 70"/>
                  <a:gd name="T9" fmla="*/ 35 h 55"/>
                </a:gdLst>
                <a:ahLst/>
                <a:cxnLst>
                  <a:cxn ang="0">
                    <a:pos x="T0" y="T1"/>
                  </a:cxn>
                  <a:cxn ang="0">
                    <a:pos x="T2" y="T3"/>
                  </a:cxn>
                  <a:cxn ang="0">
                    <a:pos x="T4" y="T5"/>
                  </a:cxn>
                  <a:cxn ang="0">
                    <a:pos x="T6" y="T7"/>
                  </a:cxn>
                  <a:cxn ang="0">
                    <a:pos x="T8" y="T9"/>
                  </a:cxn>
                </a:cxnLst>
                <a:rect l="0" t="0" r="r" b="b"/>
                <a:pathLst>
                  <a:path w="70" h="55">
                    <a:moveTo>
                      <a:pt x="64" y="35"/>
                    </a:moveTo>
                    <a:cubicBezTo>
                      <a:pt x="52" y="1"/>
                      <a:pt x="28" y="2"/>
                      <a:pt x="18" y="1"/>
                    </a:cubicBezTo>
                    <a:cubicBezTo>
                      <a:pt x="8" y="0"/>
                      <a:pt x="0" y="10"/>
                      <a:pt x="0" y="10"/>
                    </a:cubicBezTo>
                    <a:cubicBezTo>
                      <a:pt x="60" y="55"/>
                      <a:pt x="60" y="55"/>
                      <a:pt x="60" y="55"/>
                    </a:cubicBezTo>
                    <a:cubicBezTo>
                      <a:pt x="70" y="47"/>
                      <a:pt x="64" y="35"/>
                      <a:pt x="64" y="35"/>
                    </a:cubicBezTo>
                    <a:close/>
                  </a:path>
                </a:pathLst>
              </a:custGeom>
              <a:solidFill>
                <a:sysClr val="windowText" lastClr="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16" name="Freeform 21"/>
              <p:cNvSpPr>
                <a:spLocks/>
              </p:cNvSpPr>
              <p:nvPr/>
            </p:nvSpPr>
            <p:spPr bwMode="auto">
              <a:xfrm>
                <a:off x="7859599" y="1797050"/>
                <a:ext cx="125413" cy="182563"/>
              </a:xfrm>
              <a:custGeom>
                <a:avLst/>
                <a:gdLst>
                  <a:gd name="T0" fmla="*/ 11 w 22"/>
                  <a:gd name="T1" fmla="*/ 0 h 32"/>
                  <a:gd name="T2" fmla="*/ 6 w 22"/>
                  <a:gd name="T3" fmla="*/ 7 h 32"/>
                  <a:gd name="T4" fmla="*/ 0 w 22"/>
                  <a:gd name="T5" fmla="*/ 22 h 32"/>
                  <a:gd name="T6" fmla="*/ 14 w 22"/>
                  <a:gd name="T7" fmla="*/ 32 h 32"/>
                  <a:gd name="T8" fmla="*/ 18 w 22"/>
                  <a:gd name="T9" fmla="*/ 27 h 32"/>
                  <a:gd name="T10" fmla="*/ 11 w 22"/>
                  <a:gd name="T11" fmla="*/ 0 h 32"/>
                </a:gdLst>
                <a:ahLst/>
                <a:cxnLst>
                  <a:cxn ang="0">
                    <a:pos x="T0" y="T1"/>
                  </a:cxn>
                  <a:cxn ang="0">
                    <a:pos x="T2" y="T3"/>
                  </a:cxn>
                  <a:cxn ang="0">
                    <a:pos x="T4" y="T5"/>
                  </a:cxn>
                  <a:cxn ang="0">
                    <a:pos x="T6" y="T7"/>
                  </a:cxn>
                  <a:cxn ang="0">
                    <a:pos x="T8" y="T9"/>
                  </a:cxn>
                  <a:cxn ang="0">
                    <a:pos x="T10" y="T11"/>
                  </a:cxn>
                </a:cxnLst>
                <a:rect l="0" t="0" r="r" b="b"/>
                <a:pathLst>
                  <a:path w="22" h="32">
                    <a:moveTo>
                      <a:pt x="11" y="0"/>
                    </a:moveTo>
                    <a:cubicBezTo>
                      <a:pt x="12" y="7"/>
                      <a:pt x="6" y="7"/>
                      <a:pt x="6" y="7"/>
                    </a:cubicBezTo>
                    <a:cubicBezTo>
                      <a:pt x="0" y="22"/>
                      <a:pt x="0" y="22"/>
                      <a:pt x="0" y="22"/>
                    </a:cubicBezTo>
                    <a:cubicBezTo>
                      <a:pt x="14" y="32"/>
                      <a:pt x="14" y="32"/>
                      <a:pt x="14" y="32"/>
                    </a:cubicBezTo>
                    <a:cubicBezTo>
                      <a:pt x="16" y="30"/>
                      <a:pt x="17" y="28"/>
                      <a:pt x="18" y="27"/>
                    </a:cubicBezTo>
                    <a:cubicBezTo>
                      <a:pt x="22" y="17"/>
                      <a:pt x="11" y="0"/>
                      <a:pt x="1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17" name="Freeform 22"/>
              <p:cNvSpPr>
                <a:spLocks/>
              </p:cNvSpPr>
              <p:nvPr/>
            </p:nvSpPr>
            <p:spPr bwMode="auto">
              <a:xfrm>
                <a:off x="5090999" y="1643063"/>
                <a:ext cx="2847975" cy="2911475"/>
              </a:xfrm>
              <a:custGeom>
                <a:avLst/>
                <a:gdLst>
                  <a:gd name="T0" fmla="*/ 0 w 500"/>
                  <a:gd name="T1" fmla="*/ 338 h 511"/>
                  <a:gd name="T2" fmla="*/ 440 w 500"/>
                  <a:gd name="T3" fmla="*/ 14 h 511"/>
                  <a:gd name="T4" fmla="*/ 500 w 500"/>
                  <a:gd name="T5" fmla="*/ 59 h 511"/>
                  <a:gd name="T6" fmla="*/ 227 w 500"/>
                  <a:gd name="T7" fmla="*/ 511 h 511"/>
                  <a:gd name="T8" fmla="*/ 0 w 500"/>
                  <a:gd name="T9" fmla="*/ 338 h 511"/>
                </a:gdLst>
                <a:ahLst/>
                <a:cxnLst>
                  <a:cxn ang="0">
                    <a:pos x="T0" y="T1"/>
                  </a:cxn>
                  <a:cxn ang="0">
                    <a:pos x="T2" y="T3"/>
                  </a:cxn>
                  <a:cxn ang="0">
                    <a:pos x="T4" y="T5"/>
                  </a:cxn>
                  <a:cxn ang="0">
                    <a:pos x="T6" y="T7"/>
                  </a:cxn>
                  <a:cxn ang="0">
                    <a:pos x="T8" y="T9"/>
                  </a:cxn>
                </a:cxnLst>
                <a:rect l="0" t="0" r="r" b="b"/>
                <a:pathLst>
                  <a:path w="500" h="511">
                    <a:moveTo>
                      <a:pt x="0" y="338"/>
                    </a:moveTo>
                    <a:cubicBezTo>
                      <a:pt x="440" y="14"/>
                      <a:pt x="440" y="14"/>
                      <a:pt x="440" y="14"/>
                    </a:cubicBezTo>
                    <a:cubicBezTo>
                      <a:pt x="440" y="14"/>
                      <a:pt x="491" y="0"/>
                      <a:pt x="500" y="59"/>
                    </a:cubicBezTo>
                    <a:cubicBezTo>
                      <a:pt x="227" y="511"/>
                      <a:pt x="227" y="511"/>
                      <a:pt x="227" y="511"/>
                    </a:cubicBezTo>
                    <a:lnTo>
                      <a:pt x="0" y="338"/>
                    </a:ln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0" name="Freeform 23"/>
              <p:cNvSpPr>
                <a:spLocks/>
              </p:cNvSpPr>
              <p:nvPr/>
            </p:nvSpPr>
            <p:spPr bwMode="auto">
              <a:xfrm>
                <a:off x="6195899" y="1836738"/>
                <a:ext cx="1743075" cy="2717800"/>
              </a:xfrm>
              <a:custGeom>
                <a:avLst/>
                <a:gdLst>
                  <a:gd name="T0" fmla="*/ 0 w 306"/>
                  <a:gd name="T1" fmla="*/ 414 h 477"/>
                  <a:gd name="T2" fmla="*/ 12 w 306"/>
                  <a:gd name="T3" fmla="*/ 461 h 477"/>
                  <a:gd name="T4" fmla="*/ 33 w 306"/>
                  <a:gd name="T5" fmla="*/ 477 h 477"/>
                  <a:gd name="T6" fmla="*/ 306 w 306"/>
                  <a:gd name="T7" fmla="*/ 25 h 477"/>
                  <a:gd name="T8" fmla="*/ 298 w 306"/>
                  <a:gd name="T9" fmla="*/ 0 h 477"/>
                  <a:gd name="T10" fmla="*/ 0 w 306"/>
                  <a:gd name="T11" fmla="*/ 414 h 477"/>
                </a:gdLst>
                <a:ahLst/>
                <a:cxnLst>
                  <a:cxn ang="0">
                    <a:pos x="T0" y="T1"/>
                  </a:cxn>
                  <a:cxn ang="0">
                    <a:pos x="T2" y="T3"/>
                  </a:cxn>
                  <a:cxn ang="0">
                    <a:pos x="T4" y="T5"/>
                  </a:cxn>
                  <a:cxn ang="0">
                    <a:pos x="T6" y="T7"/>
                  </a:cxn>
                  <a:cxn ang="0">
                    <a:pos x="T8" y="T9"/>
                  </a:cxn>
                  <a:cxn ang="0">
                    <a:pos x="T10" y="T11"/>
                  </a:cxn>
                </a:cxnLst>
                <a:rect l="0" t="0" r="r" b="b"/>
                <a:pathLst>
                  <a:path w="306" h="477">
                    <a:moveTo>
                      <a:pt x="0" y="414"/>
                    </a:moveTo>
                    <a:cubicBezTo>
                      <a:pt x="12" y="461"/>
                      <a:pt x="12" y="461"/>
                      <a:pt x="12" y="461"/>
                    </a:cubicBezTo>
                    <a:cubicBezTo>
                      <a:pt x="33" y="477"/>
                      <a:pt x="33" y="477"/>
                      <a:pt x="33" y="477"/>
                    </a:cubicBezTo>
                    <a:cubicBezTo>
                      <a:pt x="306" y="25"/>
                      <a:pt x="306" y="25"/>
                      <a:pt x="306" y="25"/>
                    </a:cubicBezTo>
                    <a:cubicBezTo>
                      <a:pt x="304" y="14"/>
                      <a:pt x="302" y="7"/>
                      <a:pt x="298" y="0"/>
                    </a:cubicBezTo>
                    <a:lnTo>
                      <a:pt x="0" y="414"/>
                    </a:lnTo>
                    <a:close/>
                  </a:path>
                </a:pathLst>
              </a:custGeom>
              <a:ln>
                <a:noFill/>
              </a:ln>
            </p:spPr>
            <p:style>
              <a:lnRef idx="2">
                <a:schemeClr val="accent3">
                  <a:shade val="50000"/>
                </a:schemeClr>
              </a:lnRef>
              <a:fillRef idx="1">
                <a:schemeClr val="accent3"/>
              </a:fillRef>
              <a:effectRef idx="0">
                <a:schemeClr val="accent3"/>
              </a:effectRef>
              <a:fontRef idx="minor">
                <a:schemeClr val="lt1"/>
              </a:fontRef>
            </p:style>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1" name="Freeform 24"/>
              <p:cNvSpPr>
                <a:spLocks/>
              </p:cNvSpPr>
              <p:nvPr/>
            </p:nvSpPr>
            <p:spPr bwMode="auto">
              <a:xfrm>
                <a:off x="5090999" y="1693863"/>
                <a:ext cx="2693988" cy="2092325"/>
              </a:xfrm>
              <a:custGeom>
                <a:avLst/>
                <a:gdLst>
                  <a:gd name="T0" fmla="*/ 473 w 473"/>
                  <a:gd name="T1" fmla="*/ 8 h 367"/>
                  <a:gd name="T2" fmla="*/ 440 w 473"/>
                  <a:gd name="T3" fmla="*/ 5 h 367"/>
                  <a:gd name="T4" fmla="*/ 0 w 473"/>
                  <a:gd name="T5" fmla="*/ 329 h 367"/>
                  <a:gd name="T6" fmla="*/ 51 w 473"/>
                  <a:gd name="T7" fmla="*/ 367 h 367"/>
                  <a:gd name="T8" fmla="*/ 114 w 473"/>
                  <a:gd name="T9" fmla="*/ 355 h 367"/>
                  <a:gd name="T10" fmla="*/ 473 w 473"/>
                  <a:gd name="T11" fmla="*/ 8 h 367"/>
                </a:gdLst>
                <a:ahLst/>
                <a:cxnLst>
                  <a:cxn ang="0">
                    <a:pos x="T0" y="T1"/>
                  </a:cxn>
                  <a:cxn ang="0">
                    <a:pos x="T2" y="T3"/>
                  </a:cxn>
                  <a:cxn ang="0">
                    <a:pos x="T4" y="T5"/>
                  </a:cxn>
                  <a:cxn ang="0">
                    <a:pos x="T6" y="T7"/>
                  </a:cxn>
                  <a:cxn ang="0">
                    <a:pos x="T8" y="T9"/>
                  </a:cxn>
                  <a:cxn ang="0">
                    <a:pos x="T10" y="T11"/>
                  </a:cxn>
                </a:cxnLst>
                <a:rect l="0" t="0" r="r" b="b"/>
                <a:pathLst>
                  <a:path w="473" h="367">
                    <a:moveTo>
                      <a:pt x="473" y="8"/>
                    </a:moveTo>
                    <a:cubicBezTo>
                      <a:pt x="457" y="0"/>
                      <a:pt x="440" y="5"/>
                      <a:pt x="440" y="5"/>
                    </a:cubicBezTo>
                    <a:cubicBezTo>
                      <a:pt x="0" y="329"/>
                      <a:pt x="0" y="329"/>
                      <a:pt x="0" y="329"/>
                    </a:cubicBezTo>
                    <a:cubicBezTo>
                      <a:pt x="51" y="367"/>
                      <a:pt x="51" y="367"/>
                      <a:pt x="51" y="367"/>
                    </a:cubicBezTo>
                    <a:cubicBezTo>
                      <a:pt x="114" y="355"/>
                      <a:pt x="114" y="355"/>
                      <a:pt x="114" y="355"/>
                    </a:cubicBezTo>
                    <a:cubicBezTo>
                      <a:pt x="473" y="8"/>
                      <a:pt x="473" y="8"/>
                      <a:pt x="473" y="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2" name="Freeform 25"/>
              <p:cNvSpPr>
                <a:spLocks/>
              </p:cNvSpPr>
              <p:nvPr/>
            </p:nvSpPr>
            <p:spPr bwMode="auto">
              <a:xfrm>
                <a:off x="4822712" y="3335338"/>
                <a:ext cx="1560513" cy="1549400"/>
              </a:xfrm>
              <a:custGeom>
                <a:avLst/>
                <a:gdLst>
                  <a:gd name="T0" fmla="*/ 0 w 274"/>
                  <a:gd name="T1" fmla="*/ 156 h 272"/>
                  <a:gd name="T2" fmla="*/ 47 w 274"/>
                  <a:gd name="T3" fmla="*/ 41 h 272"/>
                  <a:gd name="T4" fmla="*/ 161 w 274"/>
                  <a:gd name="T5" fmla="*/ 67 h 272"/>
                  <a:gd name="T6" fmla="*/ 241 w 274"/>
                  <a:gd name="T7" fmla="*/ 151 h 272"/>
                  <a:gd name="T8" fmla="*/ 274 w 274"/>
                  <a:gd name="T9" fmla="*/ 214 h 272"/>
                  <a:gd name="T10" fmla="*/ 146 w 274"/>
                  <a:gd name="T11" fmla="*/ 272 h 272"/>
                  <a:gd name="T12" fmla="*/ 0 w 274"/>
                  <a:gd name="T13" fmla="*/ 156 h 272"/>
                </a:gdLst>
                <a:ahLst/>
                <a:cxnLst>
                  <a:cxn ang="0">
                    <a:pos x="T0" y="T1"/>
                  </a:cxn>
                  <a:cxn ang="0">
                    <a:pos x="T2" y="T3"/>
                  </a:cxn>
                  <a:cxn ang="0">
                    <a:pos x="T4" y="T5"/>
                  </a:cxn>
                  <a:cxn ang="0">
                    <a:pos x="T6" y="T7"/>
                  </a:cxn>
                  <a:cxn ang="0">
                    <a:pos x="T8" y="T9"/>
                  </a:cxn>
                  <a:cxn ang="0">
                    <a:pos x="T10" y="T11"/>
                  </a:cxn>
                  <a:cxn ang="0">
                    <a:pos x="T12" y="T13"/>
                  </a:cxn>
                </a:cxnLst>
                <a:rect l="0" t="0" r="r" b="b"/>
                <a:pathLst>
                  <a:path w="274" h="272">
                    <a:moveTo>
                      <a:pt x="0" y="156"/>
                    </a:moveTo>
                    <a:cubicBezTo>
                      <a:pt x="0" y="156"/>
                      <a:pt x="41" y="65"/>
                      <a:pt x="47" y="41"/>
                    </a:cubicBezTo>
                    <a:cubicBezTo>
                      <a:pt x="47" y="41"/>
                      <a:pt x="116" y="0"/>
                      <a:pt x="161" y="67"/>
                    </a:cubicBezTo>
                    <a:cubicBezTo>
                      <a:pt x="161" y="67"/>
                      <a:pt x="255" y="55"/>
                      <a:pt x="241" y="151"/>
                    </a:cubicBezTo>
                    <a:cubicBezTo>
                      <a:pt x="241" y="151"/>
                      <a:pt x="274" y="164"/>
                      <a:pt x="274" y="214"/>
                    </a:cubicBezTo>
                    <a:cubicBezTo>
                      <a:pt x="274" y="214"/>
                      <a:pt x="203" y="249"/>
                      <a:pt x="146" y="272"/>
                    </a:cubicBezTo>
                    <a:lnTo>
                      <a:pt x="0" y="156"/>
                    </a:lnTo>
                    <a:close/>
                  </a:path>
                </a:pathLst>
              </a:custGeom>
              <a:solidFill>
                <a:srgbClr val="F7DD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3" name="Freeform 26"/>
              <p:cNvSpPr>
                <a:spLocks/>
              </p:cNvSpPr>
              <p:nvPr/>
            </p:nvSpPr>
            <p:spPr bwMode="auto">
              <a:xfrm>
                <a:off x="4862399" y="3414713"/>
                <a:ext cx="838200" cy="860425"/>
              </a:xfrm>
              <a:custGeom>
                <a:avLst/>
                <a:gdLst>
                  <a:gd name="T0" fmla="*/ 47 w 147"/>
                  <a:gd name="T1" fmla="*/ 31 h 151"/>
                  <a:gd name="T2" fmla="*/ 147 w 147"/>
                  <a:gd name="T3" fmla="*/ 57 h 151"/>
                  <a:gd name="T4" fmla="*/ 63 w 147"/>
                  <a:gd name="T5" fmla="*/ 151 h 151"/>
                  <a:gd name="T6" fmla="*/ 0 w 147"/>
                  <a:gd name="T7" fmla="*/ 141 h 151"/>
                  <a:gd name="T8" fmla="*/ 47 w 147"/>
                  <a:gd name="T9" fmla="*/ 31 h 151"/>
                </a:gdLst>
                <a:ahLst/>
                <a:cxnLst>
                  <a:cxn ang="0">
                    <a:pos x="T0" y="T1"/>
                  </a:cxn>
                  <a:cxn ang="0">
                    <a:pos x="T2" y="T3"/>
                  </a:cxn>
                  <a:cxn ang="0">
                    <a:pos x="T4" y="T5"/>
                  </a:cxn>
                  <a:cxn ang="0">
                    <a:pos x="T6" y="T7"/>
                  </a:cxn>
                  <a:cxn ang="0">
                    <a:pos x="T8" y="T9"/>
                  </a:cxn>
                </a:cxnLst>
                <a:rect l="0" t="0" r="r" b="b"/>
                <a:pathLst>
                  <a:path w="147" h="151">
                    <a:moveTo>
                      <a:pt x="47" y="31"/>
                    </a:moveTo>
                    <a:cubicBezTo>
                      <a:pt x="47" y="31"/>
                      <a:pt x="104" y="0"/>
                      <a:pt x="147" y="57"/>
                    </a:cubicBezTo>
                    <a:cubicBezTo>
                      <a:pt x="63" y="151"/>
                      <a:pt x="63" y="151"/>
                      <a:pt x="63" y="151"/>
                    </a:cubicBezTo>
                    <a:cubicBezTo>
                      <a:pt x="0" y="141"/>
                      <a:pt x="0" y="141"/>
                      <a:pt x="0" y="141"/>
                    </a:cubicBezTo>
                    <a:lnTo>
                      <a:pt x="47" y="31"/>
                    </a:lnTo>
                    <a:close/>
                  </a:path>
                </a:pathLst>
              </a:custGeom>
              <a:solidFill>
                <a:srgbClr val="FFF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4" name="Freeform 27"/>
              <p:cNvSpPr>
                <a:spLocks/>
              </p:cNvSpPr>
              <p:nvPr/>
            </p:nvSpPr>
            <p:spPr bwMode="auto">
              <a:xfrm>
                <a:off x="5511687" y="4217988"/>
                <a:ext cx="849313" cy="666750"/>
              </a:xfrm>
              <a:custGeom>
                <a:avLst/>
                <a:gdLst>
                  <a:gd name="T0" fmla="*/ 116 w 149"/>
                  <a:gd name="T1" fmla="*/ 0 h 117"/>
                  <a:gd name="T2" fmla="*/ 145 w 149"/>
                  <a:gd name="T3" fmla="*/ 63 h 117"/>
                  <a:gd name="T4" fmla="*/ 25 w 149"/>
                  <a:gd name="T5" fmla="*/ 117 h 117"/>
                  <a:gd name="T6" fmla="*/ 0 w 149"/>
                  <a:gd name="T7" fmla="*/ 54 h 117"/>
                  <a:gd name="T8" fmla="*/ 116 w 149"/>
                  <a:gd name="T9" fmla="*/ 0 h 117"/>
                </a:gdLst>
                <a:ahLst/>
                <a:cxnLst>
                  <a:cxn ang="0">
                    <a:pos x="T0" y="T1"/>
                  </a:cxn>
                  <a:cxn ang="0">
                    <a:pos x="T2" y="T3"/>
                  </a:cxn>
                  <a:cxn ang="0">
                    <a:pos x="T4" y="T5"/>
                  </a:cxn>
                  <a:cxn ang="0">
                    <a:pos x="T6" y="T7"/>
                  </a:cxn>
                  <a:cxn ang="0">
                    <a:pos x="T8" y="T9"/>
                  </a:cxn>
                </a:cxnLst>
                <a:rect l="0" t="0" r="r" b="b"/>
                <a:pathLst>
                  <a:path w="149" h="117">
                    <a:moveTo>
                      <a:pt x="116" y="0"/>
                    </a:moveTo>
                    <a:cubicBezTo>
                      <a:pt x="116" y="0"/>
                      <a:pt x="149" y="19"/>
                      <a:pt x="145" y="63"/>
                    </a:cubicBezTo>
                    <a:cubicBezTo>
                      <a:pt x="25" y="117"/>
                      <a:pt x="25" y="117"/>
                      <a:pt x="25" y="117"/>
                    </a:cubicBezTo>
                    <a:cubicBezTo>
                      <a:pt x="0" y="54"/>
                      <a:pt x="0" y="54"/>
                      <a:pt x="0" y="54"/>
                    </a:cubicBezTo>
                    <a:lnTo>
                      <a:pt x="116" y="0"/>
                    </a:lnTo>
                    <a:close/>
                  </a:path>
                </a:pathLst>
              </a:custGeom>
              <a:solidFill>
                <a:srgbClr val="ECC4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5" name="Freeform 28"/>
              <p:cNvSpPr>
                <a:spLocks/>
              </p:cNvSpPr>
              <p:nvPr/>
            </p:nvSpPr>
            <p:spPr bwMode="auto">
              <a:xfrm>
                <a:off x="4516324" y="4081463"/>
                <a:ext cx="1138238" cy="1139825"/>
              </a:xfrm>
              <a:custGeom>
                <a:avLst/>
                <a:gdLst>
                  <a:gd name="T0" fmla="*/ 0 w 200"/>
                  <a:gd name="T1" fmla="*/ 200 h 200"/>
                  <a:gd name="T2" fmla="*/ 200 w 200"/>
                  <a:gd name="T3" fmla="*/ 141 h 200"/>
                  <a:gd name="T4" fmla="*/ 54 w 200"/>
                  <a:gd name="T5" fmla="*/ 25 h 200"/>
                  <a:gd name="T6" fmla="*/ 0 w 200"/>
                  <a:gd name="T7" fmla="*/ 200 h 200"/>
                </a:gdLst>
                <a:ahLst/>
                <a:cxnLst>
                  <a:cxn ang="0">
                    <a:pos x="T0" y="T1"/>
                  </a:cxn>
                  <a:cxn ang="0">
                    <a:pos x="T2" y="T3"/>
                  </a:cxn>
                  <a:cxn ang="0">
                    <a:pos x="T4" y="T5"/>
                  </a:cxn>
                  <a:cxn ang="0">
                    <a:pos x="T6" y="T7"/>
                  </a:cxn>
                </a:cxnLst>
                <a:rect l="0" t="0" r="r" b="b"/>
                <a:pathLst>
                  <a:path w="200" h="200">
                    <a:moveTo>
                      <a:pt x="0" y="200"/>
                    </a:moveTo>
                    <a:cubicBezTo>
                      <a:pt x="200" y="141"/>
                      <a:pt x="200" y="141"/>
                      <a:pt x="200" y="141"/>
                    </a:cubicBezTo>
                    <a:cubicBezTo>
                      <a:pt x="169" y="0"/>
                      <a:pt x="54" y="25"/>
                      <a:pt x="54" y="25"/>
                    </a:cubicBezTo>
                    <a:lnTo>
                      <a:pt x="0" y="2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6" name="Freeform 29"/>
              <p:cNvSpPr>
                <a:spLocks/>
              </p:cNvSpPr>
              <p:nvPr/>
            </p:nvSpPr>
            <p:spPr bwMode="auto">
              <a:xfrm>
                <a:off x="4571887" y="4206875"/>
                <a:ext cx="655638" cy="912813"/>
              </a:xfrm>
              <a:custGeom>
                <a:avLst/>
                <a:gdLst>
                  <a:gd name="T0" fmla="*/ 115 w 115"/>
                  <a:gd name="T1" fmla="*/ 12 h 160"/>
                  <a:gd name="T2" fmla="*/ 115 w 115"/>
                  <a:gd name="T3" fmla="*/ 12 h 160"/>
                  <a:gd name="T4" fmla="*/ 51 w 115"/>
                  <a:gd name="T5" fmla="*/ 2 h 160"/>
                  <a:gd name="T6" fmla="*/ 0 w 115"/>
                  <a:gd name="T7" fmla="*/ 160 h 160"/>
                  <a:gd name="T8" fmla="*/ 115 w 115"/>
                  <a:gd name="T9" fmla="*/ 12 h 160"/>
                </a:gdLst>
                <a:ahLst/>
                <a:cxnLst>
                  <a:cxn ang="0">
                    <a:pos x="T0" y="T1"/>
                  </a:cxn>
                  <a:cxn ang="0">
                    <a:pos x="T2" y="T3"/>
                  </a:cxn>
                  <a:cxn ang="0">
                    <a:pos x="T4" y="T5"/>
                  </a:cxn>
                  <a:cxn ang="0">
                    <a:pos x="T6" y="T7"/>
                  </a:cxn>
                  <a:cxn ang="0">
                    <a:pos x="T8" y="T9"/>
                  </a:cxn>
                </a:cxnLst>
                <a:rect l="0" t="0" r="r" b="b"/>
                <a:pathLst>
                  <a:path w="115" h="160">
                    <a:moveTo>
                      <a:pt x="115" y="12"/>
                    </a:moveTo>
                    <a:cubicBezTo>
                      <a:pt x="115" y="12"/>
                      <a:pt x="115" y="12"/>
                      <a:pt x="115" y="12"/>
                    </a:cubicBezTo>
                    <a:cubicBezTo>
                      <a:pt x="88" y="0"/>
                      <a:pt x="63" y="1"/>
                      <a:pt x="51" y="2"/>
                    </a:cubicBezTo>
                    <a:cubicBezTo>
                      <a:pt x="0" y="160"/>
                      <a:pt x="0" y="160"/>
                      <a:pt x="0" y="160"/>
                    </a:cubicBezTo>
                    <a:lnTo>
                      <a:pt x="115" y="12"/>
                    </a:lnTo>
                    <a:close/>
                  </a:path>
                </a:pathLst>
              </a:custGeom>
              <a:solidFill>
                <a:srgbClr val="423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7" name="Freeform 30"/>
              <p:cNvSpPr>
                <a:spLocks/>
              </p:cNvSpPr>
              <p:nvPr/>
            </p:nvSpPr>
            <p:spPr bwMode="auto">
              <a:xfrm>
                <a:off x="5711712" y="1739899"/>
                <a:ext cx="2073275" cy="1976438"/>
              </a:xfrm>
              <a:custGeom>
                <a:avLst/>
                <a:gdLst>
                  <a:gd name="T0" fmla="*/ 1306 w 1306"/>
                  <a:gd name="T1" fmla="*/ 0 h 1245"/>
                  <a:gd name="T2" fmla="*/ 18 w 1306"/>
                  <a:gd name="T3" fmla="*/ 1245 h 1245"/>
                  <a:gd name="T4" fmla="*/ 0 w 1306"/>
                  <a:gd name="T5" fmla="*/ 1220 h 1245"/>
                  <a:gd name="T6" fmla="*/ 1306 w 1306"/>
                  <a:gd name="T7" fmla="*/ 0 h 1245"/>
                </a:gdLst>
                <a:ahLst/>
                <a:cxnLst>
                  <a:cxn ang="0">
                    <a:pos x="T0" y="T1"/>
                  </a:cxn>
                  <a:cxn ang="0">
                    <a:pos x="T2" y="T3"/>
                  </a:cxn>
                  <a:cxn ang="0">
                    <a:pos x="T4" y="T5"/>
                  </a:cxn>
                  <a:cxn ang="0">
                    <a:pos x="T6" y="T7"/>
                  </a:cxn>
                </a:cxnLst>
                <a:rect l="0" t="0" r="r" b="b"/>
                <a:pathLst>
                  <a:path w="1306" h="1245">
                    <a:moveTo>
                      <a:pt x="1306" y="0"/>
                    </a:moveTo>
                    <a:lnTo>
                      <a:pt x="18" y="1245"/>
                    </a:lnTo>
                    <a:lnTo>
                      <a:pt x="0" y="1220"/>
                    </a:lnTo>
                    <a:lnTo>
                      <a:pt x="1306" y="0"/>
                    </a:lnTo>
                    <a:close/>
                  </a:path>
                </a:pathLst>
              </a:custGeom>
              <a:solidFill>
                <a:sysClr val="window" lastClr="FFFFFF">
                  <a:alpha val="20000"/>
                </a:sysClr>
              </a:solidFill>
              <a:ln>
                <a:noFill/>
              </a:ln>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8" name="Freeform 31"/>
              <p:cNvSpPr>
                <a:spLocks/>
              </p:cNvSpPr>
              <p:nvPr/>
            </p:nvSpPr>
            <p:spPr bwMode="auto">
              <a:xfrm>
                <a:off x="6195899" y="1836738"/>
                <a:ext cx="1697038" cy="2359025"/>
              </a:xfrm>
              <a:custGeom>
                <a:avLst/>
                <a:gdLst>
                  <a:gd name="T0" fmla="*/ 1069 w 1069"/>
                  <a:gd name="T1" fmla="*/ 0 h 1486"/>
                  <a:gd name="T2" fmla="*/ 0 w 1069"/>
                  <a:gd name="T3" fmla="*/ 1486 h 1486"/>
                  <a:gd name="T4" fmla="*/ 4 w 1069"/>
                  <a:gd name="T5" fmla="*/ 1450 h 1486"/>
                  <a:gd name="T6" fmla="*/ 1069 w 1069"/>
                  <a:gd name="T7" fmla="*/ 0 h 1486"/>
                </a:gdLst>
                <a:ahLst/>
                <a:cxnLst>
                  <a:cxn ang="0">
                    <a:pos x="T0" y="T1"/>
                  </a:cxn>
                  <a:cxn ang="0">
                    <a:pos x="T2" y="T3"/>
                  </a:cxn>
                  <a:cxn ang="0">
                    <a:pos x="T4" y="T5"/>
                  </a:cxn>
                  <a:cxn ang="0">
                    <a:pos x="T6" y="T7"/>
                  </a:cxn>
                </a:cxnLst>
                <a:rect l="0" t="0" r="r" b="b"/>
                <a:pathLst>
                  <a:path w="1069" h="1486">
                    <a:moveTo>
                      <a:pt x="1069" y="0"/>
                    </a:moveTo>
                    <a:lnTo>
                      <a:pt x="0" y="1486"/>
                    </a:lnTo>
                    <a:lnTo>
                      <a:pt x="4" y="1450"/>
                    </a:lnTo>
                    <a:lnTo>
                      <a:pt x="1069" y="0"/>
                    </a:lnTo>
                    <a:close/>
                  </a:path>
                </a:pathLst>
              </a:custGeom>
              <a:solidFill>
                <a:sysClr val="window" lastClr="FFFFFF">
                  <a:alpha val="20000"/>
                </a:sysClr>
              </a:solidFill>
              <a:ln>
                <a:noFill/>
              </a:ln>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sp>
            <p:nvSpPr>
              <p:cNvPr id="29" name="Freeform 32"/>
              <p:cNvSpPr>
                <a:spLocks/>
              </p:cNvSpPr>
              <p:nvPr/>
            </p:nvSpPr>
            <p:spPr bwMode="auto">
              <a:xfrm>
                <a:off x="5090999" y="1722438"/>
                <a:ext cx="2506663" cy="1846263"/>
              </a:xfrm>
              <a:custGeom>
                <a:avLst/>
                <a:gdLst>
                  <a:gd name="T0" fmla="*/ 1579 w 1579"/>
                  <a:gd name="T1" fmla="*/ 0 h 1163"/>
                  <a:gd name="T2" fmla="*/ 0 w 1579"/>
                  <a:gd name="T3" fmla="*/ 1163 h 1163"/>
                  <a:gd name="T4" fmla="*/ 57 w 1579"/>
                  <a:gd name="T5" fmla="*/ 1138 h 1163"/>
                  <a:gd name="T6" fmla="*/ 1579 w 1579"/>
                  <a:gd name="T7" fmla="*/ 0 h 1163"/>
                </a:gdLst>
                <a:ahLst/>
                <a:cxnLst>
                  <a:cxn ang="0">
                    <a:pos x="T0" y="T1"/>
                  </a:cxn>
                  <a:cxn ang="0">
                    <a:pos x="T2" y="T3"/>
                  </a:cxn>
                  <a:cxn ang="0">
                    <a:pos x="T4" y="T5"/>
                  </a:cxn>
                  <a:cxn ang="0">
                    <a:pos x="T6" y="T7"/>
                  </a:cxn>
                </a:cxnLst>
                <a:rect l="0" t="0" r="r" b="b"/>
                <a:pathLst>
                  <a:path w="1579" h="1163">
                    <a:moveTo>
                      <a:pt x="1579" y="0"/>
                    </a:moveTo>
                    <a:lnTo>
                      <a:pt x="0" y="1163"/>
                    </a:lnTo>
                    <a:lnTo>
                      <a:pt x="57" y="1138"/>
                    </a:lnTo>
                    <a:lnTo>
                      <a:pt x="1579" y="0"/>
                    </a:lnTo>
                    <a:close/>
                  </a:path>
                </a:pathLst>
              </a:custGeom>
              <a:solidFill>
                <a:sysClr val="window" lastClr="FFFFFF">
                  <a:alpha val="20000"/>
                </a:sysClr>
              </a:solidFill>
              <a:ln>
                <a:noFill/>
              </a:ln>
            </p:spPr>
            <p:txBody>
              <a:bodyPr vert="horz" wrap="square" lIns="68580" tIns="34290" rIns="68580" bIns="34290" numCol="1" anchor="t" anchorCtr="0" compatLnSpc="1">
                <a:prstTxWarp prst="textNoShape">
                  <a:avLst/>
                </a:prstTxWarp>
              </a:bodyPr>
              <a:lstStyle/>
              <a:p>
                <a:pPr defTabSz="725602" fontAlgn="auto">
                  <a:spcBef>
                    <a:spcPts val="0"/>
                  </a:spcBef>
                  <a:spcAft>
                    <a:spcPts val="0"/>
                  </a:spcAft>
                  <a:defRPr/>
                </a:pPr>
                <a:endParaRPr lang="id-ID" sz="1100" kern="0" dirty="0">
                  <a:solidFill>
                    <a:sysClr val="windowText" lastClr="000000"/>
                  </a:solidFill>
                  <a:latin typeface="微软雅黑" pitchFamily="34" charset="-122"/>
                </a:endParaRPr>
              </a:p>
            </p:txBody>
          </p:sp>
        </p:grpSp>
      </p:grpSp>
      <p:grpSp>
        <p:nvGrpSpPr>
          <p:cNvPr id="30" name="Group 119"/>
          <p:cNvGrpSpPr/>
          <p:nvPr/>
        </p:nvGrpSpPr>
        <p:grpSpPr>
          <a:xfrm>
            <a:off x="3759460" y="4025624"/>
            <a:ext cx="5272624" cy="578049"/>
            <a:chOff x="2502913" y="3957697"/>
            <a:chExt cx="4988694" cy="728046"/>
          </a:xfrm>
        </p:grpSpPr>
        <p:sp>
          <p:nvSpPr>
            <p:cNvPr id="31" name="Content Placeholder 2"/>
            <p:cNvSpPr txBox="1">
              <a:spLocks/>
            </p:cNvSpPr>
            <p:nvPr/>
          </p:nvSpPr>
          <p:spPr>
            <a:xfrm>
              <a:off x="2624919" y="4193771"/>
              <a:ext cx="4866688" cy="4919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725602" fontAlgn="auto">
                <a:spcAft>
                  <a:spcPts val="0"/>
                </a:spcAft>
                <a:buNone/>
                <a:defRPr/>
              </a:pPr>
              <a:r>
                <a:rPr lang="zh-CN" altLang="en-US" sz="900" dirty="0">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900" dirty="0">
                  <a:latin typeface="微软雅黑" pitchFamily="34" charset="-122"/>
                  <a:ea typeface="微软雅黑" pitchFamily="34" charset="-122"/>
                </a:rPr>
                <a:t>200</a:t>
              </a:r>
              <a:r>
                <a:rPr lang="zh-CN" altLang="en-US" sz="900" dirty="0">
                  <a:latin typeface="微软雅黑" pitchFamily="34" charset="-122"/>
                  <a:ea typeface="微软雅黑" pitchFamily="34" charset="-122"/>
                </a:rPr>
                <a:t>字以内，据统计每页幻灯片的最好控制在</a:t>
              </a:r>
              <a:r>
                <a:rPr lang="en-US" altLang="zh-CN" sz="900" dirty="0">
                  <a:latin typeface="微软雅黑" pitchFamily="34" charset="-122"/>
                  <a:ea typeface="微软雅黑" pitchFamily="34" charset="-122"/>
                </a:rPr>
                <a:t>5</a:t>
              </a:r>
              <a:r>
                <a:rPr lang="zh-CN" altLang="en-US" sz="900" dirty="0">
                  <a:latin typeface="微软雅黑" pitchFamily="34" charset="-122"/>
                  <a:ea typeface="微软雅黑" pitchFamily="34" charset="-122"/>
                </a:rPr>
                <a:t>分钟之内。</a:t>
              </a:r>
            </a:p>
          </p:txBody>
        </p:sp>
        <p:sp>
          <p:nvSpPr>
            <p:cNvPr id="32" name="Content Placeholder 2"/>
            <p:cNvSpPr txBox="1">
              <a:spLocks/>
            </p:cNvSpPr>
            <p:nvPr/>
          </p:nvSpPr>
          <p:spPr>
            <a:xfrm>
              <a:off x="2624920" y="3957697"/>
              <a:ext cx="4744680"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725602" fontAlgn="auto">
                <a:spcAft>
                  <a:spcPts val="0"/>
                </a:spcAft>
                <a:buNone/>
                <a:defRPr/>
              </a:pPr>
              <a:r>
                <a:rPr lang="zh-CN" altLang="en-US" sz="1100" dirty="0">
                  <a:solidFill>
                    <a:srgbClr val="E7E6E6">
                      <a:lumMod val="25000"/>
                    </a:srgbClr>
                  </a:solidFill>
                  <a:latin typeface="微软雅黑" pitchFamily="34" charset="-122"/>
                  <a:ea typeface="微软雅黑" pitchFamily="34" charset="-122"/>
                </a:rPr>
                <a:t>单击此处添加标题</a:t>
              </a:r>
            </a:p>
          </p:txBody>
        </p:sp>
        <p:sp>
          <p:nvSpPr>
            <p:cNvPr id="33" name="Isosceles Triangle 122"/>
            <p:cNvSpPr/>
            <p:nvPr/>
          </p:nvSpPr>
          <p:spPr>
            <a:xfrm rot="5400000">
              <a:off x="2492403" y="4048144"/>
              <a:ext cx="152399" cy="131379"/>
            </a:xfrm>
            <a:prstGeom prst="triangle">
              <a:avLst/>
            </a:prstGeom>
            <a:solidFill>
              <a:srgbClr val="E7E6E6">
                <a:lumMod val="25000"/>
              </a:srgbClr>
            </a:solidFill>
            <a:ln w="12700" cap="flat" cmpd="sng" algn="ctr">
              <a:noFill/>
              <a:prstDash val="solid"/>
              <a:miter lim="800000"/>
            </a:ln>
            <a:effectLst/>
          </p:spPr>
          <p:txBody>
            <a:bodyPr rtlCol="0" anchor="ctr"/>
            <a:lstStyle/>
            <a:p>
              <a:pPr algn="ctr" defTabSz="725602" fontAlgn="auto">
                <a:spcBef>
                  <a:spcPts val="0"/>
                </a:spcBef>
                <a:spcAft>
                  <a:spcPts val="0"/>
                </a:spcAft>
                <a:defRPr/>
              </a:pPr>
              <a:endParaRPr lang="en-US" sz="1400" kern="0" dirty="0">
                <a:solidFill>
                  <a:sysClr val="window" lastClr="FFFFFF"/>
                </a:solidFill>
                <a:latin typeface="微软雅黑" pitchFamily="34" charset="-122"/>
                <a:ea typeface="微软雅黑" pitchFamily="34" charset="-122"/>
              </a:endParaRPr>
            </a:p>
          </p:txBody>
        </p:sp>
      </p:grpSp>
      <p:sp>
        <p:nvSpPr>
          <p:cNvPr id="34" name="TextBox 33"/>
          <p:cNvSpPr txBox="1"/>
          <p:nvPr/>
        </p:nvSpPr>
        <p:spPr>
          <a:xfrm>
            <a:off x="4670303" y="1983556"/>
            <a:ext cx="3353382" cy="1518174"/>
          </a:xfrm>
          <a:prstGeom prst="rect">
            <a:avLst/>
          </a:prstGeom>
          <a:noFill/>
        </p:spPr>
        <p:txBody>
          <a:bodyPr wrap="square" lIns="91418" tIns="45709" rIns="91418" bIns="45709"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latin typeface="微软雅黑" pitchFamily="34" charset="-122"/>
              <a:ea typeface="微软雅黑" pitchFamily="34" charset="-122"/>
            </a:endParaRPr>
          </a:p>
        </p:txBody>
      </p:sp>
    </p:spTree>
    <p:extLst>
      <p:ext uri="{BB962C8B-B14F-4D97-AF65-F5344CB8AC3E}">
        <p14:creationId xmlns:p14="http://schemas.microsoft.com/office/powerpoint/2010/main" val="4161081604"/>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300"/>
                                        <p:tgtEl>
                                          <p:spTgt spid="8"/>
                                        </p:tgtEl>
                                      </p:cBhvr>
                                    </p:animEffect>
                                  </p:childTnLst>
                                </p:cTn>
                              </p:par>
                              <p:par>
                                <p:cTn id="27" presetID="22" presetClass="entr" presetSubtype="8"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childTnLst>
                          </p:cTn>
                        </p:par>
                        <p:par>
                          <p:cTn id="30" fill="hold">
                            <p:stCondLst>
                              <p:cond delay="2300"/>
                            </p:stCondLst>
                            <p:childTnLst>
                              <p:par>
                                <p:cTn id="31" presetID="22" presetClass="entr" presetSubtype="1"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2800"/>
                            </p:stCondLst>
                            <p:childTnLst>
                              <p:par>
                                <p:cTn id="35" presetID="18" presetClass="entr" presetSubtype="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strips(downRight)">
                                      <p:cBhvr>
                                        <p:cTn id="37"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8" grpId="0" animBg="1"/>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1965" y="271645"/>
            <a:ext cx="336136" cy="3230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9" name="矩形 18"/>
          <p:cNvSpPr/>
          <p:nvPr/>
        </p:nvSpPr>
        <p:spPr>
          <a:xfrm>
            <a:off x="621994" y="417369"/>
            <a:ext cx="236448" cy="227229"/>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lIns="68577" tIns="34289" rIns="68577" bIns="34289" rtlCol="0" anchor="ctr"/>
          <a:lstStyle/>
          <a:p>
            <a:pPr algn="ctr"/>
            <a:endParaRPr lang="zh-CN" altLang="en-US"/>
          </a:p>
        </p:txBody>
      </p:sp>
      <p:sp>
        <p:nvSpPr>
          <p:cNvPr id="3" name="TextBox 2"/>
          <p:cNvSpPr txBox="1"/>
          <p:nvPr/>
        </p:nvSpPr>
        <p:spPr>
          <a:xfrm>
            <a:off x="936340" y="313069"/>
            <a:ext cx="1908522" cy="334798"/>
          </a:xfrm>
          <a:prstGeom prst="rect">
            <a:avLst/>
          </a:prstGeom>
          <a:noFill/>
        </p:spPr>
        <p:txBody>
          <a:bodyPr wrap="none" lIns="68577" tIns="34289" rIns="68577" bIns="34289" rtlCol="0">
            <a:spAutoFit/>
          </a:bodyPr>
          <a:lstStyle/>
          <a:p>
            <a:r>
              <a:rPr lang="zh-CN" altLang="en-US" sz="1700" dirty="0">
                <a:solidFill>
                  <a:schemeClr val="accent3">
                    <a:lumMod val="50000"/>
                  </a:schemeClr>
                </a:solidFill>
                <a:latin typeface="微软雅黑" pitchFamily="34" charset="-122"/>
                <a:ea typeface="微软雅黑" pitchFamily="34" charset="-122"/>
              </a:rPr>
              <a:t>单击添加您的标题</a:t>
            </a:r>
          </a:p>
        </p:txBody>
      </p:sp>
      <p:cxnSp>
        <p:nvCxnSpPr>
          <p:cNvPr id="7" name="直接连接符 6"/>
          <p:cNvCxnSpPr/>
          <p:nvPr/>
        </p:nvCxnSpPr>
        <p:spPr>
          <a:xfrm>
            <a:off x="936342" y="644597"/>
            <a:ext cx="7425341"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1018175" y="1201021"/>
            <a:ext cx="3210483" cy="3143030"/>
            <a:chOff x="6683375" y="1722438"/>
            <a:chExt cx="4279900" cy="4189413"/>
          </a:xfrm>
        </p:grpSpPr>
        <p:sp>
          <p:nvSpPr>
            <p:cNvPr id="64" name="Freeform 5"/>
            <p:cNvSpPr>
              <a:spLocks noEditPoints="1"/>
            </p:cNvSpPr>
            <p:nvPr/>
          </p:nvSpPr>
          <p:spPr bwMode="auto">
            <a:xfrm>
              <a:off x="6683375" y="1722438"/>
              <a:ext cx="4279900" cy="4189413"/>
            </a:xfrm>
            <a:custGeom>
              <a:avLst/>
              <a:gdLst>
                <a:gd name="T0" fmla="*/ 150 w 578"/>
                <a:gd name="T1" fmla="*/ 130 h 566"/>
                <a:gd name="T2" fmla="*/ 141 w 578"/>
                <a:gd name="T3" fmla="*/ 288 h 566"/>
                <a:gd name="T4" fmla="*/ 68 w 578"/>
                <a:gd name="T5" fmla="*/ 228 h 566"/>
                <a:gd name="T6" fmla="*/ 51 w 578"/>
                <a:gd name="T7" fmla="*/ 121 h 566"/>
                <a:gd name="T8" fmla="*/ 61 w 578"/>
                <a:gd name="T9" fmla="*/ 229 h 566"/>
                <a:gd name="T10" fmla="*/ 21 w 578"/>
                <a:gd name="T11" fmla="*/ 297 h 566"/>
                <a:gd name="T12" fmla="*/ 40 w 578"/>
                <a:gd name="T13" fmla="*/ 297 h 566"/>
                <a:gd name="T14" fmla="*/ 123 w 578"/>
                <a:gd name="T15" fmla="*/ 301 h 566"/>
                <a:gd name="T16" fmla="*/ 55 w 578"/>
                <a:gd name="T17" fmla="*/ 393 h 566"/>
                <a:gd name="T18" fmla="*/ 80 w 578"/>
                <a:gd name="T19" fmla="*/ 400 h 566"/>
                <a:gd name="T20" fmla="*/ 225 w 578"/>
                <a:gd name="T21" fmla="*/ 308 h 566"/>
                <a:gd name="T22" fmla="*/ 360 w 578"/>
                <a:gd name="T23" fmla="*/ 362 h 566"/>
                <a:gd name="T24" fmla="*/ 210 w 578"/>
                <a:gd name="T25" fmla="*/ 454 h 566"/>
                <a:gd name="T26" fmla="*/ 153 w 578"/>
                <a:gd name="T27" fmla="*/ 504 h 566"/>
                <a:gd name="T28" fmla="*/ 297 w 578"/>
                <a:gd name="T29" fmla="*/ 563 h 566"/>
                <a:gd name="T30" fmla="*/ 172 w 578"/>
                <a:gd name="T31" fmla="*/ 487 h 566"/>
                <a:gd name="T32" fmla="*/ 312 w 578"/>
                <a:gd name="T33" fmla="*/ 453 h 566"/>
                <a:gd name="T34" fmla="*/ 366 w 578"/>
                <a:gd name="T35" fmla="*/ 510 h 566"/>
                <a:gd name="T36" fmla="*/ 381 w 578"/>
                <a:gd name="T37" fmla="*/ 525 h 566"/>
                <a:gd name="T38" fmla="*/ 413 w 578"/>
                <a:gd name="T39" fmla="*/ 461 h 566"/>
                <a:gd name="T40" fmla="*/ 311 w 578"/>
                <a:gd name="T41" fmla="*/ 422 h 566"/>
                <a:gd name="T42" fmla="*/ 421 w 578"/>
                <a:gd name="T43" fmla="*/ 382 h 566"/>
                <a:gd name="T44" fmla="*/ 514 w 578"/>
                <a:gd name="T45" fmla="*/ 445 h 566"/>
                <a:gd name="T46" fmla="*/ 437 w 578"/>
                <a:gd name="T47" fmla="*/ 359 h 566"/>
                <a:gd name="T48" fmla="*/ 500 w 578"/>
                <a:gd name="T49" fmla="*/ 367 h 566"/>
                <a:gd name="T50" fmla="*/ 436 w 578"/>
                <a:gd name="T51" fmla="*/ 335 h 566"/>
                <a:gd name="T52" fmla="*/ 489 w 578"/>
                <a:gd name="T53" fmla="*/ 322 h 566"/>
                <a:gd name="T54" fmla="*/ 572 w 578"/>
                <a:gd name="T55" fmla="*/ 328 h 566"/>
                <a:gd name="T56" fmla="*/ 490 w 578"/>
                <a:gd name="T57" fmla="*/ 311 h 566"/>
                <a:gd name="T58" fmla="*/ 385 w 578"/>
                <a:gd name="T59" fmla="*/ 311 h 566"/>
                <a:gd name="T60" fmla="*/ 312 w 578"/>
                <a:gd name="T61" fmla="*/ 220 h 566"/>
                <a:gd name="T62" fmla="*/ 391 w 578"/>
                <a:gd name="T63" fmla="*/ 202 h 566"/>
                <a:gd name="T64" fmla="*/ 523 w 578"/>
                <a:gd name="T65" fmla="*/ 220 h 566"/>
                <a:gd name="T66" fmla="*/ 522 w 578"/>
                <a:gd name="T67" fmla="*/ 216 h 566"/>
                <a:gd name="T68" fmla="*/ 441 w 578"/>
                <a:gd name="T69" fmla="*/ 131 h 566"/>
                <a:gd name="T70" fmla="*/ 397 w 578"/>
                <a:gd name="T71" fmla="*/ 108 h 566"/>
                <a:gd name="T72" fmla="*/ 394 w 578"/>
                <a:gd name="T73" fmla="*/ 197 h 566"/>
                <a:gd name="T74" fmla="*/ 313 w 578"/>
                <a:gd name="T75" fmla="*/ 112 h 566"/>
                <a:gd name="T76" fmla="*/ 354 w 578"/>
                <a:gd name="T77" fmla="*/ 31 h 566"/>
                <a:gd name="T78" fmla="*/ 353 w 578"/>
                <a:gd name="T79" fmla="*/ 28 h 566"/>
                <a:gd name="T80" fmla="*/ 189 w 578"/>
                <a:gd name="T81" fmla="*/ 50 h 566"/>
                <a:gd name="T82" fmla="*/ 50 w 578"/>
                <a:gd name="T83" fmla="*/ 314 h 566"/>
                <a:gd name="T84" fmla="*/ 50 w 578"/>
                <a:gd name="T85" fmla="*/ 314 h 566"/>
                <a:gd name="T86" fmla="*/ 376 w 578"/>
                <a:gd name="T87" fmla="*/ 527 h 566"/>
                <a:gd name="T88" fmla="*/ 247 w 578"/>
                <a:gd name="T89" fmla="*/ 401 h 566"/>
                <a:gd name="T90" fmla="*/ 568 w 578"/>
                <a:gd name="T91" fmla="*/ 203 h 566"/>
                <a:gd name="T92" fmla="*/ 477 w 578"/>
                <a:gd name="T93" fmla="*/ 211 h 566"/>
                <a:gd name="T94" fmla="*/ 477 w 578"/>
                <a:gd name="T95" fmla="*/ 211 h 566"/>
                <a:gd name="T96" fmla="*/ 182 w 578"/>
                <a:gd name="T97" fmla="*/ 218 h 566"/>
                <a:gd name="T98" fmla="*/ 160 w 578"/>
                <a:gd name="T99" fmla="*/ 286 h 566"/>
                <a:gd name="T100" fmla="*/ 288 w 578"/>
                <a:gd name="T101" fmla="*/ 158 h 566"/>
                <a:gd name="T102" fmla="*/ 262 w 578"/>
                <a:gd name="T103" fmla="*/ 218 h 566"/>
                <a:gd name="T104" fmla="*/ 295 w 578"/>
                <a:gd name="T105" fmla="*/ 85 h 566"/>
                <a:gd name="T106" fmla="*/ 220 w 578"/>
                <a:gd name="T107" fmla="*/ 169 h 566"/>
                <a:gd name="T108" fmla="*/ 173 w 578"/>
                <a:gd name="T109" fmla="*/ 7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8" h="566">
                  <a:moveTo>
                    <a:pt x="143" y="58"/>
                  </a:moveTo>
                  <a:cubicBezTo>
                    <a:pt x="146" y="67"/>
                    <a:pt x="154" y="73"/>
                    <a:pt x="163" y="73"/>
                  </a:cubicBezTo>
                  <a:cubicBezTo>
                    <a:pt x="162" y="127"/>
                    <a:pt x="162" y="127"/>
                    <a:pt x="162" y="127"/>
                  </a:cubicBezTo>
                  <a:cubicBezTo>
                    <a:pt x="158" y="128"/>
                    <a:pt x="154" y="128"/>
                    <a:pt x="150" y="130"/>
                  </a:cubicBezTo>
                  <a:cubicBezTo>
                    <a:pt x="123" y="140"/>
                    <a:pt x="109" y="170"/>
                    <a:pt x="119" y="197"/>
                  </a:cubicBezTo>
                  <a:cubicBezTo>
                    <a:pt x="124" y="211"/>
                    <a:pt x="133" y="221"/>
                    <a:pt x="146" y="227"/>
                  </a:cubicBezTo>
                  <a:cubicBezTo>
                    <a:pt x="147" y="287"/>
                    <a:pt x="147" y="287"/>
                    <a:pt x="147" y="287"/>
                  </a:cubicBezTo>
                  <a:cubicBezTo>
                    <a:pt x="145" y="287"/>
                    <a:pt x="143" y="288"/>
                    <a:pt x="141" y="288"/>
                  </a:cubicBezTo>
                  <a:cubicBezTo>
                    <a:pt x="135" y="291"/>
                    <a:pt x="130" y="294"/>
                    <a:pt x="126" y="298"/>
                  </a:cubicBezTo>
                  <a:cubicBezTo>
                    <a:pt x="85" y="262"/>
                    <a:pt x="85" y="262"/>
                    <a:pt x="85" y="262"/>
                  </a:cubicBezTo>
                  <a:cubicBezTo>
                    <a:pt x="90" y="256"/>
                    <a:pt x="91" y="249"/>
                    <a:pt x="88" y="242"/>
                  </a:cubicBezTo>
                  <a:cubicBezTo>
                    <a:pt x="85" y="233"/>
                    <a:pt x="77" y="228"/>
                    <a:pt x="68" y="228"/>
                  </a:cubicBezTo>
                  <a:cubicBezTo>
                    <a:pt x="60" y="152"/>
                    <a:pt x="60" y="152"/>
                    <a:pt x="60" y="152"/>
                  </a:cubicBezTo>
                  <a:cubicBezTo>
                    <a:pt x="61" y="152"/>
                    <a:pt x="61" y="152"/>
                    <a:pt x="62" y="152"/>
                  </a:cubicBezTo>
                  <a:cubicBezTo>
                    <a:pt x="70" y="149"/>
                    <a:pt x="75" y="139"/>
                    <a:pt x="72" y="131"/>
                  </a:cubicBezTo>
                  <a:cubicBezTo>
                    <a:pt x="69" y="122"/>
                    <a:pt x="59" y="118"/>
                    <a:pt x="51" y="121"/>
                  </a:cubicBezTo>
                  <a:cubicBezTo>
                    <a:pt x="42" y="124"/>
                    <a:pt x="38" y="133"/>
                    <a:pt x="41" y="142"/>
                  </a:cubicBezTo>
                  <a:cubicBezTo>
                    <a:pt x="43" y="149"/>
                    <a:pt x="49" y="153"/>
                    <a:pt x="56" y="153"/>
                  </a:cubicBezTo>
                  <a:cubicBezTo>
                    <a:pt x="64" y="229"/>
                    <a:pt x="64" y="229"/>
                    <a:pt x="64" y="229"/>
                  </a:cubicBezTo>
                  <a:cubicBezTo>
                    <a:pt x="63" y="229"/>
                    <a:pt x="62" y="229"/>
                    <a:pt x="61" y="229"/>
                  </a:cubicBezTo>
                  <a:cubicBezTo>
                    <a:pt x="50" y="233"/>
                    <a:pt x="45" y="245"/>
                    <a:pt x="49" y="256"/>
                  </a:cubicBezTo>
                  <a:cubicBezTo>
                    <a:pt x="50" y="260"/>
                    <a:pt x="52" y="263"/>
                    <a:pt x="55" y="265"/>
                  </a:cubicBezTo>
                  <a:cubicBezTo>
                    <a:pt x="36" y="296"/>
                    <a:pt x="36" y="296"/>
                    <a:pt x="36" y="296"/>
                  </a:cubicBezTo>
                  <a:cubicBezTo>
                    <a:pt x="31" y="295"/>
                    <a:pt x="26" y="295"/>
                    <a:pt x="21" y="297"/>
                  </a:cubicBezTo>
                  <a:cubicBezTo>
                    <a:pt x="7" y="302"/>
                    <a:pt x="0" y="317"/>
                    <a:pt x="5" y="331"/>
                  </a:cubicBezTo>
                  <a:cubicBezTo>
                    <a:pt x="10" y="345"/>
                    <a:pt x="25" y="352"/>
                    <a:pt x="39" y="347"/>
                  </a:cubicBezTo>
                  <a:cubicBezTo>
                    <a:pt x="53" y="342"/>
                    <a:pt x="60" y="327"/>
                    <a:pt x="55" y="313"/>
                  </a:cubicBezTo>
                  <a:cubicBezTo>
                    <a:pt x="52" y="305"/>
                    <a:pt x="47" y="300"/>
                    <a:pt x="40" y="297"/>
                  </a:cubicBezTo>
                  <a:cubicBezTo>
                    <a:pt x="58" y="268"/>
                    <a:pt x="58" y="268"/>
                    <a:pt x="58" y="268"/>
                  </a:cubicBezTo>
                  <a:cubicBezTo>
                    <a:pt x="63" y="270"/>
                    <a:pt x="70" y="271"/>
                    <a:pt x="76" y="269"/>
                  </a:cubicBezTo>
                  <a:cubicBezTo>
                    <a:pt x="78" y="268"/>
                    <a:pt x="81" y="267"/>
                    <a:pt x="83" y="265"/>
                  </a:cubicBezTo>
                  <a:cubicBezTo>
                    <a:pt x="123" y="301"/>
                    <a:pt x="123" y="301"/>
                    <a:pt x="123" y="301"/>
                  </a:cubicBezTo>
                  <a:cubicBezTo>
                    <a:pt x="115" y="311"/>
                    <a:pt x="112" y="326"/>
                    <a:pt x="117" y="340"/>
                  </a:cubicBezTo>
                  <a:cubicBezTo>
                    <a:pt x="118" y="345"/>
                    <a:pt x="120" y="348"/>
                    <a:pt x="123" y="352"/>
                  </a:cubicBezTo>
                  <a:cubicBezTo>
                    <a:pt x="76" y="396"/>
                    <a:pt x="76" y="396"/>
                    <a:pt x="76" y="396"/>
                  </a:cubicBezTo>
                  <a:cubicBezTo>
                    <a:pt x="70" y="392"/>
                    <a:pt x="62" y="391"/>
                    <a:pt x="55" y="393"/>
                  </a:cubicBezTo>
                  <a:cubicBezTo>
                    <a:pt x="43" y="398"/>
                    <a:pt x="37" y="411"/>
                    <a:pt x="42" y="423"/>
                  </a:cubicBezTo>
                  <a:cubicBezTo>
                    <a:pt x="46" y="435"/>
                    <a:pt x="59" y="441"/>
                    <a:pt x="71" y="437"/>
                  </a:cubicBezTo>
                  <a:cubicBezTo>
                    <a:pt x="83" y="432"/>
                    <a:pt x="89" y="419"/>
                    <a:pt x="85" y="407"/>
                  </a:cubicBezTo>
                  <a:cubicBezTo>
                    <a:pt x="84" y="404"/>
                    <a:pt x="82" y="402"/>
                    <a:pt x="80" y="400"/>
                  </a:cubicBezTo>
                  <a:cubicBezTo>
                    <a:pt x="127" y="356"/>
                    <a:pt x="127" y="356"/>
                    <a:pt x="127" y="356"/>
                  </a:cubicBezTo>
                  <a:cubicBezTo>
                    <a:pt x="138" y="366"/>
                    <a:pt x="154" y="370"/>
                    <a:pt x="168" y="365"/>
                  </a:cubicBezTo>
                  <a:cubicBezTo>
                    <a:pt x="188" y="358"/>
                    <a:pt x="198" y="338"/>
                    <a:pt x="195" y="319"/>
                  </a:cubicBezTo>
                  <a:cubicBezTo>
                    <a:pt x="225" y="308"/>
                    <a:pt x="225" y="308"/>
                    <a:pt x="225" y="308"/>
                  </a:cubicBezTo>
                  <a:cubicBezTo>
                    <a:pt x="239" y="339"/>
                    <a:pt x="274" y="354"/>
                    <a:pt x="307" y="342"/>
                  </a:cubicBezTo>
                  <a:cubicBezTo>
                    <a:pt x="319" y="338"/>
                    <a:pt x="330" y="330"/>
                    <a:pt x="337" y="320"/>
                  </a:cubicBezTo>
                  <a:cubicBezTo>
                    <a:pt x="360" y="335"/>
                    <a:pt x="360" y="335"/>
                    <a:pt x="360" y="335"/>
                  </a:cubicBezTo>
                  <a:cubicBezTo>
                    <a:pt x="357" y="344"/>
                    <a:pt x="357" y="353"/>
                    <a:pt x="360" y="362"/>
                  </a:cubicBezTo>
                  <a:cubicBezTo>
                    <a:pt x="361" y="365"/>
                    <a:pt x="362" y="367"/>
                    <a:pt x="363" y="369"/>
                  </a:cubicBezTo>
                  <a:cubicBezTo>
                    <a:pt x="301" y="405"/>
                    <a:pt x="301" y="405"/>
                    <a:pt x="301" y="405"/>
                  </a:cubicBezTo>
                  <a:cubicBezTo>
                    <a:pt x="287" y="389"/>
                    <a:pt x="264" y="382"/>
                    <a:pt x="243" y="390"/>
                  </a:cubicBezTo>
                  <a:cubicBezTo>
                    <a:pt x="217" y="399"/>
                    <a:pt x="203" y="427"/>
                    <a:pt x="210" y="454"/>
                  </a:cubicBezTo>
                  <a:cubicBezTo>
                    <a:pt x="173" y="463"/>
                    <a:pt x="173" y="463"/>
                    <a:pt x="173" y="463"/>
                  </a:cubicBezTo>
                  <a:cubicBezTo>
                    <a:pt x="167" y="447"/>
                    <a:pt x="148" y="438"/>
                    <a:pt x="132" y="444"/>
                  </a:cubicBezTo>
                  <a:cubicBezTo>
                    <a:pt x="115" y="450"/>
                    <a:pt x="107" y="468"/>
                    <a:pt x="113" y="485"/>
                  </a:cubicBezTo>
                  <a:cubicBezTo>
                    <a:pt x="119" y="501"/>
                    <a:pt x="137" y="510"/>
                    <a:pt x="153" y="504"/>
                  </a:cubicBezTo>
                  <a:cubicBezTo>
                    <a:pt x="161" y="501"/>
                    <a:pt x="166" y="496"/>
                    <a:pt x="170" y="490"/>
                  </a:cubicBezTo>
                  <a:cubicBezTo>
                    <a:pt x="279" y="546"/>
                    <a:pt x="279" y="546"/>
                    <a:pt x="279" y="546"/>
                  </a:cubicBezTo>
                  <a:cubicBezTo>
                    <a:pt x="278" y="549"/>
                    <a:pt x="278" y="552"/>
                    <a:pt x="279" y="555"/>
                  </a:cubicBezTo>
                  <a:cubicBezTo>
                    <a:pt x="282" y="562"/>
                    <a:pt x="290" y="566"/>
                    <a:pt x="297" y="563"/>
                  </a:cubicBezTo>
                  <a:cubicBezTo>
                    <a:pt x="303" y="561"/>
                    <a:pt x="307" y="553"/>
                    <a:pt x="305" y="546"/>
                  </a:cubicBezTo>
                  <a:cubicBezTo>
                    <a:pt x="302" y="539"/>
                    <a:pt x="294" y="535"/>
                    <a:pt x="288" y="538"/>
                  </a:cubicBezTo>
                  <a:cubicBezTo>
                    <a:pt x="285" y="539"/>
                    <a:pt x="283" y="541"/>
                    <a:pt x="281" y="543"/>
                  </a:cubicBezTo>
                  <a:cubicBezTo>
                    <a:pt x="172" y="487"/>
                    <a:pt x="172" y="487"/>
                    <a:pt x="172" y="487"/>
                  </a:cubicBezTo>
                  <a:cubicBezTo>
                    <a:pt x="174" y="481"/>
                    <a:pt x="175" y="475"/>
                    <a:pt x="174" y="469"/>
                  </a:cubicBezTo>
                  <a:cubicBezTo>
                    <a:pt x="212" y="459"/>
                    <a:pt x="212" y="459"/>
                    <a:pt x="212" y="459"/>
                  </a:cubicBezTo>
                  <a:cubicBezTo>
                    <a:pt x="223" y="485"/>
                    <a:pt x="252" y="498"/>
                    <a:pt x="279" y="489"/>
                  </a:cubicBezTo>
                  <a:cubicBezTo>
                    <a:pt x="296" y="483"/>
                    <a:pt x="308" y="469"/>
                    <a:pt x="312" y="453"/>
                  </a:cubicBezTo>
                  <a:cubicBezTo>
                    <a:pt x="367" y="458"/>
                    <a:pt x="367" y="458"/>
                    <a:pt x="367" y="458"/>
                  </a:cubicBezTo>
                  <a:cubicBezTo>
                    <a:pt x="364" y="464"/>
                    <a:pt x="363" y="471"/>
                    <a:pt x="365" y="478"/>
                  </a:cubicBezTo>
                  <a:cubicBezTo>
                    <a:pt x="367" y="483"/>
                    <a:pt x="371" y="487"/>
                    <a:pt x="375" y="490"/>
                  </a:cubicBezTo>
                  <a:cubicBezTo>
                    <a:pt x="366" y="510"/>
                    <a:pt x="366" y="510"/>
                    <a:pt x="366" y="510"/>
                  </a:cubicBezTo>
                  <a:cubicBezTo>
                    <a:pt x="360" y="507"/>
                    <a:pt x="353" y="507"/>
                    <a:pt x="347" y="509"/>
                  </a:cubicBezTo>
                  <a:cubicBezTo>
                    <a:pt x="333" y="514"/>
                    <a:pt x="326" y="529"/>
                    <a:pt x="331" y="543"/>
                  </a:cubicBezTo>
                  <a:cubicBezTo>
                    <a:pt x="335" y="557"/>
                    <a:pt x="351" y="564"/>
                    <a:pt x="365" y="559"/>
                  </a:cubicBezTo>
                  <a:cubicBezTo>
                    <a:pt x="378" y="554"/>
                    <a:pt x="386" y="539"/>
                    <a:pt x="381" y="525"/>
                  </a:cubicBezTo>
                  <a:cubicBezTo>
                    <a:pt x="379" y="519"/>
                    <a:pt x="375" y="515"/>
                    <a:pt x="370" y="512"/>
                  </a:cubicBezTo>
                  <a:cubicBezTo>
                    <a:pt x="378" y="492"/>
                    <a:pt x="378" y="492"/>
                    <a:pt x="378" y="492"/>
                  </a:cubicBezTo>
                  <a:cubicBezTo>
                    <a:pt x="384" y="495"/>
                    <a:pt x="391" y="496"/>
                    <a:pt x="398" y="493"/>
                  </a:cubicBezTo>
                  <a:cubicBezTo>
                    <a:pt x="411" y="489"/>
                    <a:pt x="418" y="474"/>
                    <a:pt x="413" y="461"/>
                  </a:cubicBezTo>
                  <a:cubicBezTo>
                    <a:pt x="408" y="448"/>
                    <a:pt x="394" y="441"/>
                    <a:pt x="381" y="446"/>
                  </a:cubicBezTo>
                  <a:cubicBezTo>
                    <a:pt x="376" y="448"/>
                    <a:pt x="372" y="451"/>
                    <a:pt x="369" y="455"/>
                  </a:cubicBezTo>
                  <a:cubicBezTo>
                    <a:pt x="313" y="449"/>
                    <a:pt x="313" y="449"/>
                    <a:pt x="313" y="449"/>
                  </a:cubicBezTo>
                  <a:cubicBezTo>
                    <a:pt x="315" y="440"/>
                    <a:pt x="314" y="431"/>
                    <a:pt x="311" y="422"/>
                  </a:cubicBezTo>
                  <a:cubicBezTo>
                    <a:pt x="310" y="419"/>
                    <a:pt x="309" y="417"/>
                    <a:pt x="308" y="415"/>
                  </a:cubicBezTo>
                  <a:cubicBezTo>
                    <a:pt x="371" y="379"/>
                    <a:pt x="371" y="379"/>
                    <a:pt x="371" y="379"/>
                  </a:cubicBezTo>
                  <a:cubicBezTo>
                    <a:pt x="382" y="388"/>
                    <a:pt x="397" y="392"/>
                    <a:pt x="412" y="387"/>
                  </a:cubicBezTo>
                  <a:cubicBezTo>
                    <a:pt x="415" y="386"/>
                    <a:pt x="419" y="384"/>
                    <a:pt x="421" y="382"/>
                  </a:cubicBezTo>
                  <a:cubicBezTo>
                    <a:pt x="466" y="436"/>
                    <a:pt x="466" y="436"/>
                    <a:pt x="466" y="436"/>
                  </a:cubicBezTo>
                  <a:cubicBezTo>
                    <a:pt x="460" y="444"/>
                    <a:pt x="457" y="454"/>
                    <a:pt x="461" y="464"/>
                  </a:cubicBezTo>
                  <a:cubicBezTo>
                    <a:pt x="466" y="479"/>
                    <a:pt x="482" y="486"/>
                    <a:pt x="497" y="481"/>
                  </a:cubicBezTo>
                  <a:cubicBezTo>
                    <a:pt x="512" y="476"/>
                    <a:pt x="520" y="460"/>
                    <a:pt x="514" y="445"/>
                  </a:cubicBezTo>
                  <a:cubicBezTo>
                    <a:pt x="509" y="430"/>
                    <a:pt x="493" y="422"/>
                    <a:pt x="478" y="428"/>
                  </a:cubicBezTo>
                  <a:cubicBezTo>
                    <a:pt x="475" y="429"/>
                    <a:pt x="473" y="430"/>
                    <a:pt x="470" y="432"/>
                  </a:cubicBezTo>
                  <a:cubicBezTo>
                    <a:pt x="426" y="378"/>
                    <a:pt x="426" y="378"/>
                    <a:pt x="426" y="378"/>
                  </a:cubicBezTo>
                  <a:cubicBezTo>
                    <a:pt x="432" y="373"/>
                    <a:pt x="436" y="366"/>
                    <a:pt x="437" y="359"/>
                  </a:cubicBezTo>
                  <a:cubicBezTo>
                    <a:pt x="476" y="369"/>
                    <a:pt x="476" y="369"/>
                    <a:pt x="476" y="369"/>
                  </a:cubicBezTo>
                  <a:cubicBezTo>
                    <a:pt x="476" y="371"/>
                    <a:pt x="476" y="373"/>
                    <a:pt x="477" y="375"/>
                  </a:cubicBezTo>
                  <a:cubicBezTo>
                    <a:pt x="479" y="381"/>
                    <a:pt x="486" y="385"/>
                    <a:pt x="493" y="382"/>
                  </a:cubicBezTo>
                  <a:cubicBezTo>
                    <a:pt x="499" y="380"/>
                    <a:pt x="502" y="373"/>
                    <a:pt x="500" y="367"/>
                  </a:cubicBezTo>
                  <a:cubicBezTo>
                    <a:pt x="498" y="360"/>
                    <a:pt x="491" y="357"/>
                    <a:pt x="485" y="359"/>
                  </a:cubicBezTo>
                  <a:cubicBezTo>
                    <a:pt x="481" y="361"/>
                    <a:pt x="479" y="363"/>
                    <a:pt x="477" y="366"/>
                  </a:cubicBezTo>
                  <a:cubicBezTo>
                    <a:pt x="438" y="355"/>
                    <a:pt x="438" y="355"/>
                    <a:pt x="438" y="355"/>
                  </a:cubicBezTo>
                  <a:cubicBezTo>
                    <a:pt x="439" y="349"/>
                    <a:pt x="439" y="342"/>
                    <a:pt x="436" y="335"/>
                  </a:cubicBezTo>
                  <a:cubicBezTo>
                    <a:pt x="436" y="334"/>
                    <a:pt x="435" y="332"/>
                    <a:pt x="435" y="331"/>
                  </a:cubicBezTo>
                  <a:cubicBezTo>
                    <a:pt x="465" y="321"/>
                    <a:pt x="465" y="321"/>
                    <a:pt x="465" y="321"/>
                  </a:cubicBezTo>
                  <a:cubicBezTo>
                    <a:pt x="468" y="327"/>
                    <a:pt x="475" y="331"/>
                    <a:pt x="482" y="328"/>
                  </a:cubicBezTo>
                  <a:cubicBezTo>
                    <a:pt x="485" y="327"/>
                    <a:pt x="488" y="325"/>
                    <a:pt x="489" y="322"/>
                  </a:cubicBezTo>
                  <a:cubicBezTo>
                    <a:pt x="514" y="331"/>
                    <a:pt x="514" y="331"/>
                    <a:pt x="514" y="331"/>
                  </a:cubicBezTo>
                  <a:cubicBezTo>
                    <a:pt x="513" y="337"/>
                    <a:pt x="513" y="343"/>
                    <a:pt x="515" y="349"/>
                  </a:cubicBezTo>
                  <a:cubicBezTo>
                    <a:pt x="521" y="364"/>
                    <a:pt x="538" y="373"/>
                    <a:pt x="554" y="367"/>
                  </a:cubicBezTo>
                  <a:cubicBezTo>
                    <a:pt x="569" y="361"/>
                    <a:pt x="578" y="344"/>
                    <a:pt x="572" y="328"/>
                  </a:cubicBezTo>
                  <a:cubicBezTo>
                    <a:pt x="566" y="312"/>
                    <a:pt x="549" y="304"/>
                    <a:pt x="533" y="310"/>
                  </a:cubicBezTo>
                  <a:cubicBezTo>
                    <a:pt x="525" y="313"/>
                    <a:pt x="518" y="320"/>
                    <a:pt x="515" y="328"/>
                  </a:cubicBezTo>
                  <a:cubicBezTo>
                    <a:pt x="490" y="318"/>
                    <a:pt x="490" y="318"/>
                    <a:pt x="490" y="318"/>
                  </a:cubicBezTo>
                  <a:cubicBezTo>
                    <a:pt x="491" y="316"/>
                    <a:pt x="491" y="314"/>
                    <a:pt x="490" y="311"/>
                  </a:cubicBezTo>
                  <a:cubicBezTo>
                    <a:pt x="487" y="304"/>
                    <a:pt x="480" y="301"/>
                    <a:pt x="473" y="303"/>
                  </a:cubicBezTo>
                  <a:cubicBezTo>
                    <a:pt x="467" y="305"/>
                    <a:pt x="463" y="312"/>
                    <a:pt x="464" y="318"/>
                  </a:cubicBezTo>
                  <a:cubicBezTo>
                    <a:pt x="433" y="328"/>
                    <a:pt x="433" y="328"/>
                    <a:pt x="433" y="328"/>
                  </a:cubicBezTo>
                  <a:cubicBezTo>
                    <a:pt x="423" y="312"/>
                    <a:pt x="403" y="304"/>
                    <a:pt x="385" y="311"/>
                  </a:cubicBezTo>
                  <a:cubicBezTo>
                    <a:pt x="377" y="313"/>
                    <a:pt x="370" y="318"/>
                    <a:pt x="366" y="325"/>
                  </a:cubicBezTo>
                  <a:cubicBezTo>
                    <a:pt x="343" y="309"/>
                    <a:pt x="343" y="309"/>
                    <a:pt x="343" y="309"/>
                  </a:cubicBezTo>
                  <a:cubicBezTo>
                    <a:pt x="351" y="294"/>
                    <a:pt x="353" y="276"/>
                    <a:pt x="347" y="258"/>
                  </a:cubicBezTo>
                  <a:cubicBezTo>
                    <a:pt x="340" y="241"/>
                    <a:pt x="328" y="227"/>
                    <a:pt x="312" y="220"/>
                  </a:cubicBezTo>
                  <a:cubicBezTo>
                    <a:pt x="321" y="191"/>
                    <a:pt x="321" y="191"/>
                    <a:pt x="321" y="191"/>
                  </a:cubicBezTo>
                  <a:cubicBezTo>
                    <a:pt x="328" y="191"/>
                    <a:pt x="334" y="191"/>
                    <a:pt x="341" y="189"/>
                  </a:cubicBezTo>
                  <a:cubicBezTo>
                    <a:pt x="348" y="186"/>
                    <a:pt x="353" y="182"/>
                    <a:pt x="358" y="177"/>
                  </a:cubicBezTo>
                  <a:cubicBezTo>
                    <a:pt x="391" y="202"/>
                    <a:pt x="391" y="202"/>
                    <a:pt x="391" y="202"/>
                  </a:cubicBezTo>
                  <a:cubicBezTo>
                    <a:pt x="385" y="214"/>
                    <a:pt x="384" y="229"/>
                    <a:pt x="389" y="243"/>
                  </a:cubicBezTo>
                  <a:cubicBezTo>
                    <a:pt x="399" y="270"/>
                    <a:pt x="429" y="284"/>
                    <a:pt x="456" y="275"/>
                  </a:cubicBezTo>
                  <a:cubicBezTo>
                    <a:pt x="478" y="267"/>
                    <a:pt x="492" y="245"/>
                    <a:pt x="491" y="223"/>
                  </a:cubicBezTo>
                  <a:cubicBezTo>
                    <a:pt x="523" y="220"/>
                    <a:pt x="523" y="220"/>
                    <a:pt x="523" y="220"/>
                  </a:cubicBezTo>
                  <a:cubicBezTo>
                    <a:pt x="528" y="233"/>
                    <a:pt x="543" y="240"/>
                    <a:pt x="556" y="235"/>
                  </a:cubicBezTo>
                  <a:cubicBezTo>
                    <a:pt x="570" y="230"/>
                    <a:pt x="577" y="215"/>
                    <a:pt x="573" y="201"/>
                  </a:cubicBezTo>
                  <a:cubicBezTo>
                    <a:pt x="568" y="187"/>
                    <a:pt x="552" y="180"/>
                    <a:pt x="539" y="185"/>
                  </a:cubicBezTo>
                  <a:cubicBezTo>
                    <a:pt x="525" y="189"/>
                    <a:pt x="518" y="203"/>
                    <a:pt x="522" y="216"/>
                  </a:cubicBezTo>
                  <a:cubicBezTo>
                    <a:pt x="491" y="219"/>
                    <a:pt x="491" y="219"/>
                    <a:pt x="491" y="219"/>
                  </a:cubicBezTo>
                  <a:cubicBezTo>
                    <a:pt x="490" y="215"/>
                    <a:pt x="490" y="211"/>
                    <a:pt x="488" y="207"/>
                  </a:cubicBezTo>
                  <a:cubicBezTo>
                    <a:pt x="481" y="188"/>
                    <a:pt x="464" y="175"/>
                    <a:pt x="445" y="173"/>
                  </a:cubicBezTo>
                  <a:cubicBezTo>
                    <a:pt x="441" y="131"/>
                    <a:pt x="441" y="131"/>
                    <a:pt x="441" y="131"/>
                  </a:cubicBezTo>
                  <a:cubicBezTo>
                    <a:pt x="442" y="131"/>
                    <a:pt x="443" y="131"/>
                    <a:pt x="444" y="130"/>
                  </a:cubicBezTo>
                  <a:cubicBezTo>
                    <a:pt x="463" y="124"/>
                    <a:pt x="472" y="103"/>
                    <a:pt x="466" y="84"/>
                  </a:cubicBezTo>
                  <a:cubicBezTo>
                    <a:pt x="459" y="65"/>
                    <a:pt x="438" y="55"/>
                    <a:pt x="419" y="62"/>
                  </a:cubicBezTo>
                  <a:cubicBezTo>
                    <a:pt x="400" y="68"/>
                    <a:pt x="390" y="89"/>
                    <a:pt x="397" y="108"/>
                  </a:cubicBezTo>
                  <a:cubicBezTo>
                    <a:pt x="402" y="122"/>
                    <a:pt x="415" y="131"/>
                    <a:pt x="429" y="132"/>
                  </a:cubicBezTo>
                  <a:cubicBezTo>
                    <a:pt x="432" y="173"/>
                    <a:pt x="432" y="173"/>
                    <a:pt x="432" y="173"/>
                  </a:cubicBezTo>
                  <a:cubicBezTo>
                    <a:pt x="429" y="173"/>
                    <a:pt x="425" y="174"/>
                    <a:pt x="421" y="175"/>
                  </a:cubicBezTo>
                  <a:cubicBezTo>
                    <a:pt x="409" y="180"/>
                    <a:pt x="400" y="187"/>
                    <a:pt x="394" y="197"/>
                  </a:cubicBezTo>
                  <a:cubicBezTo>
                    <a:pt x="362" y="172"/>
                    <a:pt x="362" y="172"/>
                    <a:pt x="362" y="172"/>
                  </a:cubicBezTo>
                  <a:cubicBezTo>
                    <a:pt x="368" y="162"/>
                    <a:pt x="370" y="149"/>
                    <a:pt x="365" y="137"/>
                  </a:cubicBezTo>
                  <a:cubicBezTo>
                    <a:pt x="358" y="116"/>
                    <a:pt x="335" y="105"/>
                    <a:pt x="314" y="112"/>
                  </a:cubicBezTo>
                  <a:cubicBezTo>
                    <a:pt x="314" y="112"/>
                    <a:pt x="313" y="112"/>
                    <a:pt x="313" y="112"/>
                  </a:cubicBezTo>
                  <a:cubicBezTo>
                    <a:pt x="302" y="81"/>
                    <a:pt x="302" y="81"/>
                    <a:pt x="302" y="81"/>
                  </a:cubicBezTo>
                  <a:cubicBezTo>
                    <a:pt x="311" y="74"/>
                    <a:pt x="315" y="62"/>
                    <a:pt x="311" y="51"/>
                  </a:cubicBezTo>
                  <a:cubicBezTo>
                    <a:pt x="311" y="51"/>
                    <a:pt x="311" y="51"/>
                    <a:pt x="311" y="51"/>
                  </a:cubicBezTo>
                  <a:cubicBezTo>
                    <a:pt x="354" y="31"/>
                    <a:pt x="354" y="31"/>
                    <a:pt x="354" y="31"/>
                  </a:cubicBezTo>
                  <a:cubicBezTo>
                    <a:pt x="359" y="39"/>
                    <a:pt x="368" y="42"/>
                    <a:pt x="377" y="39"/>
                  </a:cubicBezTo>
                  <a:cubicBezTo>
                    <a:pt x="387" y="36"/>
                    <a:pt x="392" y="25"/>
                    <a:pt x="388" y="15"/>
                  </a:cubicBezTo>
                  <a:cubicBezTo>
                    <a:pt x="385" y="5"/>
                    <a:pt x="374" y="0"/>
                    <a:pt x="364" y="4"/>
                  </a:cubicBezTo>
                  <a:cubicBezTo>
                    <a:pt x="355" y="7"/>
                    <a:pt x="350" y="18"/>
                    <a:pt x="353" y="28"/>
                  </a:cubicBezTo>
                  <a:cubicBezTo>
                    <a:pt x="309" y="47"/>
                    <a:pt x="309" y="47"/>
                    <a:pt x="309" y="47"/>
                  </a:cubicBezTo>
                  <a:cubicBezTo>
                    <a:pt x="303" y="36"/>
                    <a:pt x="290" y="31"/>
                    <a:pt x="277" y="35"/>
                  </a:cubicBezTo>
                  <a:cubicBezTo>
                    <a:pt x="268" y="38"/>
                    <a:pt x="262" y="47"/>
                    <a:pt x="260" y="56"/>
                  </a:cubicBezTo>
                  <a:cubicBezTo>
                    <a:pt x="189" y="50"/>
                    <a:pt x="189" y="50"/>
                    <a:pt x="189" y="50"/>
                  </a:cubicBezTo>
                  <a:cubicBezTo>
                    <a:pt x="189" y="47"/>
                    <a:pt x="189" y="44"/>
                    <a:pt x="188" y="42"/>
                  </a:cubicBezTo>
                  <a:cubicBezTo>
                    <a:pt x="183" y="29"/>
                    <a:pt x="170" y="23"/>
                    <a:pt x="157" y="27"/>
                  </a:cubicBezTo>
                  <a:cubicBezTo>
                    <a:pt x="145" y="32"/>
                    <a:pt x="138" y="45"/>
                    <a:pt x="143" y="58"/>
                  </a:cubicBezTo>
                  <a:close/>
                  <a:moveTo>
                    <a:pt x="50" y="314"/>
                  </a:moveTo>
                  <a:cubicBezTo>
                    <a:pt x="54" y="326"/>
                    <a:pt x="48" y="338"/>
                    <a:pt x="37" y="342"/>
                  </a:cubicBezTo>
                  <a:cubicBezTo>
                    <a:pt x="26" y="346"/>
                    <a:pt x="13" y="340"/>
                    <a:pt x="9" y="329"/>
                  </a:cubicBezTo>
                  <a:cubicBezTo>
                    <a:pt x="5" y="318"/>
                    <a:pt x="11" y="305"/>
                    <a:pt x="23" y="301"/>
                  </a:cubicBezTo>
                  <a:cubicBezTo>
                    <a:pt x="34" y="297"/>
                    <a:pt x="46" y="303"/>
                    <a:pt x="50" y="314"/>
                  </a:cubicBezTo>
                  <a:close/>
                  <a:moveTo>
                    <a:pt x="363" y="555"/>
                  </a:moveTo>
                  <a:cubicBezTo>
                    <a:pt x="352" y="559"/>
                    <a:pt x="339" y="553"/>
                    <a:pt x="335" y="542"/>
                  </a:cubicBezTo>
                  <a:cubicBezTo>
                    <a:pt x="331" y="530"/>
                    <a:pt x="337" y="518"/>
                    <a:pt x="348" y="514"/>
                  </a:cubicBezTo>
                  <a:cubicBezTo>
                    <a:pt x="360" y="510"/>
                    <a:pt x="372" y="516"/>
                    <a:pt x="376" y="527"/>
                  </a:cubicBezTo>
                  <a:cubicBezTo>
                    <a:pt x="380" y="538"/>
                    <a:pt x="374" y="551"/>
                    <a:pt x="363" y="555"/>
                  </a:cubicBezTo>
                  <a:close/>
                  <a:moveTo>
                    <a:pt x="275" y="477"/>
                  </a:moveTo>
                  <a:cubicBezTo>
                    <a:pt x="254" y="485"/>
                    <a:pt x="231" y="474"/>
                    <a:pt x="223" y="453"/>
                  </a:cubicBezTo>
                  <a:cubicBezTo>
                    <a:pt x="215" y="432"/>
                    <a:pt x="226" y="409"/>
                    <a:pt x="247" y="401"/>
                  </a:cubicBezTo>
                  <a:cubicBezTo>
                    <a:pt x="269" y="394"/>
                    <a:pt x="292" y="405"/>
                    <a:pt x="299" y="426"/>
                  </a:cubicBezTo>
                  <a:cubicBezTo>
                    <a:pt x="307" y="447"/>
                    <a:pt x="296" y="470"/>
                    <a:pt x="275" y="477"/>
                  </a:cubicBezTo>
                  <a:close/>
                  <a:moveTo>
                    <a:pt x="540" y="189"/>
                  </a:moveTo>
                  <a:cubicBezTo>
                    <a:pt x="551" y="185"/>
                    <a:pt x="564" y="191"/>
                    <a:pt x="568" y="203"/>
                  </a:cubicBezTo>
                  <a:cubicBezTo>
                    <a:pt x="572" y="214"/>
                    <a:pt x="566" y="226"/>
                    <a:pt x="555" y="230"/>
                  </a:cubicBezTo>
                  <a:cubicBezTo>
                    <a:pt x="543" y="234"/>
                    <a:pt x="531" y="229"/>
                    <a:pt x="527" y="217"/>
                  </a:cubicBezTo>
                  <a:cubicBezTo>
                    <a:pt x="523" y="206"/>
                    <a:pt x="529" y="193"/>
                    <a:pt x="540" y="189"/>
                  </a:cubicBezTo>
                  <a:close/>
                  <a:moveTo>
                    <a:pt x="477" y="211"/>
                  </a:moveTo>
                  <a:cubicBezTo>
                    <a:pt x="484" y="232"/>
                    <a:pt x="473" y="256"/>
                    <a:pt x="452" y="263"/>
                  </a:cubicBezTo>
                  <a:cubicBezTo>
                    <a:pt x="431" y="271"/>
                    <a:pt x="408" y="260"/>
                    <a:pt x="400" y="239"/>
                  </a:cubicBezTo>
                  <a:cubicBezTo>
                    <a:pt x="393" y="218"/>
                    <a:pt x="404" y="194"/>
                    <a:pt x="425" y="187"/>
                  </a:cubicBezTo>
                  <a:cubicBezTo>
                    <a:pt x="446" y="179"/>
                    <a:pt x="469" y="190"/>
                    <a:pt x="477" y="211"/>
                  </a:cubicBezTo>
                  <a:close/>
                  <a:moveTo>
                    <a:pt x="130" y="193"/>
                  </a:moveTo>
                  <a:cubicBezTo>
                    <a:pt x="123" y="172"/>
                    <a:pt x="134" y="149"/>
                    <a:pt x="155" y="141"/>
                  </a:cubicBezTo>
                  <a:cubicBezTo>
                    <a:pt x="176" y="134"/>
                    <a:pt x="199" y="145"/>
                    <a:pt x="206" y="166"/>
                  </a:cubicBezTo>
                  <a:cubicBezTo>
                    <a:pt x="214" y="187"/>
                    <a:pt x="203" y="210"/>
                    <a:pt x="182" y="218"/>
                  </a:cubicBezTo>
                  <a:cubicBezTo>
                    <a:pt x="161" y="225"/>
                    <a:pt x="138" y="214"/>
                    <a:pt x="130" y="193"/>
                  </a:cubicBezTo>
                  <a:close/>
                  <a:moveTo>
                    <a:pt x="221" y="297"/>
                  </a:moveTo>
                  <a:cubicBezTo>
                    <a:pt x="190" y="307"/>
                    <a:pt x="190" y="307"/>
                    <a:pt x="190" y="307"/>
                  </a:cubicBezTo>
                  <a:cubicBezTo>
                    <a:pt x="184" y="295"/>
                    <a:pt x="172" y="288"/>
                    <a:pt x="160" y="286"/>
                  </a:cubicBezTo>
                  <a:cubicBezTo>
                    <a:pt x="158" y="231"/>
                    <a:pt x="158" y="231"/>
                    <a:pt x="158" y="231"/>
                  </a:cubicBezTo>
                  <a:cubicBezTo>
                    <a:pt x="167" y="233"/>
                    <a:pt x="177" y="232"/>
                    <a:pt x="186" y="229"/>
                  </a:cubicBezTo>
                  <a:cubicBezTo>
                    <a:pt x="209" y="221"/>
                    <a:pt x="223" y="198"/>
                    <a:pt x="221" y="175"/>
                  </a:cubicBezTo>
                  <a:cubicBezTo>
                    <a:pt x="288" y="158"/>
                    <a:pt x="288" y="158"/>
                    <a:pt x="288" y="158"/>
                  </a:cubicBezTo>
                  <a:cubicBezTo>
                    <a:pt x="288" y="160"/>
                    <a:pt x="288" y="162"/>
                    <a:pt x="289" y="164"/>
                  </a:cubicBezTo>
                  <a:cubicBezTo>
                    <a:pt x="293" y="175"/>
                    <a:pt x="300" y="182"/>
                    <a:pt x="310" y="187"/>
                  </a:cubicBezTo>
                  <a:cubicBezTo>
                    <a:pt x="301" y="216"/>
                    <a:pt x="301" y="216"/>
                    <a:pt x="301" y="216"/>
                  </a:cubicBezTo>
                  <a:cubicBezTo>
                    <a:pt x="288" y="213"/>
                    <a:pt x="275" y="213"/>
                    <a:pt x="262" y="218"/>
                  </a:cubicBezTo>
                  <a:cubicBezTo>
                    <a:pt x="230" y="230"/>
                    <a:pt x="212" y="264"/>
                    <a:pt x="221" y="297"/>
                  </a:cubicBezTo>
                  <a:close/>
                  <a:moveTo>
                    <a:pt x="260" y="59"/>
                  </a:moveTo>
                  <a:cubicBezTo>
                    <a:pt x="260" y="62"/>
                    <a:pt x="260" y="66"/>
                    <a:pt x="261" y="69"/>
                  </a:cubicBezTo>
                  <a:cubicBezTo>
                    <a:pt x="266" y="82"/>
                    <a:pt x="281" y="89"/>
                    <a:pt x="295" y="85"/>
                  </a:cubicBezTo>
                  <a:cubicBezTo>
                    <a:pt x="296" y="84"/>
                    <a:pt x="296" y="84"/>
                    <a:pt x="297" y="84"/>
                  </a:cubicBezTo>
                  <a:cubicBezTo>
                    <a:pt x="308" y="115"/>
                    <a:pt x="308" y="115"/>
                    <a:pt x="308" y="115"/>
                  </a:cubicBezTo>
                  <a:cubicBezTo>
                    <a:pt x="294" y="122"/>
                    <a:pt x="286" y="137"/>
                    <a:pt x="287" y="152"/>
                  </a:cubicBezTo>
                  <a:cubicBezTo>
                    <a:pt x="220" y="169"/>
                    <a:pt x="220" y="169"/>
                    <a:pt x="220" y="169"/>
                  </a:cubicBezTo>
                  <a:cubicBezTo>
                    <a:pt x="219" y="166"/>
                    <a:pt x="219" y="164"/>
                    <a:pt x="218" y="162"/>
                  </a:cubicBezTo>
                  <a:cubicBezTo>
                    <a:pt x="210" y="139"/>
                    <a:pt x="188" y="126"/>
                    <a:pt x="166" y="127"/>
                  </a:cubicBezTo>
                  <a:cubicBezTo>
                    <a:pt x="167" y="74"/>
                    <a:pt x="167" y="74"/>
                    <a:pt x="167" y="74"/>
                  </a:cubicBezTo>
                  <a:cubicBezTo>
                    <a:pt x="169" y="73"/>
                    <a:pt x="171" y="73"/>
                    <a:pt x="173" y="72"/>
                  </a:cubicBezTo>
                  <a:cubicBezTo>
                    <a:pt x="182" y="69"/>
                    <a:pt x="187" y="62"/>
                    <a:pt x="189" y="54"/>
                  </a:cubicBezTo>
                  <a:lnTo>
                    <a:pt x="260" y="59"/>
                  </a:ln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sp>
          <p:nvSpPr>
            <p:cNvPr id="65" name="文本框 5"/>
            <p:cNvSpPr txBox="1"/>
            <p:nvPr/>
          </p:nvSpPr>
          <p:spPr>
            <a:xfrm>
              <a:off x="7531100" y="2667000"/>
              <a:ext cx="774700" cy="799972"/>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altLang="zh-CN" sz="3300" dirty="0">
                  <a:solidFill>
                    <a:srgbClr val="EBAC07"/>
                  </a:solidFill>
                  <a:latin typeface="微软雅黑" panose="020B0503020204020204" pitchFamily="34" charset="-122"/>
                  <a:ea typeface="微软雅黑" panose="020B0503020204020204" pitchFamily="34" charset="-122"/>
                </a:rPr>
                <a:t>1</a:t>
              </a:r>
              <a:endParaRPr lang="zh-CN" altLang="en-US" sz="3300" dirty="0">
                <a:solidFill>
                  <a:srgbClr val="EBAC07"/>
                </a:solidFill>
                <a:latin typeface="微软雅黑" panose="020B0503020204020204" pitchFamily="34" charset="-122"/>
                <a:ea typeface="微软雅黑" panose="020B0503020204020204" pitchFamily="34" charset="-122"/>
              </a:endParaRPr>
            </a:p>
          </p:txBody>
        </p:sp>
        <p:sp>
          <p:nvSpPr>
            <p:cNvPr id="66" name="文本框 6"/>
            <p:cNvSpPr txBox="1"/>
            <p:nvPr/>
          </p:nvSpPr>
          <p:spPr>
            <a:xfrm>
              <a:off x="9537699" y="3035003"/>
              <a:ext cx="774700" cy="799972"/>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altLang="zh-CN" sz="3300" dirty="0">
                  <a:solidFill>
                    <a:srgbClr val="A2B932"/>
                  </a:solidFill>
                  <a:latin typeface="微软雅黑" panose="020B0503020204020204" pitchFamily="34" charset="-122"/>
                  <a:ea typeface="微软雅黑" panose="020B0503020204020204" pitchFamily="34" charset="-122"/>
                </a:rPr>
                <a:t>2</a:t>
              </a:r>
              <a:endParaRPr lang="zh-CN" altLang="en-US" sz="3300" dirty="0">
                <a:solidFill>
                  <a:srgbClr val="A2B932"/>
                </a:solidFill>
                <a:latin typeface="微软雅黑" panose="020B0503020204020204" pitchFamily="34" charset="-122"/>
                <a:ea typeface="微软雅黑" panose="020B0503020204020204" pitchFamily="34" charset="-122"/>
              </a:endParaRPr>
            </a:p>
          </p:txBody>
        </p:sp>
        <p:sp>
          <p:nvSpPr>
            <p:cNvPr id="67" name="文本框 7"/>
            <p:cNvSpPr txBox="1"/>
            <p:nvPr/>
          </p:nvSpPr>
          <p:spPr>
            <a:xfrm>
              <a:off x="8216900" y="4597104"/>
              <a:ext cx="774700" cy="799972"/>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altLang="zh-CN" sz="3300" dirty="0">
                  <a:solidFill>
                    <a:srgbClr val="4C6062"/>
                  </a:solidFill>
                  <a:latin typeface="微软雅黑" panose="020B0503020204020204" pitchFamily="34" charset="-122"/>
                  <a:ea typeface="微软雅黑" panose="020B0503020204020204" pitchFamily="34" charset="-122"/>
                </a:rPr>
                <a:t>3</a:t>
              </a:r>
              <a:endParaRPr lang="zh-CN" altLang="en-US" sz="3300" dirty="0">
                <a:solidFill>
                  <a:srgbClr val="4C6062"/>
                </a:solidFill>
                <a:latin typeface="微软雅黑" panose="020B0503020204020204" pitchFamily="34" charset="-122"/>
                <a:ea typeface="微软雅黑" panose="020B0503020204020204" pitchFamily="34" charset="-122"/>
              </a:endParaRPr>
            </a:p>
          </p:txBody>
        </p:sp>
      </p:grpSp>
      <p:sp>
        <p:nvSpPr>
          <p:cNvPr id="68" name="TextBox 67"/>
          <p:cNvSpPr txBox="1"/>
          <p:nvPr/>
        </p:nvSpPr>
        <p:spPr>
          <a:xfrm>
            <a:off x="5642364" y="1061458"/>
            <a:ext cx="2961042" cy="907937"/>
          </a:xfrm>
          <a:prstGeom prst="rect">
            <a:avLst/>
          </a:prstGeom>
          <a:noFill/>
        </p:spPr>
        <p:txBody>
          <a:bodyPr wrap="square" lIns="121870" tIns="60934" rIns="121870" bIns="60934" rtlCol="0">
            <a:spAutoFit/>
          </a:bodyPr>
          <a:lstStyle/>
          <a:p>
            <a:r>
              <a:rPr lang="en-US" altLang="zh-CN" sz="1900" dirty="0">
                <a:solidFill>
                  <a:schemeClr val="accent2"/>
                </a:solidFill>
                <a:latin typeface="微软雅黑" pitchFamily="34" charset="-122"/>
                <a:ea typeface="微软雅黑" panose="020B0503020204020204" pitchFamily="34" charset="-122"/>
              </a:rPr>
              <a:t>01</a:t>
            </a: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p:txBody>
      </p:sp>
      <p:sp>
        <p:nvSpPr>
          <p:cNvPr id="69" name="TextBox 68"/>
          <p:cNvSpPr txBox="1"/>
          <p:nvPr/>
        </p:nvSpPr>
        <p:spPr>
          <a:xfrm>
            <a:off x="5644902" y="2390970"/>
            <a:ext cx="2961042" cy="907937"/>
          </a:xfrm>
          <a:prstGeom prst="rect">
            <a:avLst/>
          </a:prstGeom>
          <a:noFill/>
        </p:spPr>
        <p:txBody>
          <a:bodyPr wrap="square" lIns="121870" tIns="60934" rIns="121870" bIns="60934" rtlCol="0">
            <a:spAutoFit/>
          </a:bodyPr>
          <a:lstStyle/>
          <a:p>
            <a:r>
              <a:rPr lang="en-US" altLang="zh-CN" sz="1900" dirty="0">
                <a:solidFill>
                  <a:schemeClr val="accent1"/>
                </a:solidFill>
                <a:latin typeface="微软雅黑" pitchFamily="34" charset="-122"/>
                <a:ea typeface="微软雅黑" panose="020B0503020204020204" pitchFamily="34" charset="-122"/>
              </a:rPr>
              <a:t>02</a:t>
            </a: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p:txBody>
      </p:sp>
      <p:sp>
        <p:nvSpPr>
          <p:cNvPr id="70" name="TextBox 69"/>
          <p:cNvSpPr txBox="1"/>
          <p:nvPr/>
        </p:nvSpPr>
        <p:spPr>
          <a:xfrm>
            <a:off x="5644902" y="3736247"/>
            <a:ext cx="2961042" cy="907937"/>
          </a:xfrm>
          <a:prstGeom prst="rect">
            <a:avLst/>
          </a:prstGeom>
          <a:noFill/>
        </p:spPr>
        <p:txBody>
          <a:bodyPr wrap="square" lIns="121870" tIns="60934" rIns="121870" bIns="60934" rtlCol="0">
            <a:spAutoFit/>
          </a:bodyPr>
          <a:lstStyle/>
          <a:p>
            <a:r>
              <a:rPr lang="en-US" altLang="zh-CN" sz="1900" dirty="0">
                <a:latin typeface="微软雅黑" pitchFamily="34" charset="-122"/>
                <a:ea typeface="微软雅黑" panose="020B0503020204020204" pitchFamily="34" charset="-122"/>
              </a:rPr>
              <a:t>03</a:t>
            </a:r>
          </a:p>
          <a:p>
            <a:r>
              <a:rPr lang="zh-CN" altLang="en-US" sz="16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a:t>
            </a:r>
            <a:endParaRPr lang="en-US" altLang="zh-CN" sz="1600" dirty="0">
              <a:solidFill>
                <a:schemeClr val="tx1">
                  <a:lumMod val="65000"/>
                  <a:lumOff val="35000"/>
                </a:schemeClr>
              </a:solidFill>
              <a:latin typeface="微软雅黑" pitchFamily="34" charset="-122"/>
              <a:ea typeface="微软雅黑" panose="020B0503020204020204" pitchFamily="34" charset="-122"/>
            </a:endParaRPr>
          </a:p>
        </p:txBody>
      </p:sp>
      <p:cxnSp>
        <p:nvCxnSpPr>
          <p:cNvPr id="71" name="直接连接符 70"/>
          <p:cNvCxnSpPr/>
          <p:nvPr/>
        </p:nvCxnSpPr>
        <p:spPr>
          <a:xfrm>
            <a:off x="4653334" y="2198570"/>
            <a:ext cx="3950072" cy="0"/>
          </a:xfrm>
          <a:prstGeom prst="line">
            <a:avLst/>
          </a:prstGeom>
          <a:noFill/>
          <a:ln w="9525" cap="flat" cmpd="sng" algn="ctr">
            <a:solidFill>
              <a:schemeClr val="tx1">
                <a:lumMod val="50000"/>
                <a:lumOff val="50000"/>
              </a:schemeClr>
            </a:solidFill>
            <a:prstDash val="dash"/>
          </a:ln>
          <a:effectLst/>
        </p:spPr>
      </p:cxnSp>
      <p:cxnSp>
        <p:nvCxnSpPr>
          <p:cNvPr id="72" name="直接连接符 71"/>
          <p:cNvCxnSpPr/>
          <p:nvPr/>
        </p:nvCxnSpPr>
        <p:spPr>
          <a:xfrm>
            <a:off x="4652522" y="3543093"/>
            <a:ext cx="3950887" cy="0"/>
          </a:xfrm>
          <a:prstGeom prst="line">
            <a:avLst/>
          </a:prstGeom>
          <a:noFill/>
          <a:ln w="9525" cap="flat" cmpd="sng" algn="ctr">
            <a:solidFill>
              <a:schemeClr val="tx1">
                <a:lumMod val="50000"/>
                <a:lumOff val="50000"/>
              </a:schemeClr>
            </a:solidFill>
            <a:prstDash val="dash"/>
          </a:ln>
          <a:effectLst/>
        </p:spPr>
      </p:cxnSp>
      <p:grpSp>
        <p:nvGrpSpPr>
          <p:cNvPr id="73" name="组合 72"/>
          <p:cNvGrpSpPr/>
          <p:nvPr/>
        </p:nvGrpSpPr>
        <p:grpSpPr>
          <a:xfrm>
            <a:off x="4597576" y="1112044"/>
            <a:ext cx="799402" cy="799264"/>
            <a:chOff x="4499992" y="267494"/>
            <a:chExt cx="599448" cy="599448"/>
          </a:xfrm>
        </p:grpSpPr>
        <p:grpSp>
          <p:nvGrpSpPr>
            <p:cNvPr id="74" name="组合 73"/>
            <p:cNvGrpSpPr/>
            <p:nvPr/>
          </p:nvGrpSpPr>
          <p:grpSpPr>
            <a:xfrm>
              <a:off x="4499992" y="267494"/>
              <a:ext cx="599448" cy="599448"/>
              <a:chOff x="4131160" y="713581"/>
              <a:chExt cx="881684" cy="881684"/>
            </a:xfrm>
          </p:grpSpPr>
          <p:sp>
            <p:nvSpPr>
              <p:cNvPr id="76" name="椭圆 7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7" name="椭圆 76"/>
              <p:cNvSpPr/>
              <p:nvPr/>
            </p:nvSpPr>
            <p:spPr>
              <a:xfrm>
                <a:off x="4237176" y="819597"/>
                <a:ext cx="669652" cy="669652"/>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5"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4618153" y="2390967"/>
            <a:ext cx="799402" cy="799264"/>
            <a:chOff x="5418452" y="307702"/>
            <a:chExt cx="599448" cy="599448"/>
          </a:xfrm>
        </p:grpSpPr>
        <p:grpSp>
          <p:nvGrpSpPr>
            <p:cNvPr id="79" name="组合 78"/>
            <p:cNvGrpSpPr/>
            <p:nvPr/>
          </p:nvGrpSpPr>
          <p:grpSpPr>
            <a:xfrm>
              <a:off x="5418452" y="307702"/>
              <a:ext cx="599448" cy="599448"/>
              <a:chOff x="4131160" y="713581"/>
              <a:chExt cx="881684" cy="881684"/>
            </a:xfrm>
          </p:grpSpPr>
          <p:sp>
            <p:nvSpPr>
              <p:cNvPr id="81" name="椭圆 8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椭圆 81"/>
              <p:cNvSpPr/>
              <p:nvPr/>
            </p:nvSpPr>
            <p:spPr>
              <a:xfrm>
                <a:off x="4237176" y="819597"/>
                <a:ext cx="669652" cy="66965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0"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4641831" y="3708319"/>
            <a:ext cx="799402" cy="799264"/>
            <a:chOff x="6516216" y="334289"/>
            <a:chExt cx="599448" cy="599448"/>
          </a:xfrm>
        </p:grpSpPr>
        <p:grpSp>
          <p:nvGrpSpPr>
            <p:cNvPr id="84" name="组合 83"/>
            <p:cNvGrpSpPr/>
            <p:nvPr/>
          </p:nvGrpSpPr>
          <p:grpSpPr>
            <a:xfrm>
              <a:off x="6516216" y="334289"/>
              <a:ext cx="599448" cy="599448"/>
              <a:chOff x="4131160" y="713581"/>
              <a:chExt cx="881684" cy="881684"/>
            </a:xfrm>
          </p:grpSpPr>
          <p:sp>
            <p:nvSpPr>
              <p:cNvPr id="86" name="椭圆 8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椭圆 86"/>
              <p:cNvSpPr/>
              <p:nvPr/>
            </p:nvSpPr>
            <p:spPr>
              <a:xfrm>
                <a:off x="4237176" y="819597"/>
                <a:ext cx="669652" cy="6696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5"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70269831"/>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14" presetClass="entr" presetSubtype="10"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randombar(horizontal)">
                                      <p:cBhvr>
                                        <p:cTn id="26" dur="500"/>
                                        <p:tgtEl>
                                          <p:spTgt spid="63"/>
                                        </p:tgtEl>
                                      </p:cBhvr>
                                    </p:animEffect>
                                  </p:childTnLst>
                                </p:cTn>
                              </p:par>
                              <p:par>
                                <p:cTn id="27" presetID="22" presetClass="entr" presetSubtype="8" fill="hold" nodeType="withEffect">
                                  <p:stCondLst>
                                    <p:cond delay="500"/>
                                  </p:stCondLst>
                                  <p:childTnLst>
                                    <p:set>
                                      <p:cBhvr>
                                        <p:cTn id="28" dur="1" fill="hold">
                                          <p:stCondLst>
                                            <p:cond delay="0"/>
                                          </p:stCondLst>
                                        </p:cTn>
                                        <p:tgtEl>
                                          <p:spTgt spid="71"/>
                                        </p:tgtEl>
                                        <p:attrNameLst>
                                          <p:attrName>style.visibility</p:attrName>
                                        </p:attrNameLst>
                                      </p:cBhvr>
                                      <p:to>
                                        <p:strVal val="visible"/>
                                      </p:to>
                                    </p:set>
                                    <p:animEffect transition="in" filter="wipe(left)">
                                      <p:cBhvr>
                                        <p:cTn id="29" dur="500"/>
                                        <p:tgtEl>
                                          <p:spTgt spid="71"/>
                                        </p:tgtEl>
                                      </p:cBhvr>
                                    </p:animEffect>
                                  </p:childTnLst>
                                </p:cTn>
                              </p:par>
                              <p:par>
                                <p:cTn id="30" presetID="10" presetClass="entr" presetSubtype="0" fill="hold" nodeType="withEffect">
                                  <p:stCondLst>
                                    <p:cond delay="50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500"/>
                                        <p:tgtEl>
                                          <p:spTgt spid="68"/>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500"/>
                                        <p:tgtEl>
                                          <p:spTgt spid="69"/>
                                        </p:tgtEl>
                                      </p:cBhvr>
                                    </p:animEffect>
                                  </p:childTnLst>
                                </p:cTn>
                              </p:par>
                              <p:par>
                                <p:cTn id="39" presetID="22" presetClass="entr" presetSubtype="8" fill="hold" nodeType="withEffect">
                                  <p:stCondLst>
                                    <p:cond delay="1000"/>
                                  </p:stCondLst>
                                  <p:childTnLst>
                                    <p:set>
                                      <p:cBhvr>
                                        <p:cTn id="40" dur="1" fill="hold">
                                          <p:stCondLst>
                                            <p:cond delay="0"/>
                                          </p:stCondLst>
                                        </p:cTn>
                                        <p:tgtEl>
                                          <p:spTgt spid="72"/>
                                        </p:tgtEl>
                                        <p:attrNameLst>
                                          <p:attrName>style.visibility</p:attrName>
                                        </p:attrNameLst>
                                      </p:cBhvr>
                                      <p:to>
                                        <p:strVal val="visible"/>
                                      </p:to>
                                    </p:set>
                                    <p:animEffect transition="in" filter="wipe(left)">
                                      <p:cBhvr>
                                        <p:cTn id="41" dur="500"/>
                                        <p:tgtEl>
                                          <p:spTgt spid="72"/>
                                        </p:tgtEl>
                                      </p:cBhvr>
                                    </p:animEffect>
                                  </p:childTnLst>
                                </p:cTn>
                              </p:par>
                              <p:par>
                                <p:cTn id="42" presetID="10" presetClass="entr" presetSubtype="0" fill="hold" nodeType="withEffect">
                                  <p:stCondLst>
                                    <p:cond delay="100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childTnLst>
                                </p:cTn>
                              </p:par>
                              <p:par>
                                <p:cTn id="48" presetID="10" presetClass="entr" presetSubtype="0" fill="hold" nodeType="withEffect">
                                  <p:stCondLst>
                                    <p:cond delay="150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 grpId="0"/>
      <p:bldP spid="68" grpId="0"/>
      <p:bldP spid="69" grpId="0"/>
      <p:bldP spid="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999"/>
            <a:ext cx="9145587" cy="513981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268" y="-121435"/>
            <a:ext cx="8161049" cy="4866615"/>
          </a:xfrm>
          <a:prstGeom prst="rect">
            <a:avLst/>
          </a:prstGeom>
        </p:spPr>
      </p:pic>
      <p:sp>
        <p:nvSpPr>
          <p:cNvPr id="16" name="矩形 15"/>
          <p:cNvSpPr/>
          <p:nvPr/>
        </p:nvSpPr>
        <p:spPr>
          <a:xfrm>
            <a:off x="2053835" y="2556910"/>
            <a:ext cx="1039339" cy="992557"/>
          </a:xfrm>
          <a:prstGeom prst="rect">
            <a:avLst/>
          </a:prstGeom>
        </p:spPr>
        <p:txBody>
          <a:bodyPr wrap="none" lIns="68556" tIns="34279" rIns="68556" bIns="34279">
            <a:spAutoFit/>
          </a:bodyPr>
          <a:lstStyle/>
          <a:p>
            <a:r>
              <a:rPr lang="en-US" altLang="zh-CN" sz="6000" dirty="0" smtClean="0">
                <a:solidFill>
                  <a:schemeClr val="accent1"/>
                </a:solidFill>
                <a:latin typeface="微软雅黑" pitchFamily="34" charset="-122"/>
                <a:ea typeface="微软雅黑" pitchFamily="34" charset="-122"/>
              </a:rPr>
              <a:t>02</a:t>
            </a:r>
            <a:endParaRPr lang="en-US" altLang="zh-CN" sz="6000" dirty="0">
              <a:solidFill>
                <a:schemeClr val="accent1"/>
              </a:solidFill>
              <a:latin typeface="微软雅黑" pitchFamily="34" charset="-122"/>
              <a:ea typeface="微软雅黑" pitchFamily="34" charset="-122"/>
            </a:endParaRPr>
          </a:p>
        </p:txBody>
      </p:sp>
      <p:sp>
        <p:nvSpPr>
          <p:cNvPr id="17" name="矩形 16"/>
          <p:cNvSpPr/>
          <p:nvPr/>
        </p:nvSpPr>
        <p:spPr>
          <a:xfrm>
            <a:off x="3766038" y="2101873"/>
            <a:ext cx="2811473" cy="738642"/>
          </a:xfrm>
          <a:prstGeom prst="rect">
            <a:avLst/>
          </a:prstGeom>
        </p:spPr>
        <p:txBody>
          <a:bodyPr wrap="none" lIns="121873" tIns="60935" rIns="121873" bIns="60935">
            <a:spAutoFit/>
          </a:bodyPr>
          <a:lstStyle/>
          <a:p>
            <a:pPr algn="ctr" fontAlgn="auto">
              <a:spcBef>
                <a:spcPts val="0"/>
              </a:spcBef>
              <a:spcAft>
                <a:spcPts val="0"/>
              </a:spcAft>
              <a:defRPr/>
            </a:pPr>
            <a:r>
              <a:rPr lang="zh-CN" altLang="en-US" sz="4000" b="1" dirty="0">
                <a:solidFill>
                  <a:schemeClr val="accent1"/>
                </a:solidFill>
                <a:latin typeface="微软雅黑" panose="020B0503020204020204" pitchFamily="34" charset="-122"/>
                <a:ea typeface="微软雅黑" panose="020B0503020204020204" pitchFamily="34" charset="-122"/>
              </a:rPr>
              <a:t>添加主标题</a:t>
            </a:r>
          </a:p>
        </p:txBody>
      </p:sp>
      <p:sp>
        <p:nvSpPr>
          <p:cNvPr id="18" name="矩形 17"/>
          <p:cNvSpPr/>
          <p:nvPr/>
        </p:nvSpPr>
        <p:spPr bwMode="auto">
          <a:xfrm>
            <a:off x="3501615"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19" name="TextBox 18"/>
          <p:cNvSpPr txBox="1"/>
          <p:nvPr/>
        </p:nvSpPr>
        <p:spPr>
          <a:xfrm>
            <a:off x="3655157"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0" name="TextBox 19"/>
          <p:cNvSpPr txBox="1"/>
          <p:nvPr/>
        </p:nvSpPr>
        <p:spPr>
          <a:xfrm>
            <a:off x="3465329"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
        <p:nvSpPr>
          <p:cNvPr id="21" name="矩形 20"/>
          <p:cNvSpPr/>
          <p:nvPr/>
        </p:nvSpPr>
        <p:spPr bwMode="auto">
          <a:xfrm>
            <a:off x="5411931" y="2898686"/>
            <a:ext cx="219938" cy="2198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21873" tIns="60935" rIns="121873" bIns="60935" numCol="1" rtlCol="0" anchor="t" anchorCtr="0" compatLnSpc="1">
            <a:prstTxWarp prst="textNoShape">
              <a:avLst/>
            </a:prstTxWarp>
          </a:bodyPr>
          <a:lstStyle/>
          <a:p>
            <a:pPr defTabSz="1218723"/>
            <a:endParaRPr lang="zh-CN" altLang="en-US" sz="2400">
              <a:solidFill>
                <a:schemeClr val="tx1"/>
              </a:solidFill>
              <a:latin typeface="Arial" pitchFamily="34" charset="0"/>
              <a:ea typeface="微软雅黑" pitchFamily="34" charset="-122"/>
            </a:endParaRPr>
          </a:p>
        </p:txBody>
      </p:sp>
      <p:sp>
        <p:nvSpPr>
          <p:cNvPr id="22" name="TextBox 21"/>
          <p:cNvSpPr txBox="1"/>
          <p:nvPr/>
        </p:nvSpPr>
        <p:spPr>
          <a:xfrm>
            <a:off x="5565473" y="2830750"/>
            <a:ext cx="1477500" cy="369287"/>
          </a:xfrm>
          <a:prstGeom prst="rect">
            <a:avLst/>
          </a:prstGeom>
          <a:noFill/>
          <a:ln>
            <a:noFill/>
          </a:ln>
        </p:spPr>
        <p:txBody>
          <a:bodyPr wrap="none" lIns="121873" tIns="60935" rIns="121873" bIns="60935" rtlCol="0">
            <a:spAutoFit/>
          </a:bodyPr>
          <a:lstStyle/>
          <a:p>
            <a:r>
              <a:rPr lang="zh-CN" altLang="en-US" sz="1600" dirty="0">
                <a:solidFill>
                  <a:schemeClr val="bg2">
                    <a:lumMod val="10000"/>
                  </a:schemeClr>
                </a:solidFill>
                <a:latin typeface="微软雅黑" panose="020B0503020204020204" pitchFamily="34" charset="-122"/>
                <a:ea typeface="微软雅黑" panose="020B0503020204020204" pitchFamily="34" charset="-122"/>
              </a:rPr>
              <a:t>添加你的内容</a:t>
            </a:r>
          </a:p>
        </p:txBody>
      </p:sp>
      <p:sp>
        <p:nvSpPr>
          <p:cNvPr id="23" name="TextBox 22"/>
          <p:cNvSpPr txBox="1"/>
          <p:nvPr/>
        </p:nvSpPr>
        <p:spPr>
          <a:xfrm>
            <a:off x="5375646" y="3129782"/>
            <a:ext cx="1734116" cy="677274"/>
          </a:xfrm>
          <a:prstGeom prst="rect">
            <a:avLst/>
          </a:prstGeom>
          <a:noFill/>
        </p:spPr>
        <p:txBody>
          <a:bodyPr wrap="square" lIns="121873" tIns="60935" rIns="121873" bIns="60935" rtlCol="0">
            <a:spAutoFit/>
          </a:bodyPr>
          <a:lstStyle/>
          <a:p>
            <a:pPr>
              <a:lnSpc>
                <a:spcPct val="15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添加你的文字添加你的文字添加你的文字</a:t>
            </a:r>
          </a:p>
        </p:txBody>
      </p:sp>
    </p:spTree>
    <p:extLst>
      <p:ext uri="{BB962C8B-B14F-4D97-AF65-F5344CB8AC3E}">
        <p14:creationId xmlns:p14="http://schemas.microsoft.com/office/powerpoint/2010/main" val="1336223388"/>
      </p:ext>
    </p:ext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500"/>
                                        <p:tgtEl>
                                          <p:spTgt spid="17"/>
                                        </p:tgtEl>
                                      </p:cBhvr>
                                    </p:animEffect>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2" presetClass="entr" presetSubtype="2"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0" grpId="0"/>
      <p:bldP spid="21" grpId="0" animBg="1"/>
      <p:bldP spid="22" grpId="0"/>
      <p:bldP spid="23" grpId="0"/>
    </p:bldLst>
  </p:timing>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3E3D2D"/>
      </a:dk2>
      <a:lt2>
        <a:srgbClr val="CAF278"/>
      </a:lt2>
      <a:accent1>
        <a:srgbClr val="479D07"/>
      </a:accent1>
      <a:accent2>
        <a:srgbClr val="FF8E11"/>
      </a:accent2>
      <a:accent3>
        <a:srgbClr val="479D07"/>
      </a:accent3>
      <a:accent4>
        <a:srgbClr val="FF8E11"/>
      </a:accent4>
      <a:accent5>
        <a:srgbClr val="956B43"/>
      </a:accent5>
      <a:accent6>
        <a:srgbClr val="FEA022"/>
      </a:accent6>
      <a:hlink>
        <a:srgbClr val="E68200"/>
      </a:hlink>
      <a:folHlink>
        <a:srgbClr val="FFA94A"/>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1792</TotalTime>
  <Words>3620</Words>
  <Application>Microsoft Office PowerPoint</Application>
  <PresentationFormat>自定义</PresentationFormat>
  <Paragraphs>315</Paragraphs>
  <Slides>30</Slides>
  <Notes>29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Gill Sans</vt:lpstr>
      <vt:lpstr>Helvetica Light</vt:lpstr>
      <vt:lpstr>Impact MT Std</vt:lpstr>
      <vt:lpstr>Lato Light</vt:lpstr>
      <vt:lpstr>ＭＳ Ｐゴシック</vt:lpstr>
      <vt:lpstr>Open Sans</vt:lpstr>
      <vt:lpstr>Roboto Light</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lastModifiedBy>阳光 男孩</cp:lastModifiedBy>
  <cp:revision>255</cp:revision>
  <dcterms:created xsi:type="dcterms:W3CDTF">2015-06-12T13:12:33Z</dcterms:created>
  <dcterms:modified xsi:type="dcterms:W3CDTF">2019-08-21T15:08:59Z</dcterms:modified>
</cp:coreProperties>
</file>