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8" r:id="rId12"/>
    <p:sldId id="269" r:id="rId13"/>
    <p:sldId id="270" r:id="rId14"/>
    <p:sldId id="271" r:id="rId15"/>
    <p:sldId id="272" r:id="rId16"/>
    <p:sldId id="273" r:id="rId17"/>
    <p:sldId id="274" r:id="rId18"/>
    <p:sldId id="275" r:id="rId19"/>
    <p:sldId id="276" r:id="rId20"/>
    <p:sldId id="278" r:id="rId21"/>
    <p:sldId id="277" r:id="rId22"/>
    <p:sldId id="279" r:id="rId23"/>
    <p:sldId id="280" r:id="rId24"/>
    <p:sldId id="281" r:id="rId25"/>
    <p:sldId id="282" r:id="rId26"/>
    <p:sldId id="283" r:id="rId27"/>
  </p:sldIdLst>
  <p:sldSz cx="8959850" cy="5040313"/>
  <p:notesSz cx="6858000" cy="9144000"/>
  <p:defaultTextStyle>
    <a:defPPr>
      <a:defRPr lang="zh-CN"/>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7745"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7955" algn="l" defTabSz="671830" rtl="0" eaLnBrk="1" latinLnBrk="0" hangingPunct="1">
      <a:defRPr sz="132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9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5FF"/>
    <a:srgbClr val="FF8AD8"/>
    <a:srgbClr val="FF94E9"/>
    <a:srgbClr val="FF40FF"/>
    <a:srgbClr val="DB9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7" autoAdjust="0"/>
    <p:restoredTop sz="94660"/>
  </p:normalViewPr>
  <p:slideViewPr>
    <p:cSldViewPr snapToGrid="0" showGuides="1">
      <p:cViewPr>
        <p:scale>
          <a:sx n="75" d="100"/>
          <a:sy n="75" d="100"/>
        </p:scale>
        <p:origin x="1566" y="966"/>
      </p:cViewPr>
      <p:guideLst>
        <p:guide orient="horz" pos="1588"/>
        <p:guide pos="2958"/>
      </p:guideLst>
    </p:cSldViewPr>
  </p:slideViewPr>
  <p:notesTextViewPr>
    <p:cViewPr>
      <p:scale>
        <a:sx n="1" d="1"/>
        <a:sy n="1" d="1"/>
      </p:scale>
      <p:origin x="0" y="0"/>
    </p:cViewPr>
  </p:notesTextViewPr>
  <p:sorterViewPr>
    <p:cViewPr>
      <p:scale>
        <a:sx n="189" d="100"/>
        <a:sy n="18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54087E-21DD-43BE-A6A8-BC711089352F}" type="datetimeFigureOut">
              <a:rPr lang="zh-CN" altLang="en-US" smtClean="0"/>
              <a:t>2019/8/21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5BE938-05D3-4B73-A80B-E3D4821B1FE0}" type="slidenum">
              <a:rPr lang="zh-CN" altLang="en-US" smtClean="0"/>
              <a:t>‹#›</a:t>
            </a:fld>
            <a:endParaRPr lang="zh-CN" altLang="en-US"/>
          </a:p>
        </p:txBody>
      </p:sp>
    </p:spTree>
    <p:extLst>
      <p:ext uri="{BB962C8B-B14F-4D97-AF65-F5344CB8AC3E}">
        <p14:creationId xmlns:p14="http://schemas.microsoft.com/office/powerpoint/2010/main" val="4038392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a:t>
            </a:fld>
            <a:endParaRPr lang="zh-CN" altLang="en-US"/>
          </a:p>
        </p:txBody>
      </p:sp>
    </p:spTree>
    <p:extLst>
      <p:ext uri="{BB962C8B-B14F-4D97-AF65-F5344CB8AC3E}">
        <p14:creationId xmlns:p14="http://schemas.microsoft.com/office/powerpoint/2010/main" val="2574671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10</a:t>
            </a:fld>
            <a:endParaRPr lang="zh-CN" altLang="en-US"/>
          </a:p>
        </p:txBody>
      </p:sp>
    </p:spTree>
    <p:extLst>
      <p:ext uri="{BB962C8B-B14F-4D97-AF65-F5344CB8AC3E}">
        <p14:creationId xmlns:p14="http://schemas.microsoft.com/office/powerpoint/2010/main" val="3909363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11</a:t>
            </a:fld>
            <a:endParaRPr lang="zh-CN" altLang="en-US"/>
          </a:p>
        </p:txBody>
      </p:sp>
    </p:spTree>
    <p:extLst>
      <p:ext uri="{BB962C8B-B14F-4D97-AF65-F5344CB8AC3E}">
        <p14:creationId xmlns:p14="http://schemas.microsoft.com/office/powerpoint/2010/main" val="2387020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12</a:t>
            </a:fld>
            <a:endParaRPr lang="zh-CN" altLang="en-US"/>
          </a:p>
        </p:txBody>
      </p:sp>
    </p:spTree>
    <p:extLst>
      <p:ext uri="{BB962C8B-B14F-4D97-AF65-F5344CB8AC3E}">
        <p14:creationId xmlns:p14="http://schemas.microsoft.com/office/powerpoint/2010/main" val="2670089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13</a:t>
            </a:fld>
            <a:endParaRPr lang="zh-CN" altLang="en-US"/>
          </a:p>
        </p:txBody>
      </p:sp>
    </p:spTree>
    <p:extLst>
      <p:ext uri="{BB962C8B-B14F-4D97-AF65-F5344CB8AC3E}">
        <p14:creationId xmlns:p14="http://schemas.microsoft.com/office/powerpoint/2010/main" val="4285443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14</a:t>
            </a:fld>
            <a:endParaRPr lang="zh-CN" altLang="en-US"/>
          </a:p>
        </p:txBody>
      </p:sp>
    </p:spTree>
    <p:extLst>
      <p:ext uri="{BB962C8B-B14F-4D97-AF65-F5344CB8AC3E}">
        <p14:creationId xmlns:p14="http://schemas.microsoft.com/office/powerpoint/2010/main" val="1329659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15</a:t>
            </a:fld>
            <a:endParaRPr lang="zh-CN" altLang="en-US"/>
          </a:p>
        </p:txBody>
      </p:sp>
    </p:spTree>
    <p:extLst>
      <p:ext uri="{BB962C8B-B14F-4D97-AF65-F5344CB8AC3E}">
        <p14:creationId xmlns:p14="http://schemas.microsoft.com/office/powerpoint/2010/main" val="4096056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16</a:t>
            </a:fld>
            <a:endParaRPr lang="zh-CN" altLang="en-US"/>
          </a:p>
        </p:txBody>
      </p:sp>
    </p:spTree>
    <p:extLst>
      <p:ext uri="{BB962C8B-B14F-4D97-AF65-F5344CB8AC3E}">
        <p14:creationId xmlns:p14="http://schemas.microsoft.com/office/powerpoint/2010/main" val="2187381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17</a:t>
            </a:fld>
            <a:endParaRPr lang="zh-CN" altLang="en-US"/>
          </a:p>
        </p:txBody>
      </p:sp>
    </p:spTree>
    <p:extLst>
      <p:ext uri="{BB962C8B-B14F-4D97-AF65-F5344CB8AC3E}">
        <p14:creationId xmlns:p14="http://schemas.microsoft.com/office/powerpoint/2010/main" val="2836451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18</a:t>
            </a:fld>
            <a:endParaRPr lang="zh-CN" altLang="en-US"/>
          </a:p>
        </p:txBody>
      </p:sp>
    </p:spTree>
    <p:extLst>
      <p:ext uri="{BB962C8B-B14F-4D97-AF65-F5344CB8AC3E}">
        <p14:creationId xmlns:p14="http://schemas.microsoft.com/office/powerpoint/2010/main" val="829918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19</a:t>
            </a:fld>
            <a:endParaRPr lang="zh-CN" altLang="en-US"/>
          </a:p>
        </p:txBody>
      </p:sp>
    </p:spTree>
    <p:extLst>
      <p:ext uri="{BB962C8B-B14F-4D97-AF65-F5344CB8AC3E}">
        <p14:creationId xmlns:p14="http://schemas.microsoft.com/office/powerpoint/2010/main" val="1806781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a:t>
            </a:fld>
            <a:endParaRPr lang="zh-CN" altLang="en-US"/>
          </a:p>
        </p:txBody>
      </p:sp>
    </p:spTree>
    <p:extLst>
      <p:ext uri="{BB962C8B-B14F-4D97-AF65-F5344CB8AC3E}">
        <p14:creationId xmlns:p14="http://schemas.microsoft.com/office/powerpoint/2010/main" val="4114532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20</a:t>
            </a:fld>
            <a:endParaRPr lang="zh-CN" altLang="en-US"/>
          </a:p>
        </p:txBody>
      </p:sp>
    </p:spTree>
    <p:extLst>
      <p:ext uri="{BB962C8B-B14F-4D97-AF65-F5344CB8AC3E}">
        <p14:creationId xmlns:p14="http://schemas.microsoft.com/office/powerpoint/2010/main" val="3482890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21</a:t>
            </a:fld>
            <a:endParaRPr lang="zh-CN" altLang="en-US"/>
          </a:p>
        </p:txBody>
      </p:sp>
    </p:spTree>
    <p:extLst>
      <p:ext uri="{BB962C8B-B14F-4D97-AF65-F5344CB8AC3E}">
        <p14:creationId xmlns:p14="http://schemas.microsoft.com/office/powerpoint/2010/main" val="3275233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22</a:t>
            </a:fld>
            <a:endParaRPr lang="zh-CN" altLang="en-US"/>
          </a:p>
        </p:txBody>
      </p:sp>
    </p:spTree>
    <p:extLst>
      <p:ext uri="{BB962C8B-B14F-4D97-AF65-F5344CB8AC3E}">
        <p14:creationId xmlns:p14="http://schemas.microsoft.com/office/powerpoint/2010/main" val="4246369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23</a:t>
            </a:fld>
            <a:endParaRPr lang="zh-CN" altLang="en-US"/>
          </a:p>
        </p:txBody>
      </p:sp>
    </p:spTree>
    <p:extLst>
      <p:ext uri="{BB962C8B-B14F-4D97-AF65-F5344CB8AC3E}">
        <p14:creationId xmlns:p14="http://schemas.microsoft.com/office/powerpoint/2010/main" val="1818414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24</a:t>
            </a:fld>
            <a:endParaRPr lang="zh-CN" altLang="en-US"/>
          </a:p>
        </p:txBody>
      </p:sp>
    </p:spTree>
    <p:extLst>
      <p:ext uri="{BB962C8B-B14F-4D97-AF65-F5344CB8AC3E}">
        <p14:creationId xmlns:p14="http://schemas.microsoft.com/office/powerpoint/2010/main" val="2893077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25</a:t>
            </a:fld>
            <a:endParaRPr lang="zh-CN" altLang="en-US"/>
          </a:p>
        </p:txBody>
      </p:sp>
    </p:spTree>
    <p:extLst>
      <p:ext uri="{BB962C8B-B14F-4D97-AF65-F5344CB8AC3E}">
        <p14:creationId xmlns:p14="http://schemas.microsoft.com/office/powerpoint/2010/main" val="56579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3</a:t>
            </a:fld>
            <a:endParaRPr lang="zh-CN" altLang="en-US"/>
          </a:p>
        </p:txBody>
      </p:sp>
    </p:spTree>
    <p:extLst>
      <p:ext uri="{BB962C8B-B14F-4D97-AF65-F5344CB8AC3E}">
        <p14:creationId xmlns:p14="http://schemas.microsoft.com/office/powerpoint/2010/main" val="3527931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4</a:t>
            </a:fld>
            <a:endParaRPr lang="zh-CN" altLang="en-US"/>
          </a:p>
        </p:txBody>
      </p:sp>
    </p:spTree>
    <p:extLst>
      <p:ext uri="{BB962C8B-B14F-4D97-AF65-F5344CB8AC3E}">
        <p14:creationId xmlns:p14="http://schemas.microsoft.com/office/powerpoint/2010/main" val="77678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5</a:t>
            </a:fld>
            <a:endParaRPr lang="zh-CN" altLang="en-US"/>
          </a:p>
        </p:txBody>
      </p:sp>
    </p:spTree>
    <p:extLst>
      <p:ext uri="{BB962C8B-B14F-4D97-AF65-F5344CB8AC3E}">
        <p14:creationId xmlns:p14="http://schemas.microsoft.com/office/powerpoint/2010/main" val="2162650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6</a:t>
            </a:fld>
            <a:endParaRPr lang="zh-CN" altLang="en-US"/>
          </a:p>
        </p:txBody>
      </p:sp>
    </p:spTree>
    <p:extLst>
      <p:ext uri="{BB962C8B-B14F-4D97-AF65-F5344CB8AC3E}">
        <p14:creationId xmlns:p14="http://schemas.microsoft.com/office/powerpoint/2010/main" val="1628133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7</a:t>
            </a:fld>
            <a:endParaRPr lang="zh-CN" altLang="en-US"/>
          </a:p>
        </p:txBody>
      </p:sp>
    </p:spTree>
    <p:extLst>
      <p:ext uri="{BB962C8B-B14F-4D97-AF65-F5344CB8AC3E}">
        <p14:creationId xmlns:p14="http://schemas.microsoft.com/office/powerpoint/2010/main" val="4044685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8</a:t>
            </a:fld>
            <a:endParaRPr lang="zh-CN" altLang="en-US"/>
          </a:p>
        </p:txBody>
      </p:sp>
    </p:spTree>
    <p:extLst>
      <p:ext uri="{BB962C8B-B14F-4D97-AF65-F5344CB8AC3E}">
        <p14:creationId xmlns:p14="http://schemas.microsoft.com/office/powerpoint/2010/main" val="172855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5BE938-05D3-4B73-A80B-E3D4821B1FE0}" type="slidenum">
              <a:rPr lang="zh-CN" altLang="en-US" smtClean="0"/>
              <a:t>9</a:t>
            </a:fld>
            <a:endParaRPr lang="zh-CN" altLang="en-US"/>
          </a:p>
        </p:txBody>
      </p:sp>
    </p:spTree>
    <p:extLst>
      <p:ext uri="{BB962C8B-B14F-4D97-AF65-F5344CB8AC3E}">
        <p14:creationId xmlns:p14="http://schemas.microsoft.com/office/powerpoint/2010/main" val="4180545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19981" y="824885"/>
            <a:ext cx="6719888"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19981" y="2647331"/>
            <a:ext cx="6719888" cy="1216909"/>
          </a:xfrm>
        </p:spPr>
        <p:txBody>
          <a:bodyPr/>
          <a:lstStyle>
            <a:lvl1pPr marL="0" indent="0" algn="ctr">
              <a:buNone/>
              <a:defRPr sz="1765"/>
            </a:lvl1pPr>
            <a:lvl2pPr marL="335915" indent="0" algn="ctr">
              <a:buNone/>
              <a:defRPr sz="1470"/>
            </a:lvl2pPr>
            <a:lvl3pPr marL="671830" indent="0" algn="ctr">
              <a:buNone/>
              <a:defRPr sz="1325"/>
            </a:lvl3pPr>
            <a:lvl4pPr marL="1007745" indent="0" algn="ctr">
              <a:buNone/>
              <a:defRPr sz="1175"/>
            </a:lvl4pPr>
            <a:lvl5pPr marL="1344295" indent="0" algn="ctr">
              <a:buNone/>
              <a:defRPr sz="1175"/>
            </a:lvl5pPr>
            <a:lvl6pPr marL="1680210" indent="0" algn="ctr">
              <a:buNone/>
              <a:defRPr sz="1175"/>
            </a:lvl6pPr>
            <a:lvl7pPr marL="2016125" indent="0" algn="ctr">
              <a:buNone/>
              <a:defRPr sz="1175"/>
            </a:lvl7pPr>
            <a:lvl8pPr marL="2352040" indent="0" algn="ctr">
              <a:buNone/>
              <a:defRPr sz="1175"/>
            </a:lvl8pPr>
            <a:lvl9pPr marL="2687955" indent="0" algn="ctr">
              <a:buNone/>
              <a:defRPr sz="1175"/>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959850" cy="5039916"/>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1892" y="268350"/>
            <a:ext cx="1931968"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5990" y="268350"/>
            <a:ext cx="5683905"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1323" y="1256579"/>
            <a:ext cx="7727871"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1323" y="3373044"/>
            <a:ext cx="7727871" cy="1102568"/>
          </a:xfrm>
        </p:spPr>
        <p:txBody>
          <a:bodyPr/>
          <a:lstStyle>
            <a:lvl1pPr marL="0" indent="0">
              <a:buNone/>
              <a:defRPr sz="1765">
                <a:solidFill>
                  <a:schemeClr val="tx1">
                    <a:tint val="75000"/>
                  </a:schemeClr>
                </a:solidFill>
              </a:defRPr>
            </a:lvl1pPr>
            <a:lvl2pPr marL="335915" indent="0">
              <a:buNone/>
              <a:defRPr sz="1470">
                <a:solidFill>
                  <a:schemeClr val="tx1">
                    <a:tint val="75000"/>
                  </a:schemeClr>
                </a:solidFill>
              </a:defRPr>
            </a:lvl2pPr>
            <a:lvl3pPr marL="671830" indent="0">
              <a:buNone/>
              <a:defRPr sz="1325">
                <a:solidFill>
                  <a:schemeClr val="tx1">
                    <a:tint val="75000"/>
                  </a:schemeClr>
                </a:solidFill>
              </a:defRPr>
            </a:lvl3pPr>
            <a:lvl4pPr marL="1007745" indent="0">
              <a:buNone/>
              <a:defRPr sz="1175">
                <a:solidFill>
                  <a:schemeClr val="tx1">
                    <a:tint val="75000"/>
                  </a:schemeClr>
                </a:solidFill>
              </a:defRPr>
            </a:lvl4pPr>
            <a:lvl5pPr marL="1344295" indent="0">
              <a:buNone/>
              <a:defRPr sz="1175">
                <a:solidFill>
                  <a:schemeClr val="tx1">
                    <a:tint val="75000"/>
                  </a:schemeClr>
                </a:solidFill>
              </a:defRPr>
            </a:lvl5pPr>
            <a:lvl6pPr marL="1680210" indent="0">
              <a:buNone/>
              <a:defRPr sz="1175">
                <a:solidFill>
                  <a:schemeClr val="tx1">
                    <a:tint val="75000"/>
                  </a:schemeClr>
                </a:solidFill>
              </a:defRPr>
            </a:lvl6pPr>
            <a:lvl7pPr marL="2016125" indent="0">
              <a:buNone/>
              <a:defRPr sz="1175">
                <a:solidFill>
                  <a:schemeClr val="tx1">
                    <a:tint val="75000"/>
                  </a:schemeClr>
                </a:solidFill>
              </a:defRPr>
            </a:lvl7pPr>
            <a:lvl8pPr marL="2352040" indent="0">
              <a:buNone/>
              <a:defRPr sz="1175">
                <a:solidFill>
                  <a:schemeClr val="tx1">
                    <a:tint val="75000"/>
                  </a:schemeClr>
                </a:solidFill>
              </a:defRPr>
            </a:lvl8pPr>
            <a:lvl9pPr marL="2687955" indent="0">
              <a:buNone/>
              <a:defRPr sz="1175">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5990"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35924" y="1341750"/>
            <a:ext cx="3807936"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7157" y="268350"/>
            <a:ext cx="7727871"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7157" y="1235577"/>
            <a:ext cx="3790436" cy="605537"/>
          </a:xfrm>
        </p:spPr>
        <p:txBody>
          <a:bodyPr anchor="b"/>
          <a:lstStyle>
            <a:lvl1pPr marL="0" indent="0">
              <a:buNone/>
              <a:defRPr sz="1765" b="1"/>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lang="zh-CN" altLang="en-US" smtClean="0"/>
              <a:t>单击此处编辑母版文本样式</a:t>
            </a:r>
          </a:p>
        </p:txBody>
      </p:sp>
      <p:sp>
        <p:nvSpPr>
          <p:cNvPr id="4" name="Content Placeholder 3"/>
          <p:cNvSpPr>
            <a:spLocks noGrp="1"/>
          </p:cNvSpPr>
          <p:nvPr>
            <p:ph sz="half" idx="2"/>
          </p:nvPr>
        </p:nvSpPr>
        <p:spPr>
          <a:xfrm>
            <a:off x="617157" y="1841114"/>
            <a:ext cx="379043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35924" y="1235577"/>
            <a:ext cx="3809103" cy="605537"/>
          </a:xfrm>
        </p:spPr>
        <p:txBody>
          <a:bodyPr anchor="b"/>
          <a:lstStyle>
            <a:lvl1pPr marL="0" indent="0">
              <a:buNone/>
              <a:defRPr sz="1765" b="1"/>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lang="zh-CN" altLang="en-US" smtClean="0"/>
              <a:t>单击此处编辑母版文本样式</a:t>
            </a:r>
          </a:p>
        </p:txBody>
      </p:sp>
      <p:sp>
        <p:nvSpPr>
          <p:cNvPr id="6" name="Content Placeholder 5"/>
          <p:cNvSpPr>
            <a:spLocks noGrp="1"/>
          </p:cNvSpPr>
          <p:nvPr>
            <p:ph sz="quarter" idx="4"/>
          </p:nvPr>
        </p:nvSpPr>
        <p:spPr>
          <a:xfrm>
            <a:off x="4535924" y="1841114"/>
            <a:ext cx="3809103"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09103" y="725712"/>
            <a:ext cx="4535924" cy="3581889"/>
          </a:xfrm>
        </p:spPr>
        <p:txBody>
          <a:bodyPr/>
          <a:lstStyle>
            <a:lvl1pPr>
              <a:defRPr sz="2350"/>
            </a:lvl1pPr>
            <a:lvl2pPr>
              <a:defRPr sz="2060"/>
            </a:lvl2pPr>
            <a:lvl3pPr>
              <a:defRPr sz="1765"/>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5"/>
            </a:lvl1pPr>
            <a:lvl2pPr marL="335915" indent="0">
              <a:buNone/>
              <a:defRPr sz="1030"/>
            </a:lvl2pPr>
            <a:lvl3pPr marL="671830" indent="0">
              <a:buNone/>
              <a:defRPr sz="880"/>
            </a:lvl3pPr>
            <a:lvl4pPr marL="1007745"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7955"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7157" y="336021"/>
            <a:ext cx="2889785" cy="1176073"/>
          </a:xfrm>
        </p:spPr>
        <p:txBody>
          <a:bodyPr anchor="b"/>
          <a:lstStyle>
            <a:lvl1pPr>
              <a:defRPr sz="235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09103" y="725712"/>
            <a:ext cx="4535924" cy="3581889"/>
          </a:xfrm>
        </p:spPr>
        <p:txBody>
          <a:bodyPr anchor="t"/>
          <a:lstStyle>
            <a:lvl1pPr marL="0" indent="0">
              <a:buNone/>
              <a:defRPr sz="2350"/>
            </a:lvl1pPr>
            <a:lvl2pPr marL="335915" indent="0">
              <a:buNone/>
              <a:defRPr sz="2060"/>
            </a:lvl2pPr>
            <a:lvl3pPr marL="671830" indent="0">
              <a:buNone/>
              <a:defRPr sz="1765"/>
            </a:lvl3pPr>
            <a:lvl4pPr marL="1007745" indent="0">
              <a:buNone/>
              <a:defRPr sz="1470"/>
            </a:lvl4pPr>
            <a:lvl5pPr marL="1344295" indent="0">
              <a:buNone/>
              <a:defRPr sz="1470"/>
            </a:lvl5pPr>
            <a:lvl6pPr marL="1680210" indent="0">
              <a:buNone/>
              <a:defRPr sz="1470"/>
            </a:lvl6pPr>
            <a:lvl7pPr marL="2016125" indent="0">
              <a:buNone/>
              <a:defRPr sz="1470"/>
            </a:lvl7pPr>
            <a:lvl8pPr marL="2352040" indent="0">
              <a:buNone/>
              <a:defRPr sz="1470"/>
            </a:lvl8pPr>
            <a:lvl9pPr marL="2687955"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7157" y="1512094"/>
            <a:ext cx="2889785" cy="2801341"/>
          </a:xfrm>
        </p:spPr>
        <p:txBody>
          <a:bodyPr/>
          <a:lstStyle>
            <a:lvl1pPr marL="0" indent="0">
              <a:buNone/>
              <a:defRPr sz="1175"/>
            </a:lvl1pPr>
            <a:lvl2pPr marL="335915" indent="0">
              <a:buNone/>
              <a:defRPr sz="1030"/>
            </a:lvl2pPr>
            <a:lvl3pPr marL="671830" indent="0">
              <a:buNone/>
              <a:defRPr sz="880"/>
            </a:lvl3pPr>
            <a:lvl4pPr marL="1007745" indent="0">
              <a:buNone/>
              <a:defRPr sz="735"/>
            </a:lvl4pPr>
            <a:lvl5pPr marL="1344295" indent="0">
              <a:buNone/>
              <a:defRPr sz="735"/>
            </a:lvl5pPr>
            <a:lvl6pPr marL="1680210" indent="0">
              <a:buNone/>
              <a:defRPr sz="735"/>
            </a:lvl6pPr>
            <a:lvl7pPr marL="2016125" indent="0">
              <a:buNone/>
              <a:defRPr sz="735"/>
            </a:lvl7pPr>
            <a:lvl8pPr marL="2352040" indent="0">
              <a:buNone/>
              <a:defRPr sz="735"/>
            </a:lvl8pPr>
            <a:lvl9pPr marL="2687955"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DBDB359-0144-4BDB-8281-C9A477062FA4}" type="datetimeFigureOut">
              <a:rPr lang="zh-CN" altLang="en-US" smtClean="0"/>
              <a:t>2019/8/21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8DCD29F-E223-49EB-8C86-A5F3542733C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5990" y="268350"/>
            <a:ext cx="7727871"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5990" y="1341750"/>
            <a:ext cx="7727871"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5990" y="4671624"/>
            <a:ext cx="2015966" cy="268350"/>
          </a:xfrm>
          <a:prstGeom prst="rect">
            <a:avLst/>
          </a:prstGeom>
        </p:spPr>
        <p:txBody>
          <a:bodyPr vert="horz" lIns="91440" tIns="45720" rIns="91440" bIns="45720" rtlCol="0" anchor="ctr"/>
          <a:lstStyle>
            <a:lvl1pPr algn="l">
              <a:defRPr sz="880">
                <a:solidFill>
                  <a:schemeClr val="tx1">
                    <a:tint val="75000"/>
                  </a:schemeClr>
                </a:solidFill>
              </a:defRPr>
            </a:lvl1pPr>
          </a:lstStyle>
          <a:p>
            <a:fld id="{C764DE79-268F-4C1A-8933-263129D2AF90}" type="datetimeFigureOut">
              <a:rPr lang="en-US" dirty="0"/>
              <a:t>8/21/2019</a:t>
            </a:fld>
            <a:endParaRPr lang="en-US" dirty="0"/>
          </a:p>
        </p:txBody>
      </p:sp>
      <p:sp>
        <p:nvSpPr>
          <p:cNvPr id="5" name="Footer Placeholder 4"/>
          <p:cNvSpPr>
            <a:spLocks noGrp="1"/>
          </p:cNvSpPr>
          <p:nvPr>
            <p:ph type="ftr" sz="quarter" idx="3"/>
          </p:nvPr>
        </p:nvSpPr>
        <p:spPr>
          <a:xfrm>
            <a:off x="2967951" y="4671624"/>
            <a:ext cx="3023949" cy="268350"/>
          </a:xfrm>
          <a:prstGeom prst="rect">
            <a:avLst/>
          </a:prstGeom>
        </p:spPr>
        <p:txBody>
          <a:bodyPr vert="horz" lIns="91440" tIns="45720" rIns="91440" bIns="45720" rtlCol="0" anchor="ctr"/>
          <a:lstStyle>
            <a:lvl1pPr algn="ctr">
              <a:defRPr sz="88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327894" y="4671624"/>
            <a:ext cx="2015966" cy="268350"/>
          </a:xfrm>
          <a:prstGeom prst="rect">
            <a:avLst/>
          </a:prstGeom>
        </p:spPr>
        <p:txBody>
          <a:bodyPr vert="horz" lIns="91440" tIns="45720" rIns="91440" bIns="45720" rtlCol="0" anchor="ctr"/>
          <a:lstStyle>
            <a:lvl1pPr algn="r">
              <a:defRPr sz="880">
                <a:solidFill>
                  <a:schemeClr val="tx1">
                    <a:tint val="75000"/>
                  </a:schemeClr>
                </a:solidFill>
              </a:defRPr>
            </a:lvl1pPr>
          </a:lstStyle>
          <a:p>
            <a:fld id="{48F63A3B-78C7-47BE-AE5E-E10140E04643}" type="slidenum">
              <a:rPr lang="en-US" dirty="0"/>
              <a:t>‹#›</a:t>
            </a:fld>
            <a:endParaRPr lang="en-US" dirty="0"/>
          </a:p>
        </p:txBody>
      </p:sp>
      <p:pic>
        <p:nvPicPr>
          <p:cNvPr id="8" name="图片 7"/>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0"/>
            <a:ext cx="8959850" cy="503991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71830" rtl="0" eaLnBrk="1" latinLnBrk="0" hangingPunct="1">
        <a:lnSpc>
          <a:spcPct val="90000"/>
        </a:lnSpc>
        <a:spcBef>
          <a:spcPct val="0"/>
        </a:spcBef>
        <a:buNone/>
        <a:defRPr sz="3235" kern="1200">
          <a:solidFill>
            <a:schemeClr val="tx1"/>
          </a:solidFill>
          <a:latin typeface="+mj-lt"/>
          <a:ea typeface="+mj-ea"/>
          <a:cs typeface="+mj-cs"/>
        </a:defRPr>
      </a:lvl1pPr>
    </p:titleStyle>
    <p:bodyStyle>
      <a:lvl1pPr marL="168275" indent="-168275" algn="l" defTabSz="671830" rtl="0" eaLnBrk="1" latinLnBrk="0" hangingPunct="1">
        <a:lnSpc>
          <a:spcPct val="90000"/>
        </a:lnSpc>
        <a:spcBef>
          <a:spcPts val="735"/>
        </a:spcBef>
        <a:buFont typeface="Arial" panose="020B0604020202020204" pitchFamily="34" charset="0"/>
        <a:buChar char="•"/>
        <a:defRPr sz="2060" kern="1200">
          <a:solidFill>
            <a:schemeClr val="tx1"/>
          </a:solidFill>
          <a:latin typeface="+mn-lt"/>
          <a:ea typeface="+mn-ea"/>
          <a:cs typeface="+mn-cs"/>
        </a:defRPr>
      </a:lvl1pPr>
      <a:lvl2pPr marL="504190" indent="-168275" algn="l" defTabSz="671830" rtl="0" eaLnBrk="1" latinLnBrk="0" hangingPunct="1">
        <a:lnSpc>
          <a:spcPct val="90000"/>
        </a:lnSpc>
        <a:spcBef>
          <a:spcPts val="365"/>
        </a:spcBef>
        <a:buFont typeface="Arial" panose="020B0604020202020204" pitchFamily="34" charset="0"/>
        <a:buChar char="•"/>
        <a:defRPr sz="1765" kern="1200">
          <a:solidFill>
            <a:schemeClr val="tx1"/>
          </a:solidFill>
          <a:latin typeface="+mn-lt"/>
          <a:ea typeface="+mn-ea"/>
          <a:cs typeface="+mn-cs"/>
        </a:defRPr>
      </a:lvl2pPr>
      <a:lvl3pPr marL="840105" indent="-168275" algn="l" defTabSz="671830" rtl="0" eaLnBrk="1" latinLnBrk="0" hangingPunct="1">
        <a:lnSpc>
          <a:spcPct val="90000"/>
        </a:lnSpc>
        <a:spcBef>
          <a:spcPts val="365"/>
        </a:spcBef>
        <a:buFont typeface="Arial" panose="020B0604020202020204" pitchFamily="34" charset="0"/>
        <a:buChar char="•"/>
        <a:defRPr sz="1470" kern="1200">
          <a:solidFill>
            <a:schemeClr val="tx1"/>
          </a:solidFill>
          <a:latin typeface="+mn-lt"/>
          <a:ea typeface="+mn-ea"/>
          <a:cs typeface="+mn-cs"/>
        </a:defRPr>
      </a:lvl3pPr>
      <a:lvl4pPr marL="117602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4pPr>
      <a:lvl5pPr marL="151193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5pPr>
      <a:lvl6pPr marL="184785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6pPr>
      <a:lvl7pPr marL="218376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7pPr>
      <a:lvl8pPr marL="251968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8pPr>
      <a:lvl9pPr marL="285623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9pPr>
    </p:bodyStyle>
    <p:otherStyle>
      <a:defPPr>
        <a:defRPr lang="en-US"/>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7745"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7955" algn="l" defTabSz="671830" rtl="0" eaLnBrk="1" latinLnBrk="0" hangingPunct="1">
        <a:defRPr sz="13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8959850" cy="5039916"/>
          </a:xfrm>
          <a:prstGeom prst="rect">
            <a:avLst/>
          </a:prstGeom>
        </p:spPr>
      </p:pic>
      <p:pic>
        <p:nvPicPr>
          <p:cNvPr id="8" name="图片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97219" y="13212"/>
            <a:ext cx="1051324" cy="2506746"/>
          </a:xfrm>
          <a:prstGeom prst="rect">
            <a:avLst/>
          </a:prstGeom>
        </p:spPr>
      </p:pic>
      <p:pic>
        <p:nvPicPr>
          <p:cNvPr id="15" name="图片 14"/>
          <p:cNvPicPr>
            <a:picLocks noChangeAspect="1"/>
          </p:cNvPicPr>
          <p:nvPr/>
        </p:nvPicPr>
        <p:blipFill rotWithShape="1">
          <a:blip r:embed="rId5" cstate="screen">
            <a:extLst>
              <a:ext uri="{28A0092B-C50C-407E-A947-70E740481C1C}">
                <a14:useLocalDpi xmlns:a14="http://schemas.microsoft.com/office/drawing/2010/main"/>
              </a:ext>
            </a:extLst>
          </a:blip>
          <a:srcRect l="12473" t="12473" r="12473" b="12473"/>
          <a:stretch/>
        </p:blipFill>
        <p:spPr>
          <a:xfrm>
            <a:off x="1964881" y="886769"/>
            <a:ext cx="4599780" cy="2299890"/>
          </a:xfrm>
          <a:prstGeom prst="rect">
            <a:avLst/>
          </a:prstGeom>
        </p:spPr>
      </p:pic>
      <p:pic>
        <p:nvPicPr>
          <p:cNvPr id="16" name="图片 1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160436" y="-34870"/>
            <a:ext cx="695840" cy="1659140"/>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6457" y="-34870"/>
            <a:ext cx="1051324" cy="2506746"/>
          </a:xfrm>
          <a:prstGeom prst="rect">
            <a:avLst/>
          </a:prstGeom>
        </p:spPr>
      </p:pic>
      <p:pic>
        <p:nvPicPr>
          <p:cNvPr id="18" name="图片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82679" y="141970"/>
            <a:ext cx="695840" cy="1659140"/>
          </a:xfrm>
          <a:prstGeom prst="rect">
            <a:avLst/>
          </a:prstGeom>
        </p:spPr>
      </p:pic>
      <p:sp>
        <p:nvSpPr>
          <p:cNvPr id="13" name="文本框 12"/>
          <p:cNvSpPr txBox="1"/>
          <p:nvPr/>
        </p:nvSpPr>
        <p:spPr>
          <a:xfrm>
            <a:off x="2495629" y="2974104"/>
            <a:ext cx="3857625" cy="307777"/>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STKaiti" charset="-122"/>
              </a:rPr>
              <a:t>活</a:t>
            </a:r>
            <a:r>
              <a:rPr lang="zh-CN" altLang="en-US" sz="1400" dirty="0" smtClean="0">
                <a:solidFill>
                  <a:schemeClr val="bg1"/>
                </a:solidFill>
                <a:latin typeface="微软雅黑" panose="020B0503020204020204" pitchFamily="34" charset="-122"/>
                <a:ea typeface="微软雅黑" panose="020B0503020204020204" pitchFamily="34" charset="-122"/>
                <a:cs typeface="STKaiti" charset="-122"/>
              </a:rPr>
              <a:t>动策划  中秋活动  中秋介绍 中秋</a:t>
            </a:r>
            <a:r>
              <a:rPr lang="en-US" altLang="zh-CN" sz="1400" dirty="0" smtClean="0">
                <a:solidFill>
                  <a:schemeClr val="bg1"/>
                </a:solidFill>
                <a:latin typeface="微软雅黑" panose="020B0503020204020204" pitchFamily="34" charset="-122"/>
                <a:ea typeface="微软雅黑" panose="020B0503020204020204" pitchFamily="34" charset="-122"/>
                <a:cs typeface="STKaiti" charset="-122"/>
              </a:rPr>
              <a:t>PPT</a:t>
            </a:r>
            <a:r>
              <a:rPr lang="zh-CN" altLang="en-US" sz="1400" dirty="0" smtClean="0">
                <a:solidFill>
                  <a:schemeClr val="bg1"/>
                </a:solidFill>
                <a:latin typeface="微软雅黑" panose="020B0503020204020204" pitchFamily="34" charset="-122"/>
                <a:ea typeface="微软雅黑" panose="020B0503020204020204" pitchFamily="34" charset="-122"/>
                <a:cs typeface="STKaiti" charset="-122"/>
              </a:rPr>
              <a:t>模板 </a:t>
            </a:r>
            <a:endParaRPr lang="zh-CN" altLang="en-US" sz="1400" dirty="0">
              <a:solidFill>
                <a:schemeClr val="bg1"/>
              </a:solidFill>
              <a:latin typeface="微软雅黑" panose="020B0503020204020204" pitchFamily="34" charset="-122"/>
              <a:ea typeface="微软雅黑" panose="020B0503020204020204" pitchFamily="34" charset="-122"/>
              <a:cs typeface="STKaiti"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60475" y="1656143"/>
            <a:ext cx="4479925" cy="515526"/>
          </a:xfrm>
          <a:prstGeom prst="rect">
            <a:avLst/>
          </a:prstGeom>
        </p:spPr>
        <p:txBody>
          <a:bodyPr>
            <a:spAutoFit/>
          </a:bodyPr>
          <a:lstStyle/>
          <a:p>
            <a:pPr>
              <a:lnSpc>
                <a:spcPct val="150000"/>
              </a:lnSpc>
            </a:pPr>
            <a:r>
              <a:rPr lang="zh-CN" altLang="en-US" sz="2000" spc="300" dirty="0" smtClean="0">
                <a:solidFill>
                  <a:schemeClr val="bg1"/>
                </a:solidFill>
                <a:latin typeface="Lantinghei SC Extralight" charset="-122"/>
                <a:ea typeface="Lantinghei SC Extralight" charset="-122"/>
                <a:cs typeface="Lantinghei SC Extralight" charset="-122"/>
              </a:rPr>
              <a:t>农历八月十四或者十五</a:t>
            </a:r>
          </a:p>
        </p:txBody>
      </p:sp>
      <p:sp>
        <p:nvSpPr>
          <p:cNvPr id="9"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3" name="矩形 12"/>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sp>
        <p:nvSpPr>
          <p:cNvPr id="14" name="椭圆 13"/>
          <p:cNvSpPr/>
          <p:nvPr/>
        </p:nvSpPr>
        <p:spPr>
          <a:xfrm>
            <a:off x="1366883" y="1532544"/>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Lantinghei SC Demibold" charset="-122"/>
                <a:ea typeface="Lantinghei SC Demibold" charset="-122"/>
                <a:cs typeface="Lantinghei SC Demibold" charset="-122"/>
              </a:rPr>
              <a:t>时间</a:t>
            </a:r>
            <a:endParaRPr lang="zh-CN" altLang="en-US" sz="1600" dirty="0">
              <a:solidFill>
                <a:schemeClr val="tx1"/>
              </a:solidFill>
              <a:latin typeface="Lantinghei SC Demibold" charset="-122"/>
              <a:ea typeface="Lantinghei SC Demibold" charset="-122"/>
              <a:cs typeface="Lantinghei SC Demibold" charset="-122"/>
            </a:endParaRPr>
          </a:p>
        </p:txBody>
      </p:sp>
      <p:sp>
        <p:nvSpPr>
          <p:cNvPr id="15" name="椭圆 14"/>
          <p:cNvSpPr/>
          <p:nvPr/>
        </p:nvSpPr>
        <p:spPr>
          <a:xfrm>
            <a:off x="1366883" y="254876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Lantinghei SC Demibold" charset="-122"/>
                <a:ea typeface="Lantinghei SC Demibold" charset="-122"/>
                <a:cs typeface="Lantinghei SC Demibold" charset="-122"/>
              </a:rPr>
              <a:t>地点</a:t>
            </a:r>
            <a:endParaRPr lang="zh-CN" altLang="en-US" sz="1600" dirty="0">
              <a:solidFill>
                <a:schemeClr val="tx1"/>
              </a:solidFill>
              <a:latin typeface="Lantinghei SC Demibold" charset="-122"/>
              <a:ea typeface="Lantinghei SC Demibold" charset="-122"/>
              <a:cs typeface="Lantinghei SC Demibold" charset="-122"/>
            </a:endParaRPr>
          </a:p>
        </p:txBody>
      </p:sp>
      <p:sp>
        <p:nvSpPr>
          <p:cNvPr id="4" name="矩形 3"/>
          <p:cNvSpPr/>
          <p:nvPr/>
        </p:nvSpPr>
        <p:spPr>
          <a:xfrm>
            <a:off x="2452652" y="2652844"/>
            <a:ext cx="4479925" cy="515526"/>
          </a:xfrm>
          <a:prstGeom prst="rect">
            <a:avLst/>
          </a:prstGeom>
        </p:spPr>
        <p:txBody>
          <a:bodyPr>
            <a:spAutoFit/>
          </a:bodyPr>
          <a:lstStyle/>
          <a:p>
            <a:pPr>
              <a:lnSpc>
                <a:spcPct val="150000"/>
              </a:lnSpc>
            </a:pPr>
            <a:r>
              <a:rPr lang="zh-CN" altLang="en-US" sz="2000" spc="300" smtClean="0">
                <a:solidFill>
                  <a:schemeClr val="bg1"/>
                </a:solidFill>
                <a:latin typeface="Lantinghei SC Extralight" charset="-122"/>
                <a:ea typeface="Lantinghei SC Extralight" charset="-122"/>
                <a:cs typeface="Lantinghei SC Extralight" charset="-122"/>
              </a:rPr>
              <a:t>酒店</a:t>
            </a:r>
            <a:r>
              <a:rPr lang="zh-CN" altLang="en-US" sz="2000" spc="300" dirty="0">
                <a:solidFill>
                  <a:schemeClr val="bg1"/>
                </a:solidFill>
                <a:latin typeface="Lantinghei SC Extralight" charset="-122"/>
                <a:ea typeface="Lantinghei SC Extralight" charset="-122"/>
                <a:cs typeface="Lantinghei SC Extralight" charset="-122"/>
              </a:rPr>
              <a:t>培训室</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2000"/>
                            </p:stCondLst>
                            <p:childTnLst>
                              <p:par>
                                <p:cTn id="19" presetID="2" presetClass="entr" presetSubtype="2" decel="10000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1+#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2" decel="10000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fill="hold"/>
                                        <p:tgtEl>
                                          <p:spTgt spid="15"/>
                                        </p:tgtEl>
                                        <p:attrNameLst>
                                          <p:attrName>ppt_x</p:attrName>
                                        </p:attrNameLst>
                                      </p:cBhvr>
                                      <p:tavLst>
                                        <p:tav tm="0">
                                          <p:val>
                                            <p:strVal val="1+#ppt_w/2"/>
                                          </p:val>
                                        </p:tav>
                                        <p:tav tm="100000">
                                          <p:val>
                                            <p:strVal val="#ppt_x"/>
                                          </p:val>
                                        </p:tav>
                                      </p:tavLst>
                                    </p:anim>
                                    <p:anim calcmode="lin" valueType="num">
                                      <p:cBhvr additive="base">
                                        <p:cTn id="27"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20" name="图片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21" name="矩形 20"/>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sp>
        <p:nvSpPr>
          <p:cNvPr id="29" name="圆角矩形 28"/>
          <p:cNvSpPr/>
          <p:nvPr/>
        </p:nvSpPr>
        <p:spPr>
          <a:xfrm>
            <a:off x="4653353" y="1772105"/>
            <a:ext cx="2981053" cy="629532"/>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30" name="圆角矩形 29"/>
          <p:cNvSpPr/>
          <p:nvPr/>
        </p:nvSpPr>
        <p:spPr>
          <a:xfrm>
            <a:off x="4653353" y="2710201"/>
            <a:ext cx="2981053" cy="629532"/>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grpSp>
        <p:nvGrpSpPr>
          <p:cNvPr id="32" name="组合 31"/>
          <p:cNvGrpSpPr/>
          <p:nvPr/>
        </p:nvGrpSpPr>
        <p:grpSpPr>
          <a:xfrm>
            <a:off x="4546022" y="1939101"/>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3" name="椭圆 32"/>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4" name="TextBox 70"/>
            <p:cNvSpPr txBox="1"/>
            <p:nvPr/>
          </p:nvSpPr>
          <p:spPr>
            <a:xfrm>
              <a:off x="3786883" y="2348630"/>
              <a:ext cx="144016" cy="344002"/>
            </a:xfrm>
            <a:prstGeom prst="rect">
              <a:avLst/>
            </a:prstGeom>
            <a:noFill/>
            <a:ln>
              <a:noFill/>
            </a:ln>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1</a:t>
              </a:r>
              <a:endParaRPr lang="zh-CN" altLang="en-US" sz="1605" b="1" dirty="0">
                <a:solidFill>
                  <a:schemeClr val="bg1"/>
                </a:solidFill>
                <a:latin typeface="微软雅黑" panose="020B0503020204020204" charset="-122"/>
                <a:ea typeface="微软雅黑" panose="020B0503020204020204" charset="-122"/>
              </a:endParaRPr>
            </a:p>
          </p:txBody>
        </p:sp>
      </p:grpSp>
      <p:grpSp>
        <p:nvGrpSpPr>
          <p:cNvPr id="35" name="组合 34"/>
          <p:cNvGrpSpPr/>
          <p:nvPr/>
        </p:nvGrpSpPr>
        <p:grpSpPr>
          <a:xfrm>
            <a:off x="4546022" y="2897091"/>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6" name="椭圆 35"/>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7" name="TextBox 73"/>
            <p:cNvSpPr txBox="1"/>
            <p:nvPr/>
          </p:nvSpPr>
          <p:spPr>
            <a:xfrm>
              <a:off x="3786883" y="2348630"/>
              <a:ext cx="144016" cy="344002"/>
            </a:xfrm>
            <a:prstGeom prst="rect">
              <a:avLst/>
            </a:prstGeom>
            <a:noFill/>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2</a:t>
              </a:r>
              <a:endParaRPr lang="zh-CN" altLang="en-US" sz="1605" b="1" dirty="0">
                <a:solidFill>
                  <a:schemeClr val="bg1"/>
                </a:solidFill>
                <a:latin typeface="微软雅黑" panose="020B0503020204020204" charset="-122"/>
                <a:ea typeface="微软雅黑" panose="020B0503020204020204" charset="-122"/>
              </a:endParaRPr>
            </a:p>
          </p:txBody>
        </p:sp>
      </p:grpSp>
      <p:sp>
        <p:nvSpPr>
          <p:cNvPr id="41" name="TextBox 77"/>
          <p:cNvSpPr txBox="1"/>
          <p:nvPr/>
        </p:nvSpPr>
        <p:spPr>
          <a:xfrm>
            <a:off x="4909106" y="1902053"/>
            <a:ext cx="2574846"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800" b="1" dirty="0">
                <a:solidFill>
                  <a:schemeClr val="tx1"/>
                </a:solidFill>
                <a:latin typeface="Lantinghei SC Demibold" charset="-122"/>
                <a:ea typeface="Lantinghei SC Demibold" charset="-122"/>
                <a:cs typeface="Lantinghei SC Demibold" charset="-122"/>
              </a:rPr>
              <a:t>产品说明</a:t>
            </a:r>
            <a:r>
              <a:rPr lang="zh-CN" altLang="en-US" sz="800" b="1" dirty="0" smtClean="0">
                <a:solidFill>
                  <a:schemeClr val="tx1"/>
                </a:solidFill>
                <a:latin typeface="Lantinghei SC Demibold" charset="-122"/>
                <a:ea typeface="Lantinghei SC Demibold" charset="-122"/>
                <a:cs typeface="Lantinghei SC Demibold" charset="-122"/>
              </a:rPr>
              <a:t>一：点击</a:t>
            </a:r>
            <a:r>
              <a:rPr lang="zh-CN" altLang="en-US" sz="800" b="1" dirty="0">
                <a:solidFill>
                  <a:schemeClr val="tx1"/>
                </a:solidFill>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800" b="1" dirty="0">
              <a:solidFill>
                <a:schemeClr val="tx1"/>
              </a:solidFill>
              <a:latin typeface="Lantinghei SC Demibold" charset="-122"/>
              <a:ea typeface="Lantinghei SC Demibold" charset="-122"/>
              <a:cs typeface="Lantinghei SC Demibold" charset="-122"/>
            </a:endParaRPr>
          </a:p>
        </p:txBody>
      </p:sp>
      <p:sp>
        <p:nvSpPr>
          <p:cNvPr id="42" name="TextBox 78"/>
          <p:cNvSpPr txBox="1"/>
          <p:nvPr/>
        </p:nvSpPr>
        <p:spPr>
          <a:xfrm>
            <a:off x="4908170" y="2858255"/>
            <a:ext cx="2575782"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800" b="1" dirty="0">
                <a:solidFill>
                  <a:schemeClr val="tx1"/>
                </a:solidFill>
                <a:latin typeface="Lantinghei SC Demibold" charset="-122"/>
                <a:ea typeface="Lantinghei SC Demibold" charset="-122"/>
                <a:cs typeface="Lantinghei SC Demibold" charset="-122"/>
              </a:rPr>
              <a:t>产品</a:t>
            </a:r>
            <a:r>
              <a:rPr lang="zh-CN" altLang="en-US" sz="800" b="1">
                <a:solidFill>
                  <a:schemeClr val="tx1"/>
                </a:solidFill>
                <a:latin typeface="Lantinghei SC Demibold" charset="-122"/>
                <a:ea typeface="Lantinghei SC Demibold" charset="-122"/>
                <a:cs typeface="Lantinghei SC Demibold" charset="-122"/>
              </a:rPr>
              <a:t>说明</a:t>
            </a:r>
            <a:r>
              <a:rPr lang="zh-CN" altLang="en-US" sz="800" b="1" smtClean="0">
                <a:solidFill>
                  <a:schemeClr val="tx1"/>
                </a:solidFill>
                <a:latin typeface="Lantinghei SC Demibold" charset="-122"/>
                <a:ea typeface="Lantinghei SC Demibold" charset="-122"/>
                <a:cs typeface="Lantinghei SC Demibold" charset="-122"/>
              </a:rPr>
              <a:t>二：点击</a:t>
            </a:r>
            <a:r>
              <a:rPr lang="zh-CN" altLang="en-US" sz="800" b="1" dirty="0">
                <a:solidFill>
                  <a:schemeClr val="tx1"/>
                </a:solidFill>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800" b="1" dirty="0">
              <a:solidFill>
                <a:schemeClr val="tx1"/>
              </a:solidFill>
              <a:latin typeface="Lantinghei SC Demibold" charset="-122"/>
              <a:ea typeface="Lantinghei SC Demibold" charset="-122"/>
              <a:cs typeface="Lantinghei SC Demibold" charset="-122"/>
            </a:endParaRPr>
          </a:p>
        </p:txBody>
      </p:sp>
      <p:pic>
        <p:nvPicPr>
          <p:cNvPr id="3" name="图片 2"/>
          <p:cNvPicPr>
            <a:picLocks noChangeAspect="1"/>
          </p:cNvPicPr>
          <p:nvPr/>
        </p:nvPicPr>
        <p:blipFill rotWithShape="1">
          <a:blip r:embed="rId6" cstate="screen">
            <a:extLst>
              <a:ext uri="{28A0092B-C50C-407E-A947-70E740481C1C}">
                <a14:useLocalDpi xmlns:a14="http://schemas.microsoft.com/office/drawing/2010/main"/>
              </a:ext>
            </a:extLst>
          </a:blip>
          <a:srcRect t="4787" r="8280" b="38413"/>
          <a:stretch/>
        </p:blipFill>
        <p:spPr>
          <a:xfrm>
            <a:off x="460980" y="887709"/>
            <a:ext cx="3798528" cy="3075928"/>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1+#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animBg="1"/>
      <p:bldP spid="30" grpId="0" animBg="1"/>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 7"/>
          <p:cNvGrpSpPr/>
          <p:nvPr/>
        </p:nvGrpSpPr>
        <p:grpSpPr>
          <a:xfrm>
            <a:off x="-1" y="-20342"/>
            <a:ext cx="9046255" cy="5072088"/>
            <a:chOff x="-1" y="-20342"/>
            <a:chExt cx="9046255" cy="5072088"/>
          </a:xfrm>
        </p:grpSpPr>
        <p:pic>
          <p:nvPicPr>
            <p:cNvPr id="20" name="图片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8" name="Text Box 7"/>
            <p:cNvSpPr txBox="1">
              <a:spLocks noChangeArrowheads="1"/>
            </p:cNvSpPr>
            <p:nvPr/>
          </p:nvSpPr>
          <p:spPr bwMode="auto">
            <a:xfrm>
              <a:off x="1236096" y="704830"/>
              <a:ext cx="1166199" cy="140093"/>
            </a:xfrm>
            <a:prstGeom prst="rect">
              <a:avLst/>
            </a:prstGeom>
            <a:noFill/>
            <a:ln w="9525">
              <a:noFill/>
              <a:miter lim="800000"/>
            </a:ln>
          </p:spPr>
          <p:txBody>
            <a:bodyPr wrap="none" lIns="25200" tIns="12600" rIns="25200" bIns="12600">
              <a:spAutoFit/>
            </a:bodyPr>
            <a:lstStyle/>
            <a:p>
              <a:pPr algn="ctr" defTabSz="599440"/>
              <a:r>
                <a:rPr lang="en-CA"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TIME , PLACE</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9" name="图片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24" name="矩形 23"/>
            <p:cNvSpPr/>
            <p:nvPr/>
          </p:nvSpPr>
          <p:spPr>
            <a:xfrm>
              <a:off x="1145660" y="200379"/>
              <a:ext cx="1773562"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时间</a:t>
              </a:r>
              <a:r>
                <a:rPr lang="en-US" altLang="zh-CN" sz="2400" b="1" spc="165" dirty="0" smtClean="0">
                  <a:solidFill>
                    <a:schemeClr val="bg1"/>
                  </a:solidFill>
                  <a:latin typeface="STSong" charset="-122"/>
                  <a:ea typeface="STSong" charset="-122"/>
                  <a:cs typeface="STSong" charset="-122"/>
                </a:rPr>
                <a:t>/</a:t>
              </a:r>
              <a:r>
                <a:rPr lang="zh-CN" altLang="en-US" sz="2400" b="1" spc="165" dirty="0" smtClean="0">
                  <a:solidFill>
                    <a:schemeClr val="bg1"/>
                  </a:solidFill>
                  <a:latin typeface="STSong" charset="-122"/>
                  <a:ea typeface="STSong" charset="-122"/>
                  <a:cs typeface="STSong" charset="-122"/>
                </a:rPr>
                <a:t>地点 </a:t>
              </a:r>
              <a:endParaRPr lang="en-CA" altLang="zh-CN" sz="2400" b="1" spc="165" dirty="0">
                <a:solidFill>
                  <a:schemeClr val="bg1"/>
                </a:solidFill>
                <a:latin typeface="STSong" charset="-122"/>
                <a:ea typeface="STSong" charset="-122"/>
                <a:cs typeface="STSong" charset="-122"/>
              </a:endParaRPr>
            </a:p>
          </p:txBody>
        </p:sp>
      </p:grpSp>
      <p:grpSp>
        <p:nvGrpSpPr>
          <p:cNvPr id="9" name="组 8"/>
          <p:cNvGrpSpPr/>
          <p:nvPr/>
        </p:nvGrpSpPr>
        <p:grpSpPr>
          <a:xfrm>
            <a:off x="979423" y="1295353"/>
            <a:ext cx="6422968" cy="2013676"/>
            <a:chOff x="792480" y="1363193"/>
            <a:chExt cx="6705414" cy="2102226"/>
          </a:xfrm>
        </p:grpSpPr>
        <p:pic>
          <p:nvPicPr>
            <p:cNvPr id="2" name="图片 1"/>
            <p:cNvPicPr>
              <a:picLocks noChangeAspect="1"/>
            </p:cNvPicPr>
            <p:nvPr/>
          </p:nvPicPr>
          <p:blipFill rotWithShape="1">
            <a:blip r:embed="rId6" cstate="screen">
              <a:extLst>
                <a:ext uri="{28A0092B-C50C-407E-A947-70E740481C1C}">
                  <a14:useLocalDpi xmlns:a14="http://schemas.microsoft.com/office/drawing/2010/main"/>
                </a:ext>
              </a:extLst>
            </a:blip>
            <a:srcRect l="6943"/>
            <a:stretch/>
          </p:blipFill>
          <p:spPr>
            <a:xfrm>
              <a:off x="792480" y="1363193"/>
              <a:ext cx="3479216" cy="2102226"/>
            </a:xfrm>
            <a:prstGeom prst="rect">
              <a:avLst/>
            </a:prstGeom>
            <a:effectLst/>
          </p:spPr>
        </p:pic>
        <p:sp>
          <p:nvSpPr>
            <p:cNvPr id="25" name="圆角矩形 24"/>
            <p:cNvSpPr/>
            <p:nvPr/>
          </p:nvSpPr>
          <p:spPr>
            <a:xfrm>
              <a:off x="2754533" y="1363193"/>
              <a:ext cx="1517164" cy="2093803"/>
            </a:xfrm>
            <a:prstGeom prst="roundRect">
              <a:avLst>
                <a:gd name="adj" fmla="val 0"/>
              </a:avLst>
            </a:prstGeom>
            <a:solidFill>
              <a:srgbClr val="FF85FF">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62" name="Rectangle 19"/>
            <p:cNvSpPr/>
            <p:nvPr/>
          </p:nvSpPr>
          <p:spPr bwMode="auto">
            <a:xfrm>
              <a:off x="2959849" y="1934981"/>
              <a:ext cx="119538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1400" b="1" u="sng" dirty="0">
                  <a:latin typeface="Lantinghei SC Demibold" charset="-122"/>
                  <a:ea typeface="Lantinghei SC Demibold" charset="-122"/>
                  <a:cs typeface="Lantinghei SC Demibold" charset="-122"/>
                  <a:sym typeface="Open Sans Light" panose="020B0306030504020204" charset="0"/>
                </a:rPr>
                <a:t>插入标题</a:t>
              </a:r>
              <a:endParaRPr lang="en-US" sz="1400" b="1" u="sng" dirty="0">
                <a:latin typeface="Lantinghei SC Demibold" charset="-122"/>
                <a:ea typeface="Lantinghei SC Demibold" charset="-122"/>
                <a:cs typeface="Lantinghei SC Demibold" charset="-122"/>
                <a:sym typeface="Open Sans Light" panose="020B0306030504020204" charset="0"/>
              </a:endParaRPr>
            </a:p>
          </p:txBody>
        </p:sp>
        <p:sp>
          <p:nvSpPr>
            <p:cNvPr id="63" name="Rectangle 20"/>
            <p:cNvSpPr/>
            <p:nvPr/>
          </p:nvSpPr>
          <p:spPr bwMode="auto">
            <a:xfrm>
              <a:off x="2944609" y="2345087"/>
              <a:ext cx="1144135" cy="73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r>
                <a:rPr lang="zh-CN" altLang="en-US" sz="800" dirty="0" smtClean="0">
                  <a:solidFill>
                    <a:schemeClr val="tx1"/>
                  </a:solidFill>
                  <a:latin typeface="Lantinghei SC Extralight" charset="-122"/>
                  <a:ea typeface="Lantinghei SC Extralight" charset="-122"/>
                  <a:cs typeface="Lantinghei SC Extralight" charset="-122"/>
                </a:rPr>
                <a:t>点击输入本栏的具体文字，简明扼要的说明分项内容，此为概念图解，请根据您的具体内容酌情修改</a:t>
              </a:r>
              <a:endParaRPr lang="en-US" altLang="zh-CN" sz="800" dirty="0">
                <a:solidFill>
                  <a:schemeClr val="tx1"/>
                </a:solidFill>
                <a:latin typeface="Lantinghei SC Extralight" charset="-122"/>
                <a:ea typeface="Lantinghei SC Extralight" charset="-122"/>
                <a:cs typeface="Lantinghei SC Extralight" charset="-122"/>
              </a:endParaRPr>
            </a:p>
          </p:txBody>
        </p:sp>
        <p:pic>
          <p:nvPicPr>
            <p:cNvPr id="3" name="图片 2"/>
            <p:cNvPicPr>
              <a:picLocks noChangeAspect="1"/>
            </p:cNvPicPr>
            <p:nvPr/>
          </p:nvPicPr>
          <p:blipFill rotWithShape="1">
            <a:blip r:embed="rId7" cstate="screen">
              <a:extLst>
                <a:ext uri="{28A0092B-C50C-407E-A947-70E740481C1C}">
                  <a14:useLocalDpi xmlns:a14="http://schemas.microsoft.com/office/drawing/2010/main"/>
                </a:ext>
              </a:extLst>
            </a:blip>
            <a:srcRect l="2929"/>
            <a:stretch>
              <a:fillRect/>
            </a:stretch>
          </p:blipFill>
          <p:spPr>
            <a:xfrm>
              <a:off x="4349960" y="1363193"/>
              <a:ext cx="3147934" cy="2093804"/>
            </a:xfrm>
            <a:prstGeom prst="rect">
              <a:avLst/>
            </a:prstGeom>
            <a:effectLst/>
          </p:spPr>
        </p:pic>
        <p:sp>
          <p:nvSpPr>
            <p:cNvPr id="26" name="圆角矩形 25"/>
            <p:cNvSpPr/>
            <p:nvPr/>
          </p:nvSpPr>
          <p:spPr>
            <a:xfrm>
              <a:off x="5980730" y="1363193"/>
              <a:ext cx="1517164" cy="2093803"/>
            </a:xfrm>
            <a:prstGeom prst="roundRect">
              <a:avLst>
                <a:gd name="adj" fmla="val 0"/>
              </a:avLst>
            </a:prstGeom>
            <a:solidFill>
              <a:srgbClr val="FF85FF">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sp>
          <p:nvSpPr>
            <p:cNvPr id="27" name="Rectangle 19"/>
            <p:cNvSpPr/>
            <p:nvPr/>
          </p:nvSpPr>
          <p:spPr bwMode="auto">
            <a:xfrm>
              <a:off x="6186046" y="1934981"/>
              <a:ext cx="1195388"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l"/>
              <a:r>
                <a:rPr lang="zh-CN" altLang="en-US" sz="1400" b="1" u="sng" dirty="0">
                  <a:latin typeface="Lantinghei SC Demibold" charset="-122"/>
                  <a:ea typeface="Lantinghei SC Demibold" charset="-122"/>
                  <a:cs typeface="Lantinghei SC Demibold" charset="-122"/>
                  <a:sym typeface="Open Sans Light" panose="020B0306030504020204" charset="0"/>
                </a:rPr>
                <a:t>插入标题</a:t>
              </a:r>
              <a:endParaRPr lang="en-US" sz="1400" b="1" u="sng" dirty="0">
                <a:latin typeface="Lantinghei SC Demibold" charset="-122"/>
                <a:ea typeface="Lantinghei SC Demibold" charset="-122"/>
                <a:cs typeface="Lantinghei SC Demibold" charset="-122"/>
                <a:sym typeface="Open Sans Light" panose="020B0306030504020204" charset="0"/>
              </a:endParaRPr>
            </a:p>
          </p:txBody>
        </p:sp>
        <p:sp>
          <p:nvSpPr>
            <p:cNvPr id="28" name="Rectangle 20"/>
            <p:cNvSpPr/>
            <p:nvPr/>
          </p:nvSpPr>
          <p:spPr bwMode="auto">
            <a:xfrm>
              <a:off x="6170806" y="2345087"/>
              <a:ext cx="1144135" cy="73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0" tIns="0" rIns="0" bIns="0"/>
            <a:lstStyle/>
            <a:p>
              <a:r>
                <a:rPr lang="zh-CN" altLang="en-US" sz="800" dirty="0" smtClean="0">
                  <a:solidFill>
                    <a:schemeClr val="tx1"/>
                  </a:solidFill>
                  <a:latin typeface="Lantinghei SC Extralight" charset="-122"/>
                  <a:ea typeface="Lantinghei SC Extralight" charset="-122"/>
                  <a:cs typeface="Lantinghei SC Extralight" charset="-122"/>
                </a:rPr>
                <a:t>点击输入本栏的具体文字，简明扼要的说明分项内容，此为概念图解，请根据您的具体内容酌情修改</a:t>
              </a:r>
              <a:endParaRPr lang="en-US" altLang="zh-CN" sz="800" dirty="0">
                <a:solidFill>
                  <a:schemeClr val="tx1"/>
                </a:solidFill>
                <a:latin typeface="Lantinghei SC Extralight" charset="-122"/>
                <a:ea typeface="Lantinghei SC Extralight" charset="-122"/>
                <a:cs typeface="Lantinghei SC Extralight" charset="-122"/>
              </a:endParaRPr>
            </a:p>
          </p:txBody>
        </p:sp>
      </p:grpSp>
      <p:grpSp>
        <p:nvGrpSpPr>
          <p:cNvPr id="10" name="组 9"/>
          <p:cNvGrpSpPr/>
          <p:nvPr/>
        </p:nvGrpSpPr>
        <p:grpSpPr>
          <a:xfrm>
            <a:off x="830350" y="3429453"/>
            <a:ext cx="6896330" cy="526029"/>
            <a:chOff x="723670" y="3444693"/>
            <a:chExt cx="6896330" cy="526029"/>
          </a:xfrm>
        </p:grpSpPr>
        <p:sp>
          <p:nvSpPr>
            <p:cNvPr id="29" name="圆角矩形 28"/>
            <p:cNvSpPr/>
            <p:nvPr/>
          </p:nvSpPr>
          <p:spPr>
            <a:xfrm>
              <a:off x="831001" y="3444693"/>
              <a:ext cx="6712613" cy="526029"/>
            </a:xfrm>
            <a:prstGeom prst="roundRect">
              <a:avLst/>
            </a:prstGeom>
            <a:solidFill>
              <a:schemeClr val="accent4">
                <a:lumMod val="60000"/>
                <a:lumOff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tx1"/>
                </a:solidFill>
              </a:endParaRPr>
            </a:p>
          </p:txBody>
        </p:sp>
        <p:grpSp>
          <p:nvGrpSpPr>
            <p:cNvPr id="30" name="组合 34"/>
            <p:cNvGrpSpPr/>
            <p:nvPr/>
          </p:nvGrpSpPr>
          <p:grpSpPr>
            <a:xfrm>
              <a:off x="723670" y="3585863"/>
              <a:ext cx="255753" cy="255753"/>
              <a:chOff x="3683368" y="2342383"/>
              <a:chExt cx="351046" cy="351046"/>
            </a:xfrm>
            <a:solidFill>
              <a:srgbClr val="0070C0"/>
            </a:solidFill>
            <a:effectLst>
              <a:outerShdw blurRad="50800" dist="38100" dir="5400000" algn="t" rotWithShape="0">
                <a:prstClr val="black">
                  <a:alpha val="40000"/>
                </a:prstClr>
              </a:outerShdw>
            </a:effectLst>
          </p:grpSpPr>
          <p:sp>
            <p:nvSpPr>
              <p:cNvPr id="31" name="椭圆 30"/>
              <p:cNvSpPr/>
              <p:nvPr/>
            </p:nvSpPr>
            <p:spPr>
              <a:xfrm>
                <a:off x="3683368" y="2342383"/>
                <a:ext cx="351046" cy="351046"/>
              </a:xfrm>
              <a:prstGeom prst="ellipse">
                <a:avLst/>
              </a:prstGeom>
              <a:solidFill>
                <a:srgbClr val="FF8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5">
                  <a:solidFill>
                    <a:schemeClr val="bg1"/>
                  </a:solidFill>
                </a:endParaRPr>
              </a:p>
            </p:txBody>
          </p:sp>
          <p:sp>
            <p:nvSpPr>
              <p:cNvPr id="32" name="TextBox 73"/>
              <p:cNvSpPr txBox="1"/>
              <p:nvPr/>
            </p:nvSpPr>
            <p:spPr>
              <a:xfrm>
                <a:off x="3786883" y="2348630"/>
                <a:ext cx="144016" cy="344002"/>
              </a:xfrm>
              <a:prstGeom prst="rect">
                <a:avLst/>
              </a:prstGeom>
              <a:noFill/>
            </p:spPr>
            <p:txBody>
              <a:bodyPr wrap="square" lIns="0" tIns="0" rIns="0" bIns="0" rtlCol="0">
                <a:spAutoFit/>
              </a:bodyPr>
              <a:lstStyle/>
              <a:p>
                <a:pPr algn="ctr"/>
                <a:r>
                  <a:rPr lang="en-US" altLang="zh-CN" sz="1605" b="1" dirty="0">
                    <a:solidFill>
                      <a:schemeClr val="bg1"/>
                    </a:solidFill>
                    <a:latin typeface="微软雅黑" panose="020B0503020204020204" charset="-122"/>
                    <a:ea typeface="微软雅黑" panose="020B0503020204020204" charset="-122"/>
                  </a:rPr>
                  <a:t>3</a:t>
                </a:r>
                <a:endParaRPr lang="zh-CN" altLang="en-US" sz="1605" b="1" dirty="0">
                  <a:solidFill>
                    <a:schemeClr val="bg1"/>
                  </a:solidFill>
                  <a:latin typeface="微软雅黑" panose="020B0503020204020204" charset="-122"/>
                  <a:ea typeface="微软雅黑" panose="020B0503020204020204" charset="-122"/>
                </a:endParaRPr>
              </a:p>
            </p:txBody>
          </p:sp>
        </p:grpSp>
        <p:sp>
          <p:nvSpPr>
            <p:cNvPr id="5" name="矩形 4"/>
            <p:cNvSpPr/>
            <p:nvPr/>
          </p:nvSpPr>
          <p:spPr>
            <a:xfrm>
              <a:off x="980074" y="3601092"/>
              <a:ext cx="6639926" cy="246221"/>
            </a:xfrm>
            <a:prstGeom prst="rect">
              <a:avLst/>
            </a:prstGeom>
          </p:spPr>
          <p:txBody>
            <a:bodyPr wrap="square">
              <a:spAutoFit/>
            </a:bodyPr>
            <a:lstStyle/>
            <a:p>
              <a:r>
                <a:rPr lang="zh-CN" altLang="en-US" sz="1000" b="1" dirty="0">
                  <a:latin typeface="Lantinghei SC Demibold" charset="-122"/>
                  <a:ea typeface="Lantinghei SC Demibold" charset="-122"/>
                  <a:cs typeface="Lantinghei SC Demibold" charset="-122"/>
                </a:rPr>
                <a:t>产品说明</a:t>
              </a:r>
              <a:r>
                <a:rPr lang="zh-CN" altLang="en-US" sz="1000" b="1" dirty="0" smtClean="0">
                  <a:latin typeface="Lantinghei SC Demibold" charset="-122"/>
                  <a:ea typeface="Lantinghei SC Demibold" charset="-122"/>
                  <a:cs typeface="Lantinghei SC Demibold" charset="-122"/>
                </a:rPr>
                <a:t>一：点击</a:t>
              </a:r>
              <a:r>
                <a:rPr lang="zh-CN" altLang="en-US" sz="1000" b="1" dirty="0">
                  <a:latin typeface="Lantinghei SC Demibold" charset="-122"/>
                  <a:ea typeface="Lantinghei SC Demibold" charset="-122"/>
                  <a:cs typeface="Lantinghei SC Demibold" charset="-122"/>
                </a:rPr>
                <a:t>输入本栏的具体文字，简明扼要的说明分项内容，此为概念图解，请根据您的具体内容酌情修改</a:t>
              </a:r>
              <a:endParaRPr lang="en-US" altLang="zh-CN" sz="1000" b="1"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79600"/>
            <a:ext cx="8959850" cy="1274560"/>
          </a:xfrm>
          <a:prstGeom prst="rect">
            <a:avLst/>
          </a:prstGeom>
        </p:spPr>
      </p:pic>
      <p:sp>
        <p:nvSpPr>
          <p:cNvPr id="10" name="矩形 9"/>
          <p:cNvSpPr/>
          <p:nvPr/>
        </p:nvSpPr>
        <p:spPr>
          <a:xfrm>
            <a:off x="3580727" y="2064924"/>
            <a:ext cx="2159245" cy="559512"/>
          </a:xfrm>
          <a:prstGeom prst="rect">
            <a:avLst/>
          </a:prstGeom>
        </p:spPr>
        <p:txBody>
          <a:bodyPr wrap="none">
            <a:spAutoFit/>
          </a:bodyPr>
          <a:lstStyle/>
          <a:p>
            <a:pPr>
              <a:lnSpc>
                <a:spcPct val="150000"/>
              </a:lnSpc>
            </a:pPr>
            <a:r>
              <a:rPr lang="zh-CN" altLang="en-US" sz="2400" spc="165" dirty="0">
                <a:latin typeface="STSong" charset="-122"/>
                <a:ea typeface="STSong" charset="-122"/>
                <a:cs typeface="STSong" charset="-122"/>
              </a:rPr>
              <a:t>策划</a:t>
            </a:r>
            <a:r>
              <a:rPr lang="zh-CN" altLang="en-US" sz="2400" spc="165" dirty="0" smtClean="0">
                <a:latin typeface="STSong" charset="-122"/>
                <a:ea typeface="STSong" charset="-122"/>
                <a:cs typeface="STSong" charset="-122"/>
              </a:rPr>
              <a:t>方案特色</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2687595" cy="241605"/>
          </a:xfrm>
          <a:prstGeom prst="rect">
            <a:avLst/>
          </a:prstGeom>
        </p:spPr>
        <p:txBody>
          <a:bodyPr wrap="none">
            <a:spAutoFit/>
          </a:bodyPr>
          <a:lstStyle/>
          <a:p>
            <a:r>
              <a:rPr lang="en-US" altLang="zh-CN" sz="970" spc="220" dirty="0">
                <a:solidFill>
                  <a:srgbClr val="2B2B2B"/>
                </a:solidFill>
                <a:latin typeface="方正清刻本悦宋简体" panose="02000000000000000000" pitchFamily="2" charset="-122"/>
                <a:ea typeface="方正清刻本悦宋简体" panose="02000000000000000000" pitchFamily="2" charset="-122"/>
              </a:rPr>
              <a:t>PLANNING SCHEME </a:t>
            </a:r>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PEATURES</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9434" y="1834941"/>
            <a:ext cx="3012892" cy="1846659"/>
          </a:xfrm>
          <a:prstGeom prst="rect">
            <a:avLst/>
          </a:prstGeom>
        </p:spPr>
        <p:txBody>
          <a:bodyPr wrap="square">
            <a:spAutoFit/>
          </a:bodyPr>
          <a:lstStyle/>
          <a:p>
            <a:pPr algn="just">
              <a:lnSpc>
                <a:spcPct val="150000"/>
              </a:lnSpc>
            </a:pPr>
            <a:r>
              <a:rPr lang="zh-CN" altLang="en-US" sz="1000" dirty="0" smtClean="0">
                <a:solidFill>
                  <a:schemeClr val="bg1"/>
                </a:solidFill>
                <a:latin typeface="方正清刻本悦宋简体" panose="02000000000000000000" pitchFamily="2" charset="-122"/>
                <a:ea typeface="方正清刻本悦宋简体" panose="02000000000000000000" pitchFamily="2" charset="-122"/>
              </a:rPr>
              <a:t>1</a:t>
            </a:r>
            <a:r>
              <a:rPr lang="zh-CN" altLang="en-US" sz="1000" b="1" spc="165" dirty="0">
                <a:solidFill>
                  <a:schemeClr val="bg1"/>
                </a:solidFill>
                <a:latin typeface="STSong" charset="-122"/>
                <a:ea typeface="STSong" charset="-122"/>
                <a:cs typeface="STSong" charset="-122"/>
              </a:rPr>
              <a:t>、现场主持人要有很强的控制能力、言语表达能力，节目设计必须合理、有趣，让员工能够很好的理解参与。</a:t>
            </a:r>
            <a:endParaRPr lang="en-US" altLang="zh-CN" sz="1000" b="1" spc="165" dirty="0">
              <a:solidFill>
                <a:schemeClr val="bg1"/>
              </a:solidFill>
              <a:latin typeface="STSong" charset="-122"/>
              <a:ea typeface="STSong" charset="-122"/>
              <a:cs typeface="STSong" charset="-122"/>
            </a:endParaRPr>
          </a:p>
          <a:p>
            <a:pPr algn="just">
              <a:lnSpc>
                <a:spcPct val="150000"/>
              </a:lnSpc>
            </a:pPr>
            <a:r>
              <a:rPr lang="en-US" altLang="zh-CN" sz="1000" b="1" spc="165" dirty="0">
                <a:solidFill>
                  <a:schemeClr val="bg1"/>
                </a:solidFill>
                <a:latin typeface="STSong" charset="-122"/>
                <a:ea typeface="STSong" charset="-122"/>
                <a:cs typeface="STSong" charset="-122"/>
              </a:rPr>
              <a:t>2</a:t>
            </a:r>
            <a:r>
              <a:rPr lang="zh-CN" altLang="en-US" sz="1000" b="1" spc="165" dirty="0">
                <a:solidFill>
                  <a:schemeClr val="bg1"/>
                </a:solidFill>
                <a:latin typeface="STSong" charset="-122"/>
                <a:ea typeface="STSong" charset="-122"/>
                <a:cs typeface="STSong" charset="-122"/>
              </a:rPr>
              <a:t>、制作一些精美卡片，上面印刷中秋节来历、典故、赏月、诗词等内容，发给员工作为此次活动的纪念，既能让员工长时间记住此次活动又能更好的了解中国文化。</a:t>
            </a:r>
          </a:p>
          <a:p>
            <a:pPr algn="just"/>
            <a:endParaRPr lang="zh-CN" altLang="en-US" sz="900" b="1" spc="165" dirty="0">
              <a:solidFill>
                <a:schemeClr val="bg1"/>
              </a:solidFill>
              <a:latin typeface="STSong" charset="-122"/>
              <a:ea typeface="STSong" charset="-122"/>
              <a:cs typeface="STSong" charset="-122"/>
            </a:endParaRPr>
          </a:p>
        </p:txBody>
      </p:sp>
      <p:grpSp>
        <p:nvGrpSpPr>
          <p:cNvPr id="9" name="组 8"/>
          <p:cNvGrpSpPr/>
          <p:nvPr/>
        </p:nvGrpSpPr>
        <p:grpSpPr>
          <a:xfrm>
            <a:off x="-1" y="-20342"/>
            <a:ext cx="9046255" cy="5072088"/>
            <a:chOff x="-1" y="-20342"/>
            <a:chExt cx="9046255" cy="5072088"/>
          </a:xfrm>
        </p:grpSpPr>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2"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4" name="矩形 13"/>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pic>
        <p:nvPicPr>
          <p:cNvPr id="2" name="图片 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76347" y="531930"/>
            <a:ext cx="3391984" cy="4519816"/>
          </a:xfrm>
          <a:prstGeom prst="rect">
            <a:avLst/>
          </a:prstGeom>
        </p:spPr>
      </p:pic>
      <p:pic>
        <p:nvPicPr>
          <p:cNvPr id="17" name="图片 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16198" y="1479260"/>
            <a:ext cx="543994" cy="604834"/>
          </a:xfrm>
          <a:prstGeom prst="rect">
            <a:avLst/>
          </a:prstGeom>
        </p:spPr>
      </p:pic>
      <p:pic>
        <p:nvPicPr>
          <p:cNvPr id="18" name="图片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flipV="1">
            <a:off x="7614764" y="3130030"/>
            <a:ext cx="543994" cy="6048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37574" y="1381147"/>
            <a:ext cx="4258300" cy="2191369"/>
          </a:xfrm>
          <a:prstGeom prst="rect">
            <a:avLst/>
          </a:prstGeom>
        </p:spPr>
        <p:txBody>
          <a:bodyPr wrap="square">
            <a:spAutoFit/>
          </a:bodyPr>
          <a:lstStyle/>
          <a:p>
            <a:pPr>
              <a:lnSpc>
                <a:spcPct val="200000"/>
              </a:lnSpc>
            </a:pPr>
            <a:r>
              <a:rPr lang="zh-CN" altLang="en-US" sz="1000" b="1" spc="165" dirty="0" smtClean="0">
                <a:solidFill>
                  <a:schemeClr val="bg1"/>
                </a:solidFill>
                <a:latin typeface="STSong" charset="-122"/>
                <a:ea typeface="STSong" charset="-122"/>
                <a:cs typeface="STSong" charset="-122"/>
              </a:rPr>
              <a:t>动态</a:t>
            </a:r>
            <a:r>
              <a:rPr lang="zh-CN" altLang="en-US" sz="1000" b="1" spc="165" dirty="0">
                <a:solidFill>
                  <a:schemeClr val="bg1"/>
                </a:solidFill>
                <a:latin typeface="STSong" charset="-122"/>
                <a:ea typeface="STSong" charset="-122"/>
                <a:cs typeface="STSong" charset="-122"/>
              </a:rPr>
              <a:t>或者静态影像资料播放，由主持人讲解</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中秋</a:t>
            </a:r>
            <a:r>
              <a:rPr lang="zh-CN" altLang="en-US" sz="1000" b="1" spc="165" dirty="0">
                <a:solidFill>
                  <a:schemeClr val="bg1"/>
                </a:solidFill>
                <a:latin typeface="STSong" charset="-122"/>
                <a:ea typeface="STSong" charset="-122"/>
                <a:cs typeface="STSong" charset="-122"/>
              </a:rPr>
              <a:t>，你知道吗</a:t>
            </a:r>
            <a:r>
              <a:rPr lang="en-US" altLang="zh-CN" sz="1000" b="1" spc="165" dirty="0">
                <a:solidFill>
                  <a:schemeClr val="bg1"/>
                </a:solidFill>
                <a:latin typeface="STSong" charset="-122"/>
                <a:ea typeface="STSong" charset="-122"/>
                <a:cs typeface="STSong" charset="-122"/>
              </a:rPr>
              <a:t>?</a:t>
            </a:r>
          </a:p>
          <a:p>
            <a:pPr>
              <a:lnSpc>
                <a:spcPct val="200000"/>
              </a:lnSpc>
            </a:pPr>
            <a:endParaRPr lang="en-US" altLang="zh-CN"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中秋节</a:t>
            </a:r>
            <a:r>
              <a:rPr lang="zh-CN" altLang="en-US" sz="1000" b="1" spc="165" dirty="0">
                <a:solidFill>
                  <a:schemeClr val="bg1"/>
                </a:solidFill>
                <a:latin typeface="STSong" charset="-122"/>
                <a:ea typeface="STSong" charset="-122"/>
                <a:cs typeface="STSong" charset="-122"/>
              </a:rPr>
              <a:t>来历、典故、赏月、诗词等</a:t>
            </a:r>
            <a:r>
              <a:rPr lang="zh-CN" altLang="en-US" sz="1000" b="1" spc="165" dirty="0" smtClean="0">
                <a:solidFill>
                  <a:schemeClr val="bg1"/>
                </a:solidFill>
                <a:latin typeface="STSong" charset="-122"/>
                <a:ea typeface="STSong" charset="-122"/>
                <a:cs typeface="STSong" charset="-122"/>
              </a:rPr>
              <a:t>。如</a:t>
            </a:r>
            <a:r>
              <a:rPr lang="zh-CN" altLang="en-US" sz="1000" b="1" spc="165" dirty="0">
                <a:solidFill>
                  <a:schemeClr val="bg1"/>
                </a:solidFill>
                <a:latin typeface="STSong" charset="-122"/>
                <a:ea typeface="STSong" charset="-122"/>
                <a:cs typeface="STSong" charset="-122"/>
              </a:rPr>
              <a:t>：典故</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嫦娥奔月、吴刚折桂、玉兔捣药等</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赏月</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追月、行月、望月</a:t>
            </a:r>
            <a:r>
              <a:rPr lang="en-US" altLang="zh-CN" sz="1000" b="1" spc="165" dirty="0">
                <a:solidFill>
                  <a:schemeClr val="bg1"/>
                </a:solidFill>
                <a:latin typeface="STSong" charset="-122"/>
                <a:ea typeface="STSong" charset="-122"/>
                <a:cs typeface="STSong" charset="-122"/>
              </a:rPr>
              <a:t>……</a:t>
            </a:r>
          </a:p>
          <a:p>
            <a:pPr>
              <a:lnSpc>
                <a:spcPct val="200000"/>
              </a:lnSpc>
            </a:pPr>
            <a:r>
              <a:rPr lang="zh-CN" altLang="en-US" sz="1000" b="1" spc="165" dirty="0">
                <a:solidFill>
                  <a:schemeClr val="bg1"/>
                </a:solidFill>
                <a:latin typeface="STSong" charset="-122"/>
                <a:ea typeface="STSong" charset="-122"/>
                <a:cs typeface="STSong" charset="-122"/>
              </a:rPr>
              <a:t>图文并茂，增强感染力。理解程度计较难。</a:t>
            </a: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3401" y="1067716"/>
            <a:ext cx="3431189" cy="3230282"/>
          </a:xfrm>
          <a:prstGeom prst="rect">
            <a:avLst/>
          </a:prstGeom>
        </p:spPr>
      </p:pic>
      <p:grpSp>
        <p:nvGrpSpPr>
          <p:cNvPr id="8" name="组 7"/>
          <p:cNvGrpSpPr/>
          <p:nvPr/>
        </p:nvGrpSpPr>
        <p:grpSpPr>
          <a:xfrm>
            <a:off x="-1" y="-20342"/>
            <a:ext cx="9046255" cy="5072088"/>
            <a:chOff x="-1" y="-20342"/>
            <a:chExt cx="9046255" cy="5072088"/>
          </a:xfrm>
        </p:grpSpPr>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1"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3" name="矩形 12"/>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grpSp>
        <p:nvGrpSpPr>
          <p:cNvPr id="18" name="组 17"/>
          <p:cNvGrpSpPr/>
          <p:nvPr/>
        </p:nvGrpSpPr>
        <p:grpSpPr>
          <a:xfrm>
            <a:off x="3831847" y="1198510"/>
            <a:ext cx="918442" cy="276999"/>
            <a:chOff x="902382" y="1287662"/>
            <a:chExt cx="918442" cy="276999"/>
          </a:xfrm>
        </p:grpSpPr>
        <p:sp>
          <p:nvSpPr>
            <p:cNvPr id="19" name="剪去单角的矩形 18"/>
            <p:cNvSpPr/>
            <p:nvPr/>
          </p:nvSpPr>
          <p:spPr>
            <a:xfrm>
              <a:off x="905323" y="1298814"/>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0" name="文本框 18"/>
            <p:cNvSpPr txBox="1"/>
            <p:nvPr/>
          </p:nvSpPr>
          <p:spPr>
            <a:xfrm>
              <a:off x="902382" y="1287662"/>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grpSp>
        <p:nvGrpSpPr>
          <p:cNvPr id="21" name="组 20"/>
          <p:cNvGrpSpPr/>
          <p:nvPr/>
        </p:nvGrpSpPr>
        <p:grpSpPr>
          <a:xfrm>
            <a:off x="3824535" y="1821366"/>
            <a:ext cx="918442" cy="276999"/>
            <a:chOff x="1395192" y="1222005"/>
            <a:chExt cx="918442" cy="276999"/>
          </a:xfrm>
        </p:grpSpPr>
        <p:sp>
          <p:nvSpPr>
            <p:cNvPr id="24" name="剪去单角的矩形 23"/>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5"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26" name="组 25"/>
          <p:cNvGrpSpPr/>
          <p:nvPr/>
        </p:nvGrpSpPr>
        <p:grpSpPr>
          <a:xfrm>
            <a:off x="3833317" y="2422498"/>
            <a:ext cx="918442" cy="276999"/>
            <a:chOff x="1395192" y="1236753"/>
            <a:chExt cx="918442" cy="276999"/>
          </a:xfrm>
        </p:grpSpPr>
        <p:sp>
          <p:nvSpPr>
            <p:cNvPr id="27" name="剪去单角的矩形 26"/>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8"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宣传内容</a:t>
              </a:r>
              <a:endParaRPr lang="en-US" altLang="zh-CN" sz="1200" b="1" spc="165"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838" y="954786"/>
            <a:ext cx="2371136" cy="3548490"/>
          </a:xfrm>
          <a:prstGeom prst="rect">
            <a:avLst/>
          </a:prstGeom>
        </p:spPr>
      </p:pic>
      <p:sp>
        <p:nvSpPr>
          <p:cNvPr id="5" name="矩形 4"/>
          <p:cNvSpPr/>
          <p:nvPr/>
        </p:nvSpPr>
        <p:spPr>
          <a:xfrm>
            <a:off x="3488977" y="1780267"/>
            <a:ext cx="4373906" cy="2246769"/>
          </a:xfrm>
          <a:prstGeom prst="rect">
            <a:avLst/>
          </a:prstGeom>
        </p:spPr>
        <p:txBody>
          <a:bodyPr wrap="square">
            <a:spAutoFit/>
          </a:bodyPr>
          <a:lstStyle/>
          <a:p>
            <a:pPr>
              <a:lnSpc>
                <a:spcPct val="200000"/>
              </a:lnSpc>
            </a:pPr>
            <a:r>
              <a:rPr lang="zh-CN" altLang="en-US" sz="1000" b="1" spc="165" dirty="0">
                <a:solidFill>
                  <a:schemeClr val="bg1"/>
                </a:solidFill>
                <a:latin typeface="STSong" charset="-122"/>
                <a:ea typeface="STSong" charset="-122"/>
                <a:cs typeface="STSong" charset="-122"/>
              </a:rPr>
              <a:t>月饼圆，月儿圆</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由</a:t>
            </a:r>
            <a:r>
              <a:rPr lang="zh-CN" altLang="en-US" sz="1000" b="1" spc="165" dirty="0">
                <a:solidFill>
                  <a:schemeClr val="bg1"/>
                </a:solidFill>
                <a:latin typeface="STSong" charset="-122"/>
                <a:ea typeface="STSong" charset="-122"/>
                <a:cs typeface="STSong" charset="-122"/>
              </a:rPr>
              <a:t>面点师表演并指导有兴趣的员工制作月饼</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可以以组为单位进行</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，并评选出最有创意奖最受欢迎奖最正宗奖等给予奖励</a:t>
            </a:r>
            <a:r>
              <a:rPr lang="zh-CN" altLang="en-US" sz="1000" b="1" spc="165" dirty="0" smtClean="0">
                <a:solidFill>
                  <a:schemeClr val="bg1"/>
                </a:solidFill>
                <a:latin typeface="STSong" charset="-122"/>
                <a:ea typeface="STSong" charset="-122"/>
                <a:cs typeface="STSong" charset="-122"/>
              </a:rPr>
              <a:t>。</a:t>
            </a: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smtClean="0">
                <a:solidFill>
                  <a:schemeClr val="bg1"/>
                </a:solidFill>
                <a:latin typeface="STSong" charset="-122"/>
                <a:ea typeface="STSong" charset="-122"/>
                <a:cs typeface="STSong" charset="-122"/>
              </a:rPr>
              <a:t>品月</a:t>
            </a:r>
            <a:r>
              <a:rPr lang="zh-CN" altLang="en-US" sz="1000" b="1" spc="165" dirty="0">
                <a:solidFill>
                  <a:schemeClr val="bg1"/>
                </a:solidFill>
                <a:latin typeface="STSong" charset="-122"/>
                <a:ea typeface="STSong" charset="-122"/>
                <a:cs typeface="STSong" charset="-122"/>
              </a:rPr>
              <a:t>饼、赏月亮</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员工相互讨论。</a:t>
            </a:r>
          </a:p>
          <a:p>
            <a:pPr>
              <a:lnSpc>
                <a:spcPct val="200000"/>
              </a:lnSpc>
            </a:pPr>
            <a:endParaRPr lang="zh-CN" altLang="en-US" sz="1000" b="1" spc="165" dirty="0">
              <a:solidFill>
                <a:schemeClr val="bg1"/>
              </a:solidFill>
              <a:latin typeface="STSong" charset="-122"/>
              <a:ea typeface="STSong" charset="-122"/>
              <a:cs typeface="STSong" charset="-122"/>
            </a:endParaRPr>
          </a:p>
          <a:p>
            <a:pPr>
              <a:lnSpc>
                <a:spcPct val="200000"/>
              </a:lnSpc>
            </a:pPr>
            <a:r>
              <a:rPr lang="zh-CN" altLang="en-US" sz="1000" b="1" spc="165" dirty="0">
                <a:solidFill>
                  <a:schemeClr val="bg1"/>
                </a:solidFill>
                <a:latin typeface="STSong" charset="-122"/>
                <a:ea typeface="STSong" charset="-122"/>
                <a:cs typeface="STSong" charset="-122"/>
              </a:rPr>
              <a:t>　</a:t>
            </a:r>
          </a:p>
        </p:txBody>
      </p:sp>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2" name="矩形 11"/>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grpSp>
        <p:nvGrpSpPr>
          <p:cNvPr id="14" name="组 13"/>
          <p:cNvGrpSpPr/>
          <p:nvPr/>
        </p:nvGrpSpPr>
        <p:grpSpPr>
          <a:xfrm>
            <a:off x="3488977" y="1532764"/>
            <a:ext cx="918442" cy="276999"/>
            <a:chOff x="1395192" y="1222005"/>
            <a:chExt cx="918442" cy="276999"/>
          </a:xfrm>
        </p:grpSpPr>
        <p:sp>
          <p:nvSpPr>
            <p:cNvPr id="15" name="剪去单角的矩形 14"/>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16"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18" name="组 17"/>
          <p:cNvGrpSpPr/>
          <p:nvPr/>
        </p:nvGrpSpPr>
        <p:grpSpPr>
          <a:xfrm>
            <a:off x="3494452" y="2214467"/>
            <a:ext cx="918442" cy="276999"/>
            <a:chOff x="1395192" y="1222005"/>
            <a:chExt cx="918442" cy="276999"/>
          </a:xfrm>
        </p:grpSpPr>
        <p:sp>
          <p:nvSpPr>
            <p:cNvPr id="19" name="剪去单角的矩形 18"/>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0"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sp>
        <p:nvSpPr>
          <p:cNvPr id="29" name="矩形 28"/>
          <p:cNvSpPr/>
          <p:nvPr/>
        </p:nvSpPr>
        <p:spPr>
          <a:xfrm>
            <a:off x="1524095" y="1519544"/>
            <a:ext cx="1071758" cy="276999"/>
          </a:xfrm>
          <a:prstGeom prst="rect">
            <a:avLst/>
          </a:prstGeom>
          <a:ln>
            <a:solidFill>
              <a:schemeClr val="accent4">
                <a:lumMod val="60000"/>
                <a:lumOff val="40000"/>
              </a:schemeClr>
            </a:solidFill>
          </a:ln>
        </p:spPr>
        <p:txBody>
          <a:bodyPr wrap="square">
            <a:spAutoFit/>
          </a:bodyPr>
          <a:lstStyle/>
          <a:p>
            <a:pPr algn="ctr"/>
            <a:r>
              <a:rPr lang="en-US" altLang="zh-CN" sz="1200">
                <a:solidFill>
                  <a:schemeClr val="accent4">
                    <a:lumMod val="60000"/>
                    <a:lumOff val="40000"/>
                  </a:schemeClr>
                </a:solidFill>
                <a:latin typeface="Lantinghei SC Demibold" charset="-122"/>
                <a:ea typeface="Lantinghei SC Demibold" charset="-122"/>
                <a:cs typeface="Lantinghei SC Demibold" charset="-122"/>
              </a:rPr>
              <a:t>1.</a:t>
            </a:r>
            <a:r>
              <a:rPr lang="zh-CN" altLang="en-US" sz="1200" dirty="0">
                <a:solidFill>
                  <a:schemeClr val="accent4">
                    <a:lumMod val="60000"/>
                    <a:lumOff val="40000"/>
                  </a:schemeClr>
                </a:solidFill>
                <a:latin typeface="Lantinghei SC Demibold" charset="-122"/>
                <a:ea typeface="Lantinghei SC Demibold" charset="-122"/>
                <a:cs typeface="Lantinghei SC Demibold" charset="-122"/>
              </a:rPr>
              <a:t> 月饼</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1" y="-20342"/>
            <a:ext cx="9046255" cy="5072088"/>
            <a:chOff x="-1" y="-20342"/>
            <a:chExt cx="9046255" cy="5072088"/>
          </a:xfrm>
        </p:grpSpPr>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3" name="Text Box 7"/>
            <p:cNvSpPr txBox="1">
              <a:spLocks noChangeArrowheads="1"/>
            </p:cNvSpPr>
            <p:nvPr/>
          </p:nvSpPr>
          <p:spPr bwMode="auto">
            <a:xfrm>
              <a:off x="1236209" y="704830"/>
              <a:ext cx="2472261"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PLANNING SCHEME FEATURES</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5" name="矩形 14"/>
            <p:cNvSpPr/>
            <p:nvPr/>
          </p:nvSpPr>
          <p:spPr>
            <a:xfrm>
              <a:off x="1135701" y="200379"/>
              <a:ext cx="2159245"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策划方案特色</a:t>
              </a:r>
              <a:endParaRPr lang="en-CA" altLang="zh-CN" sz="2400" b="1" spc="165" dirty="0">
                <a:solidFill>
                  <a:schemeClr val="bg1"/>
                </a:solidFill>
                <a:latin typeface="STSong" charset="-122"/>
                <a:ea typeface="STSong" charset="-122"/>
                <a:cs typeface="STSong" charset="-122"/>
              </a:endParaRPr>
            </a:p>
          </p:txBody>
        </p:sp>
      </p:grpSp>
      <p:pic>
        <p:nvPicPr>
          <p:cNvPr id="2" name="图片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311" y="1709514"/>
            <a:ext cx="3392568" cy="1970142"/>
          </a:xfrm>
          <a:prstGeom prst="rect">
            <a:avLst/>
          </a:prstGeom>
          <a:ln>
            <a:noFill/>
          </a:ln>
          <a:effectLst>
            <a:outerShdw blurRad="292100" dist="139700" dir="2700000" algn="tl" rotWithShape="0">
              <a:srgbClr val="333333">
                <a:alpha val="65000"/>
              </a:srgbClr>
            </a:outerShdw>
          </a:effectLst>
        </p:spPr>
      </p:pic>
      <p:sp>
        <p:nvSpPr>
          <p:cNvPr id="9" name="矩形 8"/>
          <p:cNvSpPr/>
          <p:nvPr/>
        </p:nvSpPr>
        <p:spPr>
          <a:xfrm>
            <a:off x="1775198" y="1257137"/>
            <a:ext cx="1071758" cy="276999"/>
          </a:xfrm>
          <a:prstGeom prst="rect">
            <a:avLst/>
          </a:prstGeom>
          <a:ln>
            <a:solidFill>
              <a:schemeClr val="accent4">
                <a:lumMod val="60000"/>
                <a:lumOff val="40000"/>
              </a:schemeClr>
            </a:solidFill>
          </a:ln>
        </p:spPr>
        <p:txBody>
          <a:bodyPr wrap="square">
            <a:spAutoFit/>
          </a:bodyPr>
          <a:lstStyle/>
          <a:p>
            <a:pPr algn="ctr"/>
            <a:r>
              <a:rPr lang="en-US" altLang="zh-CN" sz="1200" dirty="0" smtClean="0">
                <a:solidFill>
                  <a:schemeClr val="accent4">
                    <a:lumMod val="60000"/>
                    <a:lumOff val="40000"/>
                  </a:schemeClr>
                </a:solidFill>
                <a:latin typeface="Lantinghei SC Demibold" charset="-122"/>
                <a:ea typeface="Lantinghei SC Demibold" charset="-122"/>
                <a:cs typeface="Lantinghei SC Demibold" charset="-122"/>
              </a:rPr>
              <a:t>2.</a:t>
            </a:r>
            <a:r>
              <a:rPr lang="zh-CN" altLang="en-US" sz="1200" dirty="0" smtClean="0">
                <a:solidFill>
                  <a:schemeClr val="accent4">
                    <a:lumMod val="60000"/>
                    <a:lumOff val="40000"/>
                  </a:schemeClr>
                </a:solidFill>
                <a:latin typeface="Lantinghei SC Demibold" charset="-122"/>
                <a:ea typeface="Lantinghei SC Demibold" charset="-122"/>
                <a:cs typeface="Lantinghei SC Demibold" charset="-122"/>
              </a:rPr>
              <a:t> 孔明灯</a:t>
            </a:r>
            <a:endParaRPr lang="zh-CN" altLang="en-US" sz="1200" dirty="0">
              <a:solidFill>
                <a:schemeClr val="accent4">
                  <a:lumMod val="60000"/>
                  <a:lumOff val="40000"/>
                </a:schemeClr>
              </a:solidFill>
              <a:latin typeface="Lantinghei SC Demibold" charset="-122"/>
              <a:ea typeface="Lantinghei SC Demibold" charset="-122"/>
              <a:cs typeface="Lantinghei SC Demibold" charset="-122"/>
            </a:endParaRPr>
          </a:p>
        </p:txBody>
      </p:sp>
      <p:grpSp>
        <p:nvGrpSpPr>
          <p:cNvPr id="6" name="组 5"/>
          <p:cNvGrpSpPr/>
          <p:nvPr/>
        </p:nvGrpSpPr>
        <p:grpSpPr>
          <a:xfrm>
            <a:off x="4388484" y="1260661"/>
            <a:ext cx="4306309" cy="2503585"/>
            <a:chOff x="4202691" y="1372285"/>
            <a:chExt cx="4306309" cy="2503585"/>
          </a:xfrm>
        </p:grpSpPr>
        <p:sp>
          <p:nvSpPr>
            <p:cNvPr id="5" name="矩形 4"/>
            <p:cNvSpPr/>
            <p:nvPr/>
          </p:nvSpPr>
          <p:spPr>
            <a:xfrm>
              <a:off x="4202691" y="1658930"/>
              <a:ext cx="4306309" cy="553998"/>
            </a:xfrm>
            <a:prstGeom prst="rect">
              <a:avLst/>
            </a:prstGeom>
          </p:spPr>
          <p:txBody>
            <a:bodyPr wrap="square">
              <a:spAutoFit/>
            </a:bodyPr>
            <a:lstStyle/>
            <a:p>
              <a:pPr>
                <a:lnSpc>
                  <a:spcPct val="150000"/>
                </a:lnSpc>
              </a:pPr>
              <a:r>
                <a:rPr lang="zh-CN" altLang="en-US" sz="1000" b="1" spc="165" dirty="0">
                  <a:solidFill>
                    <a:schemeClr val="bg1"/>
                  </a:solidFill>
                  <a:latin typeface="STSong" charset="-122"/>
                  <a:ea typeface="STSong" charset="-122"/>
                  <a:cs typeface="STSong" charset="-122"/>
                </a:rPr>
                <a:t>孔明灯，</a:t>
              </a:r>
              <a:r>
                <a:rPr lang="zh-CN" altLang="en-US" sz="1000" b="1" spc="165" dirty="0" smtClean="0">
                  <a:solidFill>
                    <a:schemeClr val="bg1"/>
                  </a:solidFill>
                  <a:latin typeface="STSong" charset="-122"/>
                  <a:ea typeface="STSong" charset="-122"/>
                  <a:cs typeface="STSong" charset="-122"/>
                </a:rPr>
                <a:t>月儿明</a:t>
              </a:r>
            </a:p>
            <a:p>
              <a:pPr>
                <a:lnSpc>
                  <a:spcPct val="150000"/>
                </a:lnSpc>
              </a:pPr>
              <a:r>
                <a:rPr lang="zh-CN" altLang="en-US" sz="1000" b="1" spc="165" dirty="0" smtClean="0">
                  <a:solidFill>
                    <a:schemeClr val="bg1"/>
                  </a:solidFill>
                  <a:latin typeface="STSong" charset="-122"/>
                  <a:ea typeface="STSong" charset="-122"/>
                  <a:cs typeface="STSong" charset="-122"/>
                </a:rPr>
                <a:t>　  </a:t>
              </a:r>
              <a:endParaRPr lang="en-US" altLang="zh-CN" sz="1000" b="1" spc="165" dirty="0">
                <a:solidFill>
                  <a:schemeClr val="bg1"/>
                </a:solidFill>
                <a:latin typeface="STSong" charset="-122"/>
                <a:ea typeface="STSong" charset="-122"/>
                <a:cs typeface="STSong" charset="-122"/>
              </a:endParaRPr>
            </a:p>
          </p:txBody>
        </p:sp>
        <p:grpSp>
          <p:nvGrpSpPr>
            <p:cNvPr id="16" name="组 15"/>
            <p:cNvGrpSpPr/>
            <p:nvPr/>
          </p:nvGrpSpPr>
          <p:grpSpPr>
            <a:xfrm>
              <a:off x="4202691" y="1372285"/>
              <a:ext cx="918442" cy="276999"/>
              <a:chOff x="1395192" y="1222005"/>
              <a:chExt cx="918442" cy="276999"/>
            </a:xfrm>
          </p:grpSpPr>
          <p:sp>
            <p:nvSpPr>
              <p:cNvPr id="17" name="剪去单角的矩形 16"/>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18"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活动名称</a:t>
                </a:r>
                <a:endParaRPr lang="en-US" altLang="zh-CN" sz="1200" b="1" spc="165" dirty="0">
                  <a:latin typeface="Lantinghei SC Demibold" charset="-122"/>
                  <a:ea typeface="Lantinghei SC Demibold" charset="-122"/>
                  <a:cs typeface="Lantinghei SC Demibold" charset="-122"/>
                </a:endParaRPr>
              </a:p>
            </p:txBody>
          </p:sp>
        </p:grpSp>
        <p:grpSp>
          <p:nvGrpSpPr>
            <p:cNvPr id="20" name="组 19"/>
            <p:cNvGrpSpPr/>
            <p:nvPr/>
          </p:nvGrpSpPr>
          <p:grpSpPr>
            <a:xfrm>
              <a:off x="4204161" y="1992756"/>
              <a:ext cx="918442" cy="276999"/>
              <a:chOff x="1395192" y="1222005"/>
              <a:chExt cx="918442" cy="276999"/>
            </a:xfrm>
          </p:grpSpPr>
          <p:sp>
            <p:nvSpPr>
              <p:cNvPr id="21" name="剪去单角的矩形 20"/>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24"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活动形式</a:t>
                </a:r>
                <a:endParaRPr lang="en-US" altLang="zh-CN" sz="1200" b="1" spc="165" dirty="0">
                  <a:latin typeface="Lantinghei SC Demibold" charset="-122"/>
                  <a:ea typeface="Lantinghei SC Demibold" charset="-122"/>
                  <a:cs typeface="Lantinghei SC Demibold" charset="-122"/>
                </a:endParaRPr>
              </a:p>
            </p:txBody>
          </p:sp>
        </p:grpSp>
        <p:sp>
          <p:nvSpPr>
            <p:cNvPr id="3" name="矩形 2"/>
            <p:cNvSpPr/>
            <p:nvPr/>
          </p:nvSpPr>
          <p:spPr>
            <a:xfrm>
              <a:off x="4202692" y="2260043"/>
              <a:ext cx="3953166" cy="1615827"/>
            </a:xfrm>
            <a:prstGeom prst="rect">
              <a:avLst/>
            </a:prstGeom>
          </p:spPr>
          <p:txBody>
            <a:bodyPr wrap="square">
              <a:spAutoFit/>
            </a:bodyPr>
            <a:lstStyle/>
            <a:p>
              <a:endParaRPr lang="en-US" altLang="zh-CN"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由</a:t>
              </a:r>
              <a:r>
                <a:rPr lang="zh-CN" altLang="en-US" sz="900" b="1" spc="165" dirty="0">
                  <a:solidFill>
                    <a:schemeClr val="bg1"/>
                  </a:solidFill>
                  <a:latin typeface="STSong" charset="-122"/>
                  <a:ea typeface="STSong" charset="-122"/>
                  <a:cs typeface="STSong" charset="-122"/>
                </a:rPr>
                <a:t>专门技师现场表演和有兴趣的员工制作</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可以以组为单位进行</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，为以后放飞做准备。</a:t>
              </a:r>
            </a:p>
            <a:p>
              <a:endParaRPr lang="zh-CN" altLang="en-US"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与</a:t>
              </a:r>
              <a:r>
                <a:rPr lang="zh-CN" altLang="en-US" sz="900" b="1" spc="165" dirty="0">
                  <a:solidFill>
                    <a:schemeClr val="bg1"/>
                  </a:solidFill>
                  <a:latin typeface="STSong" charset="-122"/>
                  <a:ea typeface="STSong" charset="-122"/>
                  <a:cs typeface="STSong" charset="-122"/>
                </a:rPr>
                <a:t>员工互动，调动员工的积极性与热情度。签字</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员工在公司提前做好的大的孔明灯上签下愿望祝福等。放飞孔明灯</a:t>
              </a:r>
              <a:r>
                <a:rPr lang="en-US" altLang="zh-CN" sz="900" b="1" spc="165" dirty="0">
                  <a:solidFill>
                    <a:schemeClr val="bg1"/>
                  </a:solidFill>
                  <a:latin typeface="STSong" charset="-122"/>
                  <a:ea typeface="STSong" charset="-122"/>
                  <a:cs typeface="STSong" charset="-122"/>
                </a:rPr>
                <a:t>——</a:t>
              </a:r>
              <a:r>
                <a:rPr lang="zh-CN" altLang="en-US" sz="900" b="1" spc="165" dirty="0">
                  <a:solidFill>
                    <a:schemeClr val="bg1"/>
                  </a:solidFill>
                  <a:latin typeface="STSong" charset="-122"/>
                  <a:ea typeface="STSong" charset="-122"/>
                  <a:cs typeface="STSong" charset="-122"/>
                </a:rPr>
                <a:t>放飞心情。</a:t>
              </a:r>
            </a:p>
            <a:p>
              <a:endParaRPr lang="zh-CN" altLang="en-US" sz="900" b="1" spc="165" dirty="0">
                <a:solidFill>
                  <a:schemeClr val="bg1"/>
                </a:solidFill>
                <a:latin typeface="STSong" charset="-122"/>
                <a:ea typeface="STSong" charset="-122"/>
                <a:cs typeface="STSong" charset="-122"/>
              </a:endParaRPr>
            </a:p>
            <a:p>
              <a:r>
                <a:rPr lang="zh-CN" altLang="en-US" sz="900" b="1" spc="165" dirty="0" smtClean="0">
                  <a:solidFill>
                    <a:schemeClr val="bg1"/>
                  </a:solidFill>
                  <a:latin typeface="STSong" charset="-122"/>
                  <a:ea typeface="STSong" charset="-122"/>
                  <a:cs typeface="STSong" charset="-122"/>
                </a:rPr>
                <a:t>     孔明灯</a:t>
              </a:r>
              <a:r>
                <a:rPr lang="zh-CN" altLang="en-US" sz="900" b="1" spc="165" dirty="0">
                  <a:solidFill>
                    <a:schemeClr val="bg1"/>
                  </a:solidFill>
                  <a:latin typeface="STSong" charset="-122"/>
                  <a:ea typeface="STSong" charset="-122"/>
                  <a:cs typeface="STSong" charset="-122"/>
                </a:rPr>
                <a:t>又称天灯、祈福灯或者平安灯，当精彩的节目演出后，大家将中秋心愿写在孔明灯上，看着挂在夜空里圆圆的月亮，趁着月色，一起点燃放飞。将节目拉向高潮。</a:t>
              </a: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79600"/>
            <a:ext cx="8959850" cy="1274560"/>
          </a:xfrm>
          <a:prstGeom prst="rect">
            <a:avLst/>
          </a:prstGeom>
        </p:spPr>
      </p:pic>
      <p:sp>
        <p:nvSpPr>
          <p:cNvPr id="10" name="矩形 9"/>
          <p:cNvSpPr/>
          <p:nvPr/>
        </p:nvSpPr>
        <p:spPr>
          <a:xfrm>
            <a:off x="3580727" y="2064924"/>
            <a:ext cx="1500411" cy="559512"/>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现场布置</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1296509"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SITE LAYOUT</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75214" y="2515399"/>
            <a:ext cx="2956180" cy="646331"/>
          </a:xfrm>
          <a:prstGeom prst="rect">
            <a:avLst/>
          </a:prstGeom>
        </p:spPr>
        <p:txBody>
          <a:bodyPr wrap="square">
            <a:spAutoFit/>
          </a:bodyPr>
          <a:lstStyle/>
          <a:p>
            <a:pPr>
              <a:lnSpc>
                <a:spcPct val="150000"/>
              </a:lnSpc>
            </a:pPr>
            <a:r>
              <a:rPr lang="zh-CN" altLang="en-US" sz="1200" b="1" spc="165" dirty="0">
                <a:solidFill>
                  <a:schemeClr val="bg1"/>
                </a:solidFill>
                <a:latin typeface="STSong" charset="-122"/>
                <a:ea typeface="STSong" charset="-122"/>
                <a:cs typeface="STSong" charset="-122"/>
              </a:rPr>
              <a:t>包括一个大型的背景屏，以供故事讲解是播放投影。</a:t>
            </a:r>
          </a:p>
        </p:txBody>
      </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l="3601" r="6815"/>
          <a:stretch/>
        </p:blipFill>
        <p:spPr>
          <a:xfrm>
            <a:off x="775396" y="1549226"/>
            <a:ext cx="3760838" cy="2099072"/>
          </a:xfrm>
          <a:prstGeom prst="rect">
            <a:avLst/>
          </a:prstGeom>
          <a:ln>
            <a:noFill/>
          </a:ln>
          <a:effectLst>
            <a:outerShdw blurRad="292100" dist="139700" dir="2700000" algn="tl" rotWithShape="0">
              <a:srgbClr val="333333">
                <a:alpha val="65000"/>
              </a:srgbClr>
            </a:outerShdw>
          </a:effectLst>
        </p:spPr>
      </p:pic>
      <p:grpSp>
        <p:nvGrpSpPr>
          <p:cNvPr id="9" name="组 8"/>
          <p:cNvGrpSpPr/>
          <p:nvPr/>
        </p:nvGrpSpPr>
        <p:grpSpPr>
          <a:xfrm>
            <a:off x="-1" y="-20342"/>
            <a:ext cx="9046255" cy="5072088"/>
            <a:chOff x="-1" y="-20342"/>
            <a:chExt cx="9046255" cy="5072088"/>
          </a:xfrm>
        </p:grpSpPr>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2"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4" name="矩形 13"/>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15" name="矩形 14"/>
          <p:cNvSpPr/>
          <p:nvPr/>
        </p:nvSpPr>
        <p:spPr>
          <a:xfrm>
            <a:off x="4990597" y="1973339"/>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a:solidFill>
                  <a:schemeClr val="accent4">
                    <a:lumMod val="60000"/>
                    <a:lumOff val="40000"/>
                  </a:schemeClr>
                </a:solidFill>
                <a:latin typeface="STSong" charset="-122"/>
                <a:ea typeface="STSong" charset="-122"/>
                <a:cs typeface="STSong" charset="-122"/>
              </a:rPr>
              <a:t>舞台布置</a:t>
            </a: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83555" y="1439739"/>
            <a:ext cx="3340631" cy="2723823"/>
          </a:xfrm>
          <a:prstGeom prst="rect">
            <a:avLst/>
          </a:prstGeom>
        </p:spPr>
        <p:txBody>
          <a:bodyPr wrap="square">
            <a:spAutoFit/>
          </a:bodyPr>
          <a:lstStyle/>
          <a:p>
            <a:pPr algn="just" defTabSz="599440"/>
            <a:r>
              <a:rPr lang="zh-CN" altLang="en-US" sz="900" b="1" spc="165" dirty="0">
                <a:solidFill>
                  <a:schemeClr val="bg1"/>
                </a:solidFill>
                <a:latin typeface="STSong" charset="-122"/>
                <a:ea typeface="STSong" charset="-122"/>
                <a:cs typeface="STSong" charset="-122"/>
              </a:rPr>
              <a:t>     </a:t>
            </a:r>
            <a:r>
              <a:rPr lang="zh-CN" altLang="en-US" sz="900" b="1" spc="165" dirty="0" smtClean="0">
                <a:solidFill>
                  <a:schemeClr val="bg1"/>
                </a:solidFill>
                <a:latin typeface="STSong" charset="-122"/>
                <a:ea typeface="STSong" charset="-122"/>
                <a:cs typeface="STSong" charset="-122"/>
              </a:rPr>
              <a:t> 八月</a:t>
            </a:r>
            <a:r>
              <a:rPr lang="zh-CN" altLang="en-US" sz="900" b="1" spc="165" dirty="0">
                <a:solidFill>
                  <a:schemeClr val="bg1"/>
                </a:solidFill>
                <a:latin typeface="STSong" charset="-122"/>
                <a:ea typeface="STSong" charset="-122"/>
                <a:cs typeface="STSong" charset="-122"/>
              </a:rPr>
              <a:t>十五中秋节是一个温馨、团圆的美好日子，一个具有悠久历史文化的传统节日，同时也是各企业增加销售，接近员工与员工、员工与企业之间的距离，达到一种和平友好的精神，更好的促进企业经济发展。</a:t>
            </a:r>
          </a:p>
          <a:p>
            <a:pPr algn="just" defTabSz="599440"/>
            <a:endParaRPr lang="zh-CN" altLang="en-US" sz="900" b="1" spc="165" dirty="0">
              <a:solidFill>
                <a:schemeClr val="bg1"/>
              </a:solidFill>
              <a:latin typeface="STSong" charset="-122"/>
              <a:ea typeface="STSong" charset="-122"/>
              <a:cs typeface="STSong" charset="-122"/>
            </a:endParaRPr>
          </a:p>
          <a:p>
            <a:pPr algn="just" defTabSz="599440"/>
            <a:r>
              <a:rPr lang="zh-CN" altLang="en-US" sz="900" b="1" spc="165" dirty="0">
                <a:solidFill>
                  <a:schemeClr val="bg1"/>
                </a:solidFill>
                <a:latin typeface="STSong" charset="-122"/>
                <a:ea typeface="STSong" charset="-122"/>
                <a:cs typeface="STSong" charset="-122"/>
              </a:rPr>
              <a:t>　　在中秋节这一天，家家户户都吃团圆饭，品月饼，赏明月，到处洋溢着喜庆气氛。在这一天里也有很多在外工作的人因为工作的原因而不能回家陪自己的父母吃团圆饭、赏月品月饼，这就需要企业给予员工更多关注，那么企业该如何出高招，打造节日气氛，关注员工的情感需求，营造出一片“几处笙声留朗月，万家萧管乐中秋”的欢乐景象呢?既能颂扬中华民族的传统文化，又能丰富员工的精神物质生活，增强凝聚力和员工归宿感，更好地体现企业家庭般的和谐氛围。</a:t>
            </a:r>
          </a:p>
          <a:p>
            <a:pPr algn="just" defTabSz="599440"/>
            <a:endParaRPr lang="zh-CN" altLang="en-US" sz="900" b="1" spc="165" dirty="0">
              <a:solidFill>
                <a:schemeClr val="bg1"/>
              </a:solidFill>
              <a:latin typeface="STSong" charset="-122"/>
              <a:ea typeface="STSong" charset="-122"/>
              <a:cs typeface="STSong" charset="-122"/>
            </a:endParaRPr>
          </a:p>
          <a:p>
            <a:pPr algn="just" defTabSz="599440"/>
            <a:r>
              <a:rPr lang="zh-CN" altLang="en-US" sz="900" b="1" spc="165" dirty="0">
                <a:solidFill>
                  <a:schemeClr val="bg1"/>
                </a:solidFill>
                <a:latin typeface="STSong" charset="-122"/>
                <a:ea typeface="STSong" charset="-122"/>
                <a:cs typeface="STSong" charset="-122"/>
              </a:rPr>
              <a:t>　　今天就以某酒店为与大家分享酒店中秋策划方案，看该酒店是如何令自己的</a:t>
            </a:r>
            <a:r>
              <a:rPr lang="zh-CN" altLang="en-US" sz="900" b="1" spc="165" dirty="0" smtClean="0">
                <a:solidFill>
                  <a:schemeClr val="bg1"/>
                </a:solidFill>
                <a:latin typeface="STSong" charset="-122"/>
                <a:ea typeface="STSong" charset="-122"/>
                <a:cs typeface="STSong" charset="-122"/>
              </a:rPr>
              <a:t>员工</a:t>
            </a:r>
            <a:r>
              <a:rPr lang="zh-CN" altLang="en-US" sz="900" b="1" spc="165" dirty="0">
                <a:solidFill>
                  <a:schemeClr val="bg1"/>
                </a:solidFill>
                <a:latin typeface="STSong" charset="-122"/>
                <a:ea typeface="STSong" charset="-122"/>
                <a:cs typeface="STSong" charset="-122"/>
              </a:rPr>
              <a:t>在异彩纷呈的文化活动中，增强员工对中国悠久历史文化的认识，拉近员工与</a:t>
            </a:r>
            <a:r>
              <a:rPr lang="zh-CN" altLang="en-US" sz="900" b="1" spc="165" dirty="0" smtClean="0">
                <a:solidFill>
                  <a:schemeClr val="bg1"/>
                </a:solidFill>
                <a:latin typeface="STSong" charset="-122"/>
                <a:ea typeface="STSong" charset="-122"/>
                <a:cs typeface="STSong" charset="-122"/>
              </a:rPr>
              <a:t>员工</a:t>
            </a:r>
            <a:r>
              <a:rPr lang="zh-CN" altLang="en-US" sz="900" b="1" spc="165" dirty="0">
                <a:solidFill>
                  <a:schemeClr val="bg1"/>
                </a:solidFill>
                <a:latin typeface="STSong" charset="-122"/>
                <a:ea typeface="STSong" charset="-122"/>
                <a:cs typeface="STSong" charset="-122"/>
              </a:rPr>
              <a:t>、员工与企业之间的距离。</a:t>
            </a:r>
          </a:p>
        </p:txBody>
      </p:sp>
      <p:sp>
        <p:nvSpPr>
          <p:cNvPr id="11" name="Text Box 7"/>
          <p:cNvSpPr txBox="1">
            <a:spLocks noChangeArrowheads="1"/>
          </p:cNvSpPr>
          <p:nvPr/>
        </p:nvSpPr>
        <p:spPr bwMode="auto">
          <a:xfrm>
            <a:off x="1201484" y="704362"/>
            <a:ext cx="854575" cy="163946"/>
          </a:xfrm>
          <a:prstGeom prst="rect">
            <a:avLst/>
          </a:prstGeom>
          <a:noFill/>
          <a:ln w="9525">
            <a:noFill/>
            <a:miter lim="800000"/>
          </a:ln>
        </p:spPr>
        <p:txBody>
          <a:bodyPr wrap="none" lIns="25200" tIns="12600" rIns="25200" bIns="12600">
            <a:spAutoFit/>
          </a:bodyPr>
          <a:lstStyle/>
          <a:p>
            <a:pPr algn="ctr" defTabSz="599440"/>
            <a:r>
              <a:rPr lang="en-CA" sz="900"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PREFACE</a:t>
            </a:r>
          </a:p>
        </p:txBody>
      </p:sp>
      <p:sp>
        <p:nvSpPr>
          <p:cNvPr id="12" name="矩形 11"/>
          <p:cNvSpPr/>
          <p:nvPr/>
        </p:nvSpPr>
        <p:spPr>
          <a:xfrm>
            <a:off x="1111839" y="219608"/>
            <a:ext cx="84253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前言</a:t>
            </a:r>
            <a:endParaRPr lang="en-CA" altLang="zh-CN" sz="2400" b="1" spc="165" dirty="0">
              <a:solidFill>
                <a:schemeClr val="bg1"/>
              </a:solidFill>
              <a:latin typeface="STSong" charset="-122"/>
              <a:ea typeface="STSong" charset="-122"/>
              <a:cs typeface="STSong" charset="-122"/>
            </a:endParaRPr>
          </a:p>
        </p:txBody>
      </p:sp>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90576" y="219608"/>
            <a:ext cx="5514788" cy="5393704"/>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1558" y="1199239"/>
            <a:ext cx="543994" cy="604834"/>
          </a:xfrm>
          <a:prstGeom prst="rect">
            <a:avLst/>
          </a:prstGeom>
        </p:spPr>
      </p:pic>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flipV="1">
            <a:off x="4279153" y="3842307"/>
            <a:ext cx="543994" cy="60483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02697" y="2414254"/>
            <a:ext cx="3358401" cy="1477328"/>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产品</a:t>
            </a:r>
            <a:r>
              <a:rPr lang="zh-CN" altLang="en-US" sz="1000" b="1" spc="165" dirty="0">
                <a:solidFill>
                  <a:schemeClr val="bg1"/>
                </a:solidFill>
                <a:latin typeface="STSong" charset="-122"/>
                <a:ea typeface="STSong" charset="-122"/>
                <a:cs typeface="STSong" charset="-122"/>
              </a:rPr>
              <a:t>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a:p>
            <a:r>
              <a:rPr lang="zh-CN" altLang="en-US" sz="1000" b="1" spc="165" dirty="0">
                <a:solidFill>
                  <a:schemeClr val="bg1"/>
                </a:solidFill>
                <a:latin typeface="STSong" charset="-122"/>
                <a:ea typeface="STSong" charset="-122"/>
                <a:cs typeface="STSong" charset="-122"/>
              </a:rPr>
              <a:t>产品说明一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a:p>
            <a:r>
              <a:rPr lang="zh-CN" altLang="en-US" sz="1000" b="1" spc="165" dirty="0">
                <a:solidFill>
                  <a:schemeClr val="bg1"/>
                </a:solidFill>
                <a:latin typeface="STSong" charset="-122"/>
                <a:ea typeface="STSong" charset="-122"/>
                <a:cs typeface="STSong" charset="-122"/>
              </a:rPr>
              <a:t>产品说明一</a:t>
            </a:r>
            <a:r>
              <a:rPr lang="en-US" altLang="zh-CN" sz="1000" b="1" spc="165" dirty="0">
                <a:solidFill>
                  <a:schemeClr val="bg1"/>
                </a:solidFill>
                <a:latin typeface="STSong" charset="-122"/>
                <a:ea typeface="STSong" charset="-122"/>
                <a:cs typeface="STSong" charset="-122"/>
              </a:rPr>
              <a:t>……</a:t>
            </a:r>
            <a:r>
              <a:rPr lang="zh-CN" altLang="en-US" sz="1000" b="1" spc="165" dirty="0">
                <a:solidFill>
                  <a:schemeClr val="bg1"/>
                </a:solidFill>
                <a:latin typeface="STSong" charset="-122"/>
                <a:ea typeface="STSong" charset="-122"/>
                <a:cs typeface="STSong" charset="-122"/>
              </a:rPr>
              <a:t>点击输入本栏的具体文字，简明扼要的说明分项内容，此为概念图解，请根据您的具体内容酌情</a:t>
            </a:r>
            <a:r>
              <a:rPr lang="zh-CN" altLang="en-US" sz="1000" b="1" spc="165" dirty="0" smtClean="0">
                <a:solidFill>
                  <a:schemeClr val="bg1"/>
                </a:solidFill>
                <a:latin typeface="STSong" charset="-122"/>
                <a:ea typeface="STSong" charset="-122"/>
                <a:cs typeface="STSong" charset="-122"/>
              </a:rPr>
              <a:t>修改</a:t>
            </a:r>
            <a:endParaRPr lang="en-US" altLang="zh-CN" sz="1000" b="1" spc="165" dirty="0">
              <a:solidFill>
                <a:schemeClr val="bg1"/>
              </a:solidFill>
              <a:latin typeface="STSong" charset="-122"/>
              <a:ea typeface="STSong" charset="-122"/>
              <a:cs typeface="STSong" charset="-122"/>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6914" y="1485275"/>
            <a:ext cx="3637801" cy="2406307"/>
          </a:xfrm>
          <a:prstGeom prst="rect">
            <a:avLst/>
          </a:prstGeom>
          <a:ln>
            <a:noFill/>
          </a:ln>
          <a:effectLst>
            <a:outerShdw blurRad="292100" dist="139700" dir="2700000" algn="tl" rotWithShape="0">
              <a:srgbClr val="333333">
                <a:alpha val="65000"/>
              </a:srgbClr>
            </a:outerShdw>
          </a:effectLst>
        </p:spPr>
      </p:pic>
      <p:grpSp>
        <p:nvGrpSpPr>
          <p:cNvPr id="8" name="组 7"/>
          <p:cNvGrpSpPr/>
          <p:nvPr/>
        </p:nvGrpSpPr>
        <p:grpSpPr>
          <a:xfrm>
            <a:off x="-1" y="-20342"/>
            <a:ext cx="9046255" cy="5072088"/>
            <a:chOff x="-1" y="-20342"/>
            <a:chExt cx="9046255" cy="5072088"/>
          </a:xfrm>
        </p:grpSpPr>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0" name="图片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1"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3" name="矩形 12"/>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15" name="矩形 14"/>
          <p:cNvSpPr/>
          <p:nvPr/>
        </p:nvSpPr>
        <p:spPr>
          <a:xfrm>
            <a:off x="4990597" y="1973339"/>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2" name="矩形 11"/>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
        <p:nvSpPr>
          <p:cNvPr id="3" name="矩形 2"/>
          <p:cNvSpPr/>
          <p:nvPr/>
        </p:nvSpPr>
        <p:spPr>
          <a:xfrm>
            <a:off x="5889567" y="2497672"/>
            <a:ext cx="1704420" cy="656247"/>
          </a:xfrm>
          <a:prstGeom prst="rect">
            <a:avLst/>
          </a:prstGeom>
        </p:spPr>
        <p:txBody>
          <a:bodyPr wrap="square">
            <a:spAutoFit/>
          </a:bodyPr>
          <a:lstStyle/>
          <a:p>
            <a:r>
              <a:rPr lang="zh-CN" altLang="en-US" sz="1800" b="1" spc="165" dirty="0">
                <a:solidFill>
                  <a:schemeClr val="bg1"/>
                </a:solidFill>
                <a:latin typeface="STSong" charset="-122"/>
                <a:ea typeface="STSong" charset="-122"/>
                <a:cs typeface="STSong" charset="-122"/>
              </a:rPr>
              <a:t>灯光照明布置   </a:t>
            </a:r>
            <a:endParaRPr lang="en-US" altLang="zh-CN" sz="1800" b="1" spc="165" dirty="0" smtClean="0">
              <a:solidFill>
                <a:schemeClr val="bg1"/>
              </a:solidFill>
              <a:latin typeface="STSong" charset="-122"/>
              <a:ea typeface="STSong" charset="-122"/>
              <a:cs typeface="STSong" charset="-122"/>
            </a:endParaRPr>
          </a:p>
          <a:p>
            <a:r>
              <a:rPr lang="zh-CN" altLang="en-US" sz="1800" b="1" spc="165" dirty="0" smtClean="0">
                <a:solidFill>
                  <a:schemeClr val="bg1"/>
                </a:solidFill>
                <a:latin typeface="STSong" charset="-122"/>
                <a:ea typeface="STSong" charset="-122"/>
                <a:cs typeface="STSong" charset="-122"/>
              </a:rPr>
              <a:t>音响</a:t>
            </a:r>
            <a:r>
              <a:rPr lang="zh-CN" altLang="en-US" sz="1800" b="1" spc="165" dirty="0">
                <a:solidFill>
                  <a:schemeClr val="bg1"/>
                </a:solidFill>
                <a:latin typeface="STSong" charset="-122"/>
                <a:ea typeface="STSong" charset="-122"/>
                <a:cs typeface="STSong" charset="-122"/>
              </a:rPr>
              <a:t>设备布置</a:t>
            </a:r>
          </a:p>
        </p:txBody>
      </p:sp>
      <p:pic>
        <p:nvPicPr>
          <p:cNvPr id="2" name="图片 1"/>
          <p:cNvPicPr>
            <a:picLocks noChangeAspect="1"/>
          </p:cNvPicPr>
          <p:nvPr/>
        </p:nvPicPr>
        <p:blipFill>
          <a:blip r:embed="rId6"/>
          <a:stretch>
            <a:fillRect/>
          </a:stretch>
        </p:blipFill>
        <p:spPr>
          <a:xfrm>
            <a:off x="880624" y="1495028"/>
            <a:ext cx="4826239" cy="2189684"/>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5889567" y="1926858"/>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50965" y="1179923"/>
            <a:ext cx="4848006" cy="3170099"/>
          </a:xfrm>
          <a:prstGeom prst="rect">
            <a:avLst/>
          </a:prstGeom>
        </p:spPr>
        <p:txBody>
          <a:bodyPr wrap="square">
            <a:spAutoFit/>
          </a:bodyPr>
          <a:lstStyle/>
          <a:p>
            <a:r>
              <a:rPr lang="zh-CN" altLang="en-US" sz="2000" b="1" spc="165" dirty="0">
                <a:solidFill>
                  <a:schemeClr val="accent4">
                    <a:lumMod val="60000"/>
                    <a:lumOff val="40000"/>
                  </a:schemeClr>
                </a:solidFill>
                <a:latin typeface="STSong" charset="-122"/>
                <a:ea typeface="STSong" charset="-122"/>
                <a:cs typeface="STSong" charset="-122"/>
              </a:rPr>
              <a:t>舞台布置</a:t>
            </a:r>
            <a:r>
              <a:rPr lang="zh-CN" altLang="en-US" sz="2000" b="1" spc="165" dirty="0" smtClean="0">
                <a:solidFill>
                  <a:schemeClr val="accent4">
                    <a:lumMod val="60000"/>
                    <a:lumOff val="40000"/>
                  </a:schemeClr>
                </a:solidFill>
                <a:latin typeface="STSong" charset="-122"/>
                <a:ea typeface="STSong" charset="-122"/>
                <a:cs typeface="STSong" charset="-122"/>
              </a:rPr>
              <a:t>——</a:t>
            </a:r>
            <a:endParaRPr lang="en-US" altLang="zh-CN" sz="2000" b="1" spc="165" dirty="0" smtClean="0">
              <a:solidFill>
                <a:schemeClr val="accent4">
                  <a:lumMod val="60000"/>
                  <a:lumOff val="40000"/>
                </a:schemeClr>
              </a:solidFill>
              <a:latin typeface="STSong" charset="-122"/>
              <a:ea typeface="STSong" charset="-122"/>
              <a:cs typeface="STSong" charset="-122"/>
            </a:endParaRPr>
          </a:p>
          <a:p>
            <a:r>
              <a:rPr lang="zh-CN" altLang="en-US" sz="2000" b="1" spc="165" dirty="0" smtClean="0">
                <a:solidFill>
                  <a:schemeClr val="accent4">
                    <a:lumMod val="60000"/>
                    <a:lumOff val="40000"/>
                  </a:schemeClr>
                </a:solidFill>
                <a:latin typeface="STSong" charset="-122"/>
                <a:ea typeface="STSong" charset="-122"/>
                <a:cs typeface="STSong" charset="-122"/>
              </a:rPr>
              <a:t>包括</a:t>
            </a:r>
            <a:r>
              <a:rPr lang="zh-CN" altLang="en-US" sz="2000" b="1" spc="165" dirty="0">
                <a:solidFill>
                  <a:schemeClr val="accent4">
                    <a:lumMod val="60000"/>
                    <a:lumOff val="40000"/>
                  </a:schemeClr>
                </a:solidFill>
                <a:latin typeface="STSong" charset="-122"/>
                <a:ea typeface="STSong" charset="-122"/>
                <a:cs typeface="STSong" charset="-122"/>
              </a:rPr>
              <a:t>一个大型的背景屏</a:t>
            </a:r>
            <a:r>
              <a:rPr lang="zh-CN" altLang="en-US" sz="2000" b="1" spc="165" dirty="0" smtClean="0">
                <a:solidFill>
                  <a:schemeClr val="accent4">
                    <a:lumMod val="60000"/>
                    <a:lumOff val="40000"/>
                  </a:schemeClr>
                </a:solidFill>
                <a:latin typeface="STSong" charset="-122"/>
                <a:ea typeface="STSong" charset="-122"/>
                <a:cs typeface="STSong" charset="-122"/>
              </a:rPr>
              <a:t>，</a:t>
            </a:r>
            <a:endParaRPr lang="en-US" altLang="zh-CN" sz="2000" b="1" spc="165" dirty="0" smtClean="0">
              <a:solidFill>
                <a:schemeClr val="accent4">
                  <a:lumMod val="60000"/>
                  <a:lumOff val="40000"/>
                </a:schemeClr>
              </a:solidFill>
              <a:latin typeface="STSong" charset="-122"/>
              <a:ea typeface="STSong" charset="-122"/>
              <a:cs typeface="STSong" charset="-122"/>
            </a:endParaRPr>
          </a:p>
          <a:p>
            <a:r>
              <a:rPr lang="zh-CN" altLang="en-US" sz="2000" b="1" spc="165" dirty="0" smtClean="0">
                <a:solidFill>
                  <a:schemeClr val="accent4">
                    <a:lumMod val="60000"/>
                    <a:lumOff val="40000"/>
                  </a:schemeClr>
                </a:solidFill>
                <a:latin typeface="STSong" charset="-122"/>
                <a:ea typeface="STSong" charset="-122"/>
                <a:cs typeface="STSong" charset="-122"/>
              </a:rPr>
              <a:t>以</a:t>
            </a:r>
            <a:r>
              <a:rPr lang="zh-CN" altLang="en-US" sz="2000" b="1" spc="165" dirty="0">
                <a:solidFill>
                  <a:schemeClr val="accent4">
                    <a:lumMod val="60000"/>
                    <a:lumOff val="40000"/>
                  </a:schemeClr>
                </a:solidFill>
                <a:latin typeface="STSong" charset="-122"/>
                <a:ea typeface="STSong" charset="-122"/>
                <a:cs typeface="STSong" charset="-122"/>
              </a:rPr>
              <a:t>供故事讲解是播放投影。</a:t>
            </a:r>
            <a:endParaRPr lang="en-US" altLang="zh-CN" sz="2000" b="1" spc="165" dirty="0">
              <a:solidFill>
                <a:schemeClr val="accent4">
                  <a:lumMod val="60000"/>
                  <a:lumOff val="40000"/>
                </a:schemeClr>
              </a:solidFill>
              <a:latin typeface="STSong" charset="-122"/>
              <a:ea typeface="STSong" charset="-122"/>
              <a:cs typeface="STSong" charset="-122"/>
            </a:endParaRPr>
          </a:p>
          <a:p>
            <a:endParaRPr lang="en-US" altLang="zh-CN" sz="1000" b="1" dirty="0" smtClean="0"/>
          </a:p>
          <a:p>
            <a:pPr>
              <a:lnSpc>
                <a:spcPct val="150000"/>
              </a:lnSpc>
            </a:pPr>
            <a:r>
              <a:rPr lang="zh-CN" altLang="en-US" sz="1000" b="1" dirty="0" smtClean="0">
                <a:solidFill>
                  <a:schemeClr val="bg1"/>
                </a:solidFill>
              </a:rPr>
              <a:t>产</a:t>
            </a:r>
            <a:r>
              <a:rPr lang="zh-CN" altLang="en-US" sz="1000" b="1" dirty="0">
                <a:solidFill>
                  <a:schemeClr val="bg1"/>
                </a:solidFill>
              </a:rPr>
              <a:t>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pPr>
              <a:lnSpc>
                <a:spcPct val="150000"/>
              </a:lnSpc>
            </a:pPr>
            <a:r>
              <a:rPr lang="zh-CN" altLang="en-US" sz="1000" b="1" dirty="0">
                <a:solidFill>
                  <a:schemeClr val="bg1"/>
                </a:solidFill>
              </a:rPr>
              <a:t>产品说明一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pPr>
              <a:lnSpc>
                <a:spcPct val="150000"/>
              </a:lnSpc>
            </a:pPr>
            <a:r>
              <a:rPr lang="zh-CN" altLang="en-US" sz="1000" b="1" dirty="0">
                <a:solidFill>
                  <a:schemeClr val="bg1"/>
                </a:solidFill>
              </a:rPr>
              <a:t>产品说明一</a:t>
            </a:r>
            <a:r>
              <a:rPr lang="en-US" altLang="zh-CN" sz="1000" dirty="0">
                <a:solidFill>
                  <a:schemeClr val="bg1"/>
                </a:solidFill>
              </a:rPr>
              <a:t>……</a:t>
            </a:r>
            <a:r>
              <a:rPr lang="zh-CN" altLang="en-US" sz="1000" dirty="0">
                <a:solidFill>
                  <a:schemeClr val="bg1"/>
                </a:solidFill>
              </a:rPr>
              <a:t>点击输入本栏的具体文字，简明扼要的说明分项内容，此为概念图解，请根据您的具体内容酌情修改</a:t>
            </a:r>
            <a:endParaRPr lang="en-US" altLang="zh-CN" sz="1000" dirty="0">
              <a:solidFill>
                <a:schemeClr val="bg1"/>
              </a:solidFill>
            </a:endParaRPr>
          </a:p>
          <a:p>
            <a:endParaRPr lang="en-US" altLang="zh-CN" sz="2000" dirty="0" smtClean="0">
              <a:latin typeface="方正清刻本悦宋简体" panose="02000000000000000000" pitchFamily="2" charset="-122"/>
              <a:ea typeface="方正清刻本悦宋简体" panose="02000000000000000000" pitchFamily="2" charset="-122"/>
            </a:endParaRPr>
          </a:p>
          <a:p>
            <a:endParaRPr lang="zh-CN" altLang="en-US" sz="2000" dirty="0">
              <a:latin typeface="方正清刻本悦宋简体" panose="02000000000000000000" pitchFamily="2" charset="-122"/>
              <a:ea typeface="方正清刻本悦宋简体" panose="02000000000000000000" pitchFamily="2" charset="-122"/>
            </a:endParaRPr>
          </a:p>
        </p:txBody>
      </p:sp>
      <p:grpSp>
        <p:nvGrpSpPr>
          <p:cNvPr id="7" name="组 6"/>
          <p:cNvGrpSpPr/>
          <p:nvPr/>
        </p:nvGrpSpPr>
        <p:grpSpPr>
          <a:xfrm>
            <a:off x="-1" y="-20342"/>
            <a:ext cx="9046255" cy="5072088"/>
            <a:chOff x="-1" y="-20342"/>
            <a:chExt cx="9046255" cy="5072088"/>
          </a:xfrm>
        </p:grpSpPr>
        <p:pic>
          <p:nvPicPr>
            <p:cNvPr id="8" name="图片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56731" y="704830"/>
              <a:ext cx="1133369" cy="140093"/>
            </a:xfrm>
            <a:prstGeom prst="rect">
              <a:avLst/>
            </a:prstGeom>
            <a:noFill/>
            <a:ln w="9525">
              <a:noFill/>
              <a:miter lim="800000"/>
            </a:ln>
          </p:spPr>
          <p:txBody>
            <a:bodyPr wrap="none" lIns="25200" tIns="12600" rIns="25200" bIns="12600">
              <a:spAutoFit/>
            </a:bodyPr>
            <a:lstStyle/>
            <a:p>
              <a:pPr algn="ctr" defTabSz="599440"/>
              <a:r>
                <a:rPr lang="en-US" sz="745" spc="331" dirty="0"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SITE LAYOUT</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2" name="矩形 11"/>
            <p:cNvSpPr/>
            <p:nvPr/>
          </p:nvSpPr>
          <p:spPr>
            <a:xfrm>
              <a:off x="1155404"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现场布置</a:t>
              </a:r>
              <a:endParaRPr lang="en-CA" altLang="zh-CN" sz="2400" b="1" spc="165" dirty="0">
                <a:solidFill>
                  <a:schemeClr val="bg1"/>
                </a:solidFill>
                <a:latin typeface="STSong" charset="-122"/>
                <a:ea typeface="STSong" charset="-122"/>
                <a:cs typeface="STSong"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7" dur="500"/>
                                        <p:tgtEl>
                                          <p:spTgt spid="3">
                                            <p:txEl>
                                              <p:pRg st="1" end="1"/>
                                            </p:txEl>
                                          </p:spTgt>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3">
                                            <p:txEl>
                                              <p:pRg st="2" end="2"/>
                                            </p:txEl>
                                          </p:spTgt>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0" dur="5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31" dur="500"/>
                                        <p:tgtEl>
                                          <p:spTgt spid="3">
                                            <p:txEl>
                                              <p:pRg st="4" end="4"/>
                                            </p:txEl>
                                          </p:spTgt>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7" dur="5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38" dur="500"/>
                                        <p:tgtEl>
                                          <p:spTgt spid="3">
                                            <p:txEl>
                                              <p:pRg st="5" end="5"/>
                                            </p:txEl>
                                          </p:spTgt>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4" dur="5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79600"/>
            <a:ext cx="8959850" cy="1274560"/>
          </a:xfrm>
          <a:prstGeom prst="rect">
            <a:avLst/>
          </a:prstGeom>
        </p:spPr>
      </p:pic>
      <p:sp>
        <p:nvSpPr>
          <p:cNvPr id="10" name="矩形 9"/>
          <p:cNvSpPr/>
          <p:nvPr/>
        </p:nvSpPr>
        <p:spPr>
          <a:xfrm>
            <a:off x="3580727" y="2064924"/>
            <a:ext cx="1500411" cy="559512"/>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活动结束</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2052806"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END OF THE ACTIVITY</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 4"/>
          <p:cNvGrpSpPr/>
          <p:nvPr/>
        </p:nvGrpSpPr>
        <p:grpSpPr>
          <a:xfrm>
            <a:off x="-1" y="-20342"/>
            <a:ext cx="9046255" cy="5072088"/>
            <a:chOff x="-1" y="-20342"/>
            <a:chExt cx="9046255" cy="5072088"/>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9" name="图片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0" name="Text Box 7"/>
            <p:cNvSpPr txBox="1">
              <a:spLocks noChangeArrowheads="1"/>
            </p:cNvSpPr>
            <p:nvPr/>
          </p:nvSpPr>
          <p:spPr bwMode="auto">
            <a:xfrm>
              <a:off x="1267599" y="704830"/>
              <a:ext cx="671062" cy="140093"/>
            </a:xfrm>
            <a:prstGeom prst="rect">
              <a:avLst/>
            </a:prstGeom>
            <a:noFill/>
            <a:ln w="9525">
              <a:noFill/>
              <a:miter lim="800000"/>
            </a:ln>
          </p:spPr>
          <p:txBody>
            <a:bodyPr wrap="none" lIns="25200" tIns="12600" rIns="25200" bIns="12600">
              <a:spAutoFit/>
            </a:bodyPr>
            <a:lstStyle/>
            <a:p>
              <a:pPr algn="ctr" defTabSz="599440"/>
              <a:r>
                <a:rPr lang="en-US" sz="745" spc="331" smtClean="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ENDING</a:t>
              </a:r>
              <a:endPar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endParaRPr>
            </a:p>
          </p:txBody>
        </p:sp>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12" name="矩形 11"/>
            <p:cNvSpPr/>
            <p:nvPr/>
          </p:nvSpPr>
          <p:spPr>
            <a:xfrm>
              <a:off x="1155405" y="200379"/>
              <a:ext cx="1500411"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活动结束</a:t>
              </a:r>
              <a:endParaRPr lang="en-CA" altLang="zh-CN" sz="2400" b="1" spc="165" dirty="0">
                <a:solidFill>
                  <a:schemeClr val="bg1"/>
                </a:solidFill>
                <a:latin typeface="STSong" charset="-122"/>
                <a:ea typeface="STSong" charset="-122"/>
                <a:cs typeface="STSong" charset="-122"/>
              </a:endParaRPr>
            </a:p>
          </p:txBody>
        </p:sp>
      </p:grpSp>
      <p:sp>
        <p:nvSpPr>
          <p:cNvPr id="7" name="矩形 6"/>
          <p:cNvSpPr/>
          <p:nvPr/>
        </p:nvSpPr>
        <p:spPr>
          <a:xfrm>
            <a:off x="3533560" y="1634025"/>
            <a:ext cx="3796330" cy="400110"/>
          </a:xfrm>
          <a:prstGeom prst="rect">
            <a:avLst/>
          </a:prstGeom>
        </p:spPr>
        <p:txBody>
          <a:bodyPr wrap="square">
            <a:spAutoFit/>
          </a:bodyPr>
          <a:lstStyle/>
          <a:p>
            <a:r>
              <a:rPr lang="zh-CN" altLang="en-US" sz="1000" b="1" spc="165"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
        <p:nvSpPr>
          <p:cNvPr id="4" name="矩形 3"/>
          <p:cNvSpPr/>
          <p:nvPr/>
        </p:nvSpPr>
        <p:spPr>
          <a:xfrm>
            <a:off x="1619174" y="1629330"/>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观众席布置</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3" name="矩形 12"/>
          <p:cNvSpPr/>
          <p:nvPr/>
        </p:nvSpPr>
        <p:spPr>
          <a:xfrm>
            <a:off x="1619173" y="2281200"/>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a:solidFill>
                  <a:schemeClr val="accent4">
                    <a:lumMod val="60000"/>
                    <a:lumOff val="40000"/>
                  </a:schemeClr>
                </a:solidFill>
                <a:latin typeface="STSong" charset="-122"/>
                <a:ea typeface="STSong" charset="-122"/>
                <a:cs typeface="STSong" charset="-122"/>
              </a:rPr>
              <a:t>观众</a:t>
            </a:r>
            <a:r>
              <a:rPr lang="zh-CN" altLang="en-US" sz="1800" b="1" spc="165" dirty="0" smtClean="0">
                <a:solidFill>
                  <a:schemeClr val="accent4">
                    <a:lumMod val="60000"/>
                    <a:lumOff val="40000"/>
                  </a:schemeClr>
                </a:solidFill>
                <a:latin typeface="STSong" charset="-122"/>
                <a:ea typeface="STSong" charset="-122"/>
                <a:cs typeface="STSong" charset="-122"/>
              </a:rPr>
              <a:t>撤离</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4" name="矩形 13"/>
          <p:cNvSpPr/>
          <p:nvPr/>
        </p:nvSpPr>
        <p:spPr>
          <a:xfrm>
            <a:off x="1619172" y="2934326"/>
            <a:ext cx="1675925" cy="369332"/>
          </a:xfrm>
          <a:prstGeom prst="rect">
            <a:avLst/>
          </a:prstGeom>
          <a:ln>
            <a:solidFill>
              <a:schemeClr val="accent4">
                <a:lumMod val="60000"/>
                <a:lumOff val="40000"/>
              </a:schemeClr>
            </a:solidFill>
          </a:ln>
        </p:spPr>
        <p:txBody>
          <a:bodyPr wrap="square">
            <a:spAutoFit/>
          </a:bodyPr>
          <a:lstStyle/>
          <a:p>
            <a:pPr algn="ctr" defTabSz="599440"/>
            <a:r>
              <a:rPr lang="zh-CN" altLang="en-US" sz="1800" b="1" spc="165" dirty="0" smtClean="0">
                <a:solidFill>
                  <a:schemeClr val="accent4">
                    <a:lumMod val="60000"/>
                    <a:lumOff val="40000"/>
                  </a:schemeClr>
                </a:solidFill>
                <a:latin typeface="STSong" charset="-122"/>
                <a:ea typeface="STSong" charset="-122"/>
                <a:cs typeface="STSong" charset="-122"/>
              </a:rPr>
              <a:t>结束</a:t>
            </a:r>
            <a:endParaRPr lang="zh-CN" altLang="en-US" sz="1800" b="1" spc="165" dirty="0">
              <a:solidFill>
                <a:schemeClr val="accent4">
                  <a:lumMod val="60000"/>
                  <a:lumOff val="40000"/>
                </a:schemeClr>
              </a:solidFill>
              <a:latin typeface="STSong" charset="-122"/>
              <a:ea typeface="STSong" charset="-122"/>
              <a:cs typeface="STSong" charset="-122"/>
            </a:endParaRPr>
          </a:p>
        </p:txBody>
      </p:sp>
      <p:sp>
        <p:nvSpPr>
          <p:cNvPr id="15" name="矩形 14"/>
          <p:cNvSpPr/>
          <p:nvPr/>
        </p:nvSpPr>
        <p:spPr>
          <a:xfrm>
            <a:off x="3533560" y="2249116"/>
            <a:ext cx="3796330" cy="400110"/>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
        <p:nvSpPr>
          <p:cNvPr id="16" name="矩形 15"/>
          <p:cNvSpPr/>
          <p:nvPr/>
        </p:nvSpPr>
        <p:spPr>
          <a:xfrm>
            <a:off x="3533560" y="2932761"/>
            <a:ext cx="3796330" cy="400110"/>
          </a:xfrm>
          <a:prstGeom prst="rect">
            <a:avLst/>
          </a:prstGeom>
        </p:spPr>
        <p:txBody>
          <a:bodyPr wrap="square">
            <a:spAutoFit/>
          </a:bodyPr>
          <a:lstStyle/>
          <a:p>
            <a:r>
              <a:rPr lang="zh-CN" altLang="en-US" sz="1000" b="1" spc="165" dirty="0" smtClean="0">
                <a:solidFill>
                  <a:schemeClr val="bg1"/>
                </a:solidFill>
                <a:latin typeface="STSong" charset="-122"/>
                <a:ea typeface="STSong" charset="-122"/>
                <a:cs typeface="STSong" charset="-122"/>
              </a:rPr>
              <a:t>点击</a:t>
            </a:r>
            <a:r>
              <a:rPr lang="zh-CN" altLang="en-US" sz="1000" b="1" spc="165" dirty="0">
                <a:solidFill>
                  <a:schemeClr val="bg1"/>
                </a:solidFill>
                <a:latin typeface="STSong" charset="-122"/>
                <a:ea typeface="STSong" charset="-122"/>
                <a:cs typeface="STSong" charset="-122"/>
              </a:rPr>
              <a:t>输入本栏的具体文字，简明扼要的说明分项内容，此为概念图解，请根据您的具体内容酌情修改</a:t>
            </a:r>
            <a:endParaRPr lang="en-US" altLang="zh-CN" sz="1000" b="1" spc="165" dirty="0">
              <a:solidFill>
                <a:schemeClr val="bg1"/>
              </a:solidFill>
              <a:latin typeface="STSong" charset="-122"/>
              <a:ea typeface="STSong" charset="-122"/>
              <a:cs typeface="STSong" charset="-122"/>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8959850" cy="5039916"/>
          </a:xfrm>
          <a:prstGeom prst="rect">
            <a:avLst/>
          </a:prstGeom>
        </p:spPr>
      </p:pic>
      <p:pic>
        <p:nvPicPr>
          <p:cNvPr id="8" name="图片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97219" y="13212"/>
            <a:ext cx="1051324" cy="2506746"/>
          </a:xfrm>
          <a:prstGeom prst="rect">
            <a:avLst/>
          </a:prstGeom>
        </p:spPr>
      </p:pic>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60436" y="-34870"/>
            <a:ext cx="695840" cy="1659140"/>
          </a:xfrm>
          <a:prstGeom prst="rect">
            <a:avLst/>
          </a:prstGeom>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6457" y="-34870"/>
            <a:ext cx="1051324" cy="2506746"/>
          </a:xfrm>
          <a:prstGeom prst="rect">
            <a:avLst/>
          </a:prstGeom>
        </p:spPr>
      </p:pic>
      <p:pic>
        <p:nvPicPr>
          <p:cNvPr id="18" name="图片 1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82679" y="141970"/>
            <a:ext cx="695840" cy="1659140"/>
          </a:xfrm>
          <a:prstGeom prst="rect">
            <a:avLst/>
          </a:prstGeom>
        </p:spPr>
      </p:pic>
      <p:sp>
        <p:nvSpPr>
          <p:cNvPr id="13" name="文本框 12"/>
          <p:cNvSpPr txBox="1"/>
          <p:nvPr/>
        </p:nvSpPr>
        <p:spPr>
          <a:xfrm>
            <a:off x="3810021" y="2010211"/>
            <a:ext cx="1371892" cy="461665"/>
          </a:xfrm>
          <a:prstGeom prst="rect">
            <a:avLst/>
          </a:prstGeom>
          <a:noFill/>
        </p:spPr>
        <p:txBody>
          <a:bodyPr wrap="square" rtlCol="0">
            <a:spAutoFit/>
          </a:bodyPr>
          <a:lstStyle/>
          <a:p>
            <a:pPr algn="ctr" defTabSz="599440"/>
            <a:r>
              <a:rPr lang="zh-CN" altLang="en-US" sz="2400" b="1" spc="165" smtClean="0">
                <a:solidFill>
                  <a:schemeClr val="bg1"/>
                </a:solidFill>
                <a:latin typeface="STSong" charset="-122"/>
                <a:ea typeface="STSong" charset="-122"/>
                <a:cs typeface="STSong" charset="-122"/>
              </a:rPr>
              <a:t>谢谢</a:t>
            </a:r>
            <a:r>
              <a:rPr lang="zh-CN" altLang="en-US" sz="2400" b="1" spc="165" dirty="0" smtClean="0">
                <a:solidFill>
                  <a:schemeClr val="bg1"/>
                </a:solidFill>
                <a:latin typeface="STSong" charset="-122"/>
                <a:ea typeface="STSong" charset="-122"/>
                <a:cs typeface="STSong" charset="-122"/>
              </a:rPr>
              <a:t>！</a:t>
            </a:r>
            <a:endParaRPr lang="zh-CN" altLang="en-US" sz="2400" b="1" spc="165" dirty="0">
              <a:solidFill>
                <a:schemeClr val="bg1"/>
              </a:solidFill>
              <a:latin typeface="STSong" charset="-122"/>
              <a:ea typeface="STSong" charset="-122"/>
              <a:cs typeface="STSong" charset="-122"/>
            </a:endParaRPr>
          </a:p>
        </p:txBody>
      </p:sp>
    </p:spTree>
    <p:extLst>
      <p:ext uri="{BB962C8B-B14F-4D97-AF65-F5344CB8AC3E}">
        <p14:creationId xmlns:p14="http://schemas.microsoft.com/office/powerpoint/2010/main" val="2050409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283465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6082" y="1273713"/>
            <a:ext cx="2796988" cy="931277"/>
          </a:xfrm>
          <a:prstGeom prst="rect">
            <a:avLst/>
          </a:prstGeom>
        </p:spPr>
      </p:pic>
      <p:sp>
        <p:nvSpPr>
          <p:cNvPr id="7" name="Text Box 7"/>
          <p:cNvSpPr txBox="1">
            <a:spLocks noChangeArrowheads="1"/>
          </p:cNvSpPr>
          <p:nvPr/>
        </p:nvSpPr>
        <p:spPr bwMode="auto">
          <a:xfrm>
            <a:off x="1226632" y="673990"/>
            <a:ext cx="964347" cy="163946"/>
          </a:xfrm>
          <a:prstGeom prst="rect">
            <a:avLst/>
          </a:prstGeom>
          <a:noFill/>
          <a:ln w="9525">
            <a:noFill/>
            <a:miter lim="800000"/>
          </a:ln>
        </p:spPr>
        <p:txBody>
          <a:bodyPr wrap="none" lIns="25200" tIns="12600" rIns="25200" bIns="12600">
            <a:spAutoFit/>
          </a:bodyPr>
          <a:lstStyle/>
          <a:p>
            <a:pPr algn="ctr" defTabSz="599440"/>
            <a:r>
              <a:rPr lang="en-CA" sz="900"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ABOUT US</a:t>
            </a:r>
          </a:p>
        </p:txBody>
      </p:sp>
      <p:sp>
        <p:nvSpPr>
          <p:cNvPr id="10" name="矩形 9"/>
          <p:cNvSpPr/>
          <p:nvPr/>
        </p:nvSpPr>
        <p:spPr>
          <a:xfrm>
            <a:off x="1110717" y="219608"/>
            <a:ext cx="844783" cy="461665"/>
          </a:xfrm>
          <a:prstGeom prst="rect">
            <a:avLst/>
          </a:prstGeom>
        </p:spPr>
        <p:txBody>
          <a:bodyPr wrap="none">
            <a:spAutoFit/>
          </a:bodyPr>
          <a:lstStyle/>
          <a:p>
            <a:pPr algn="ctr" defTabSz="599440"/>
            <a:r>
              <a:rPr lang="zh-CN" altLang="en-US" sz="2400" b="1" spc="165" dirty="0" smtClean="0">
                <a:solidFill>
                  <a:schemeClr val="bg1"/>
                </a:solidFill>
                <a:latin typeface="STSong" charset="-122"/>
                <a:ea typeface="STSong" charset="-122"/>
                <a:cs typeface="STSong" charset="-122"/>
              </a:rPr>
              <a:t>目录</a:t>
            </a:r>
            <a:endParaRPr lang="en-CA" altLang="zh-CN" sz="2400" b="1" spc="165" dirty="0">
              <a:solidFill>
                <a:schemeClr val="bg1"/>
              </a:solidFill>
              <a:latin typeface="STSong" charset="-122"/>
              <a:ea typeface="STSong" charset="-122"/>
              <a:cs typeface="STSong" charset="-122"/>
            </a:endParaRPr>
          </a:p>
        </p:txBody>
      </p:sp>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8047" y="1276820"/>
            <a:ext cx="2796988" cy="931277"/>
          </a:xfrm>
          <a:prstGeom prst="rect">
            <a:avLst/>
          </a:prstGeom>
        </p:spPr>
      </p:pic>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6082" y="2093451"/>
            <a:ext cx="2796988" cy="931277"/>
          </a:xfrm>
          <a:prstGeom prst="rect">
            <a:avLst/>
          </a:prstGeom>
        </p:spPr>
      </p:pic>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6082" y="2919652"/>
            <a:ext cx="2796988" cy="931277"/>
          </a:xfrm>
          <a:prstGeom prst="rect">
            <a:avLst/>
          </a:prstGeom>
        </p:spPr>
      </p:pic>
      <p:pic>
        <p:nvPicPr>
          <p:cNvPr id="21" name="图片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8047" y="2125913"/>
            <a:ext cx="2796988" cy="931277"/>
          </a:xfrm>
          <a:prstGeom prst="rect">
            <a:avLst/>
          </a:prstGeom>
        </p:spPr>
      </p:pic>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8047" y="2917484"/>
            <a:ext cx="2796988" cy="931277"/>
          </a:xfrm>
          <a:prstGeom prst="rect">
            <a:avLst/>
          </a:prstGeom>
        </p:spPr>
      </p:pic>
      <p:pic>
        <p:nvPicPr>
          <p:cNvPr id="5" name="图片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sp>
        <p:nvSpPr>
          <p:cNvPr id="14" name="矩形 13"/>
          <p:cNvSpPr/>
          <p:nvPr/>
        </p:nvSpPr>
        <p:spPr>
          <a:xfrm>
            <a:off x="1948921" y="1571593"/>
            <a:ext cx="1631857" cy="307777"/>
          </a:xfrm>
          <a:prstGeom prst="rect">
            <a:avLst/>
          </a:prstGeom>
        </p:spPr>
        <p:txBody>
          <a:bodyPr wrap="none">
            <a:spAutoFit/>
          </a:bodyPr>
          <a:lstStyle/>
          <a:p>
            <a:r>
              <a:rPr lang="en-US" altLang="zh-CN" sz="1400" b="1" spc="165" dirty="0">
                <a:solidFill>
                  <a:srgbClr val="002060"/>
                </a:solidFill>
                <a:latin typeface="STSong" charset="-122"/>
                <a:ea typeface="STSong" charset="-122"/>
                <a:cs typeface="STSong" charset="-122"/>
              </a:rPr>
              <a:t>/ </a:t>
            </a:r>
            <a:r>
              <a:rPr lang="zh-CN" altLang="en-US" sz="1400" b="1" spc="165" dirty="0" smtClean="0">
                <a:solidFill>
                  <a:srgbClr val="002060"/>
                </a:solidFill>
                <a:latin typeface="STSong" charset="-122"/>
                <a:ea typeface="STSong" charset="-122"/>
                <a:cs typeface="STSong" charset="-122"/>
              </a:rPr>
              <a:t>策划</a:t>
            </a:r>
            <a:r>
              <a:rPr lang="zh-CN" altLang="en-US" sz="1400" b="1" spc="165" dirty="0">
                <a:solidFill>
                  <a:srgbClr val="002060"/>
                </a:solidFill>
                <a:latin typeface="STSong" charset="-122"/>
                <a:ea typeface="STSong" charset="-122"/>
                <a:cs typeface="STSong" charset="-122"/>
              </a:rPr>
              <a:t>方案主题 </a:t>
            </a:r>
            <a:endParaRPr lang="zh-CN" altLang="en-US" sz="1400" b="1" dirty="0">
              <a:solidFill>
                <a:srgbClr val="002060"/>
              </a:solidFill>
            </a:endParaRPr>
          </a:p>
        </p:txBody>
      </p:sp>
      <p:sp>
        <p:nvSpPr>
          <p:cNvPr id="16" name="矩形 15"/>
          <p:cNvSpPr/>
          <p:nvPr/>
        </p:nvSpPr>
        <p:spPr>
          <a:xfrm>
            <a:off x="5576851" y="1583928"/>
            <a:ext cx="1431161" cy="307777"/>
          </a:xfrm>
          <a:prstGeom prst="rect">
            <a:avLst/>
          </a:prstGeom>
        </p:spPr>
        <p:txBody>
          <a:bodyPr wrap="none">
            <a:spAutoFit/>
          </a:bodyPr>
          <a:lstStyle/>
          <a:p>
            <a:r>
              <a:rPr lang="zh-CN" altLang="en-US" sz="1400" b="1" spc="165" dirty="0" smtClean="0">
                <a:solidFill>
                  <a:srgbClr val="002060"/>
                </a:solidFill>
                <a:latin typeface="STSong" charset="-122"/>
                <a:ea typeface="STSong" charset="-122"/>
                <a:cs typeface="STSong" charset="-122"/>
              </a:rPr>
              <a:t> </a:t>
            </a:r>
            <a:r>
              <a:rPr lang="en-US" altLang="zh-CN" sz="1400" b="1" spc="165" dirty="0" smtClean="0">
                <a:solidFill>
                  <a:srgbClr val="002060"/>
                </a:solidFill>
                <a:latin typeface="STSong" charset="-122"/>
                <a:ea typeface="STSong" charset="-122"/>
                <a:cs typeface="STSong" charset="-122"/>
              </a:rPr>
              <a:t>/ </a:t>
            </a:r>
            <a:r>
              <a:rPr lang="zh-CN" altLang="en-US" sz="1400" b="1" spc="165" dirty="0" smtClean="0">
                <a:solidFill>
                  <a:srgbClr val="002060"/>
                </a:solidFill>
                <a:latin typeface="STSong" charset="-122"/>
                <a:ea typeface="STSong" charset="-122"/>
                <a:cs typeface="STSong" charset="-122"/>
              </a:rPr>
              <a:t>时间、地点</a:t>
            </a:r>
            <a:endParaRPr lang="zh-CN" altLang="en-US" sz="1400" b="1" dirty="0">
              <a:solidFill>
                <a:srgbClr val="002060"/>
              </a:solidFill>
            </a:endParaRPr>
          </a:p>
        </p:txBody>
      </p:sp>
      <p:sp>
        <p:nvSpPr>
          <p:cNvPr id="18" name="矩形 17"/>
          <p:cNvSpPr/>
          <p:nvPr/>
        </p:nvSpPr>
        <p:spPr>
          <a:xfrm>
            <a:off x="1957509" y="2393418"/>
            <a:ext cx="1631857"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策划方案特色 </a:t>
            </a:r>
            <a:endParaRPr lang="zh-CN" altLang="en-US" sz="1400" b="1" dirty="0">
              <a:solidFill>
                <a:srgbClr val="002060"/>
              </a:solidFill>
            </a:endParaRPr>
          </a:p>
        </p:txBody>
      </p:sp>
      <p:sp>
        <p:nvSpPr>
          <p:cNvPr id="22" name="矩形 21"/>
          <p:cNvSpPr/>
          <p:nvPr/>
        </p:nvSpPr>
        <p:spPr>
          <a:xfrm>
            <a:off x="5603866" y="2435709"/>
            <a:ext cx="1832553"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方案活动一、二 </a:t>
            </a:r>
            <a:endParaRPr lang="zh-CN" altLang="en-US" sz="1400" b="1" dirty="0">
              <a:solidFill>
                <a:srgbClr val="002060"/>
              </a:solidFill>
            </a:endParaRPr>
          </a:p>
        </p:txBody>
      </p:sp>
      <p:sp>
        <p:nvSpPr>
          <p:cNvPr id="20" name="矩形 19"/>
          <p:cNvSpPr/>
          <p:nvPr/>
        </p:nvSpPr>
        <p:spPr>
          <a:xfrm>
            <a:off x="2102575" y="3218602"/>
            <a:ext cx="1164421"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现场布置</a:t>
            </a:r>
            <a:endParaRPr lang="zh-CN" altLang="en-US" sz="1400" b="1" dirty="0">
              <a:solidFill>
                <a:srgbClr val="002060"/>
              </a:solidFill>
            </a:endParaRPr>
          </a:p>
        </p:txBody>
      </p:sp>
      <p:sp>
        <p:nvSpPr>
          <p:cNvPr id="24" name="矩形 23"/>
          <p:cNvSpPr/>
          <p:nvPr/>
        </p:nvSpPr>
        <p:spPr>
          <a:xfrm>
            <a:off x="5599211" y="3242660"/>
            <a:ext cx="1164421" cy="307777"/>
          </a:xfrm>
          <a:prstGeom prst="rect">
            <a:avLst/>
          </a:prstGeom>
        </p:spPr>
        <p:txBody>
          <a:bodyPr wrap="none">
            <a:spAutoFit/>
          </a:bodyPr>
          <a:lstStyle/>
          <a:p>
            <a:r>
              <a:rPr lang="en-US" altLang="zh-CN" sz="1400" b="1" spc="165" dirty="0" smtClean="0">
                <a:solidFill>
                  <a:srgbClr val="002060"/>
                </a:solidFill>
                <a:latin typeface="STSong" charset="-122"/>
                <a:ea typeface="STSong" charset="-122"/>
                <a:cs typeface="STSong" charset="-122"/>
              </a:rPr>
              <a:t>/</a:t>
            </a:r>
            <a:r>
              <a:rPr lang="zh-CN" altLang="en-US" sz="1400" b="1" spc="165" dirty="0" smtClean="0">
                <a:solidFill>
                  <a:srgbClr val="002060"/>
                </a:solidFill>
                <a:latin typeface="STSong" charset="-122"/>
                <a:ea typeface="STSong" charset="-122"/>
                <a:cs typeface="STSong" charset="-122"/>
              </a:rPr>
              <a:t> 活动结束</a:t>
            </a:r>
            <a:endParaRPr lang="zh-CN" altLang="en-US" sz="1400" b="1" dirty="0">
              <a:solidFill>
                <a:srgbClr val="002060"/>
              </a:solidFill>
            </a:endParaRPr>
          </a:p>
        </p:txBody>
      </p:sp>
      <p:sp>
        <p:nvSpPr>
          <p:cNvPr id="8" name="矩形 7"/>
          <p:cNvSpPr/>
          <p:nvPr/>
        </p:nvSpPr>
        <p:spPr>
          <a:xfrm>
            <a:off x="1582435" y="1560352"/>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1</a:t>
            </a:r>
            <a:endParaRPr lang="zh-CN" altLang="en-US" sz="1800" b="1" dirty="0">
              <a:solidFill>
                <a:srgbClr val="002060"/>
              </a:solidFill>
              <a:latin typeface="STZhongsong" charset="-122"/>
              <a:ea typeface="STZhongsong" charset="-122"/>
              <a:cs typeface="STZhongsong" charset="-122"/>
            </a:endParaRPr>
          </a:p>
        </p:txBody>
      </p:sp>
      <p:sp>
        <p:nvSpPr>
          <p:cNvPr id="31" name="矩形 30"/>
          <p:cNvSpPr/>
          <p:nvPr/>
        </p:nvSpPr>
        <p:spPr>
          <a:xfrm>
            <a:off x="5202847" y="1566650"/>
            <a:ext cx="593575" cy="369332"/>
          </a:xfrm>
          <a:prstGeom prst="rect">
            <a:avLst/>
          </a:prstGeom>
        </p:spPr>
        <p:txBody>
          <a:bodyPr wrap="square">
            <a:spAutoFit/>
          </a:bodyPr>
          <a:lstStyle/>
          <a:p>
            <a:r>
              <a:rPr lang="en-US" altLang="zh-CN" sz="1800" b="1" spc="165" dirty="0" smtClean="0">
                <a:solidFill>
                  <a:srgbClr val="002060"/>
                </a:solidFill>
                <a:latin typeface="STZhongsong" charset="-122"/>
                <a:ea typeface="STZhongsong" charset="-122"/>
                <a:cs typeface="STZhongsong" charset="-122"/>
              </a:rPr>
              <a:t>2</a:t>
            </a:r>
            <a:endParaRPr lang="zh-CN" altLang="en-US" sz="1800" dirty="0">
              <a:solidFill>
                <a:srgbClr val="002060"/>
              </a:solidFill>
              <a:latin typeface="STZhongsong" charset="-122"/>
              <a:ea typeface="STZhongsong" charset="-122"/>
              <a:cs typeface="STZhongsong" charset="-122"/>
            </a:endParaRPr>
          </a:p>
        </p:txBody>
      </p:sp>
      <p:sp>
        <p:nvSpPr>
          <p:cNvPr id="32" name="矩形 31"/>
          <p:cNvSpPr/>
          <p:nvPr/>
        </p:nvSpPr>
        <p:spPr>
          <a:xfrm>
            <a:off x="1606828" y="2381072"/>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3</a:t>
            </a:r>
            <a:endParaRPr lang="zh-CN" altLang="en-US" sz="1800" b="1" dirty="0">
              <a:solidFill>
                <a:srgbClr val="002060"/>
              </a:solidFill>
              <a:latin typeface="STZhongsong" charset="-122"/>
              <a:ea typeface="STZhongsong" charset="-122"/>
              <a:cs typeface="STZhongsong" charset="-122"/>
            </a:endParaRPr>
          </a:p>
        </p:txBody>
      </p:sp>
      <p:sp>
        <p:nvSpPr>
          <p:cNvPr id="33" name="矩形 32"/>
          <p:cNvSpPr/>
          <p:nvPr/>
        </p:nvSpPr>
        <p:spPr>
          <a:xfrm>
            <a:off x="5199530" y="2442790"/>
            <a:ext cx="593575" cy="369332"/>
          </a:xfrm>
          <a:prstGeom prst="rect">
            <a:avLst/>
          </a:prstGeom>
        </p:spPr>
        <p:txBody>
          <a:bodyPr wrap="square">
            <a:spAutoFit/>
          </a:bodyPr>
          <a:lstStyle/>
          <a:p>
            <a:r>
              <a:rPr lang="en-US" altLang="zh-CN" sz="1800" b="1" spc="165" smtClean="0">
                <a:solidFill>
                  <a:srgbClr val="002060"/>
                </a:solidFill>
                <a:latin typeface="STZhongsong" charset="-122"/>
                <a:ea typeface="STZhongsong" charset="-122"/>
                <a:cs typeface="STZhongsong" charset="-122"/>
              </a:rPr>
              <a:t>4</a:t>
            </a:r>
            <a:endParaRPr lang="zh-CN" altLang="en-US" sz="1800" dirty="0">
              <a:solidFill>
                <a:srgbClr val="002060"/>
              </a:solidFill>
              <a:latin typeface="STZhongsong" charset="-122"/>
              <a:ea typeface="STZhongsong" charset="-122"/>
              <a:cs typeface="STZhongsong" charset="-122"/>
            </a:endParaRPr>
          </a:p>
        </p:txBody>
      </p:sp>
      <p:sp>
        <p:nvSpPr>
          <p:cNvPr id="34" name="矩形 33"/>
          <p:cNvSpPr/>
          <p:nvPr/>
        </p:nvSpPr>
        <p:spPr>
          <a:xfrm>
            <a:off x="1606828" y="3199236"/>
            <a:ext cx="348493" cy="369332"/>
          </a:xfrm>
          <a:prstGeom prst="rect">
            <a:avLst/>
          </a:prstGeom>
        </p:spPr>
        <p:txBody>
          <a:bodyPr wrap="none">
            <a:spAutoFit/>
          </a:bodyPr>
          <a:lstStyle/>
          <a:p>
            <a:r>
              <a:rPr lang="en-US" altLang="zh-CN" sz="1800" b="1" spc="165" dirty="0" smtClean="0">
                <a:solidFill>
                  <a:srgbClr val="002060"/>
                </a:solidFill>
                <a:latin typeface="STZhongsong" charset="-122"/>
                <a:ea typeface="STZhongsong" charset="-122"/>
                <a:cs typeface="STZhongsong" charset="-122"/>
              </a:rPr>
              <a:t>5</a:t>
            </a:r>
            <a:endParaRPr lang="zh-CN" altLang="en-US" sz="1800" b="1" dirty="0">
              <a:solidFill>
                <a:srgbClr val="002060"/>
              </a:solidFill>
              <a:latin typeface="STZhongsong" charset="-122"/>
              <a:ea typeface="STZhongsong" charset="-122"/>
              <a:cs typeface="STZhongsong" charset="-122"/>
            </a:endParaRPr>
          </a:p>
        </p:txBody>
      </p:sp>
      <p:sp>
        <p:nvSpPr>
          <p:cNvPr id="35" name="矩形 34"/>
          <p:cNvSpPr/>
          <p:nvPr/>
        </p:nvSpPr>
        <p:spPr>
          <a:xfrm>
            <a:off x="5199530" y="3218878"/>
            <a:ext cx="593575" cy="369332"/>
          </a:xfrm>
          <a:prstGeom prst="rect">
            <a:avLst/>
          </a:prstGeom>
        </p:spPr>
        <p:txBody>
          <a:bodyPr wrap="square">
            <a:spAutoFit/>
          </a:bodyPr>
          <a:lstStyle/>
          <a:p>
            <a:r>
              <a:rPr lang="en-US" altLang="zh-CN" sz="1800" b="1" spc="165" dirty="0" smtClean="0">
                <a:solidFill>
                  <a:srgbClr val="002060"/>
                </a:solidFill>
                <a:latin typeface="STZhongsong" charset="-122"/>
                <a:ea typeface="STZhongsong" charset="-122"/>
                <a:cs typeface="STZhongsong" charset="-122"/>
              </a:rPr>
              <a:t>6</a:t>
            </a:r>
            <a:endParaRPr lang="zh-CN" altLang="en-US" sz="1800" dirty="0">
              <a:solidFill>
                <a:srgbClr val="002060"/>
              </a:solidFill>
              <a:latin typeface="STZhongsong" charset="-122"/>
              <a:ea typeface="STZhongsong" charset="-122"/>
              <a:cs typeface="STZhongsong" charset="-122"/>
            </a:endParaRPr>
          </a:p>
        </p:txBody>
      </p:sp>
      <p:pic>
        <p:nvPicPr>
          <p:cNvPr id="9" name="图片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79600"/>
            <a:ext cx="8959850" cy="1274560"/>
          </a:xfrm>
          <a:prstGeom prst="rect">
            <a:avLst/>
          </a:prstGeom>
        </p:spPr>
      </p:pic>
      <p:sp>
        <p:nvSpPr>
          <p:cNvPr id="6" name="矩形 5"/>
          <p:cNvSpPr/>
          <p:nvPr/>
        </p:nvSpPr>
        <p:spPr>
          <a:xfrm>
            <a:off x="3580727" y="2064924"/>
            <a:ext cx="2158283" cy="559512"/>
          </a:xfrm>
          <a:prstGeom prst="rect">
            <a:avLst/>
          </a:prstGeom>
        </p:spPr>
        <p:txBody>
          <a:bodyPr wrap="none">
            <a:spAutoFit/>
          </a:bodyPr>
          <a:lstStyle/>
          <a:p>
            <a:pPr>
              <a:lnSpc>
                <a:spcPct val="150000"/>
              </a:lnSpc>
            </a:pPr>
            <a:r>
              <a:rPr lang="zh-CN" altLang="en-US" sz="2400" spc="165" dirty="0">
                <a:latin typeface="STSong" charset="-122"/>
                <a:ea typeface="STSong" charset="-122"/>
                <a:cs typeface="STSong" charset="-122"/>
              </a:rPr>
              <a:t>策划方案主题</a:t>
            </a:r>
            <a:endParaRPr lang="en-US" altLang="zh-CN" sz="2400" spc="165" dirty="0">
              <a:latin typeface="STSong" charset="-122"/>
              <a:ea typeface="STSong" charset="-122"/>
              <a:cs typeface="STSong" charset="-122"/>
            </a:endParaRPr>
          </a:p>
        </p:txBody>
      </p:sp>
      <p:sp>
        <p:nvSpPr>
          <p:cNvPr id="8" name="矩形 7"/>
          <p:cNvSpPr/>
          <p:nvPr/>
        </p:nvSpPr>
        <p:spPr>
          <a:xfrm>
            <a:off x="3628884" y="2561298"/>
            <a:ext cx="2163734" cy="241926"/>
          </a:xfrm>
          <a:prstGeom prst="rect">
            <a:avLst/>
          </a:prstGeom>
        </p:spPr>
        <p:txBody>
          <a:bodyPr wrap="none">
            <a:spAutoFit/>
          </a:bodyPr>
          <a:lstStyle/>
          <a:p>
            <a:r>
              <a:rPr lang="en-US" altLang="zh-CN" sz="970" spc="220" dirty="0">
                <a:solidFill>
                  <a:srgbClr val="2B2B2B"/>
                </a:solidFill>
                <a:latin typeface="方正清刻本悦宋简体" panose="02000000000000000000" pitchFamily="2" charset="-122"/>
                <a:ea typeface="方正清刻本悦宋简体" panose="02000000000000000000" pitchFamily="2" charset="-122"/>
              </a:rPr>
              <a:t>PLANNING SCHEME THEME</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sp>
        <p:nvSpPr>
          <p:cNvPr id="3" name="矩形 2"/>
          <p:cNvSpPr/>
          <p:nvPr/>
        </p:nvSpPr>
        <p:spPr>
          <a:xfrm>
            <a:off x="1646212" y="1659312"/>
            <a:ext cx="5961648" cy="1323439"/>
          </a:xfrm>
          <a:prstGeom prst="rect">
            <a:avLst/>
          </a:prstGeom>
        </p:spPr>
        <p:txBody>
          <a:bodyPr wrap="square">
            <a:spAutoFit/>
          </a:bodyPr>
          <a:lstStyle/>
          <a:p>
            <a:pPr algn="ctr">
              <a:lnSpc>
                <a:spcPct val="200000"/>
              </a:lnSpc>
            </a:pPr>
            <a:r>
              <a:rPr lang="zh-CN" altLang="en-US" sz="1600" b="1" spc="165" dirty="0">
                <a:solidFill>
                  <a:schemeClr val="bg1"/>
                </a:solidFill>
                <a:latin typeface="STSong" charset="-122"/>
                <a:ea typeface="STSong" charset="-122"/>
                <a:cs typeface="STSong" charset="-122"/>
              </a:rPr>
              <a:t>以</a:t>
            </a:r>
            <a:r>
              <a:rPr lang="zh-CN" altLang="en-US" sz="2400" b="1" i="1" spc="165" dirty="0">
                <a:solidFill>
                  <a:schemeClr val="bg1"/>
                </a:solidFill>
                <a:latin typeface="STSong" charset="-122"/>
                <a:ea typeface="STSong" charset="-122"/>
                <a:cs typeface="STSong" charset="-122"/>
              </a:rPr>
              <a:t>“</a:t>
            </a:r>
            <a:r>
              <a:rPr lang="zh-CN" altLang="en-US" sz="2400" b="1" i="1" spc="165" dirty="0">
                <a:solidFill>
                  <a:schemeClr val="accent4">
                    <a:lumMod val="60000"/>
                    <a:lumOff val="40000"/>
                  </a:schemeClr>
                </a:solidFill>
                <a:latin typeface="STSong" charset="-122"/>
                <a:ea typeface="STSong" charset="-122"/>
                <a:cs typeface="STSong" charset="-122"/>
              </a:rPr>
              <a:t>同一月饼，同一梦想</a:t>
            </a:r>
            <a:r>
              <a:rPr lang="zh-CN" altLang="en-US" sz="2400" b="1" i="1" spc="165" dirty="0">
                <a:solidFill>
                  <a:schemeClr val="bg1"/>
                </a:solidFill>
                <a:latin typeface="STSong" charset="-122"/>
                <a:ea typeface="STSong" charset="-122"/>
                <a:cs typeface="STSong" charset="-122"/>
              </a:rPr>
              <a:t>”</a:t>
            </a:r>
            <a:r>
              <a:rPr lang="zh-CN" altLang="en-US" sz="1600" b="1" spc="165" dirty="0">
                <a:solidFill>
                  <a:schemeClr val="bg1"/>
                </a:solidFill>
                <a:latin typeface="STSong" charset="-122"/>
                <a:ea typeface="STSong" charset="-122"/>
                <a:cs typeface="STSong" charset="-122"/>
              </a:rPr>
              <a:t>为主题，</a:t>
            </a:r>
            <a:endParaRPr lang="en-US" altLang="zh-CN" sz="1600" b="1" spc="165" dirty="0">
              <a:solidFill>
                <a:schemeClr val="bg1"/>
              </a:solidFill>
              <a:latin typeface="STSong" charset="-122"/>
              <a:ea typeface="STSong" charset="-122"/>
              <a:cs typeface="STSong" charset="-122"/>
            </a:endParaRPr>
          </a:p>
          <a:p>
            <a:pPr algn="ctr">
              <a:lnSpc>
                <a:spcPct val="200000"/>
              </a:lnSpc>
            </a:pPr>
            <a:r>
              <a:rPr lang="zh-CN" altLang="en-US" sz="1600" spc="165" dirty="0">
                <a:solidFill>
                  <a:schemeClr val="bg1"/>
                </a:solidFill>
                <a:latin typeface="STSong" charset="-122"/>
                <a:ea typeface="STSong" charset="-122"/>
                <a:cs typeface="STSong" charset="-122"/>
              </a:rPr>
              <a:t>营造</a:t>
            </a:r>
            <a:r>
              <a:rPr lang="zh-CN" altLang="en-US" sz="1600" spc="165" dirty="0" smtClean="0">
                <a:solidFill>
                  <a:schemeClr val="bg1"/>
                </a:solidFill>
                <a:latin typeface="STSong" charset="-122"/>
                <a:ea typeface="STSong" charset="-122"/>
                <a:cs typeface="STSong" charset="-122"/>
              </a:rPr>
              <a:t>“ 欢乐</a:t>
            </a:r>
            <a:r>
              <a:rPr lang="zh-CN" altLang="en-US" sz="1600" spc="165" dirty="0">
                <a:solidFill>
                  <a:schemeClr val="bg1"/>
                </a:solidFill>
                <a:latin typeface="STSong" charset="-122"/>
                <a:ea typeface="STSong" charset="-122"/>
                <a:cs typeface="STSong" charset="-122"/>
              </a:rPr>
              <a:t>和谐，</a:t>
            </a:r>
            <a:r>
              <a:rPr lang="zh-CN" altLang="en-US" sz="1600" spc="165" dirty="0" smtClean="0">
                <a:solidFill>
                  <a:schemeClr val="bg1"/>
                </a:solidFill>
                <a:latin typeface="STSong" charset="-122"/>
                <a:ea typeface="STSong" charset="-122"/>
                <a:cs typeface="STSong" charset="-122"/>
              </a:rPr>
              <a:t>与时俱进 ”</a:t>
            </a:r>
            <a:r>
              <a:rPr lang="zh-CN" altLang="en-US" sz="1600" spc="165" dirty="0">
                <a:solidFill>
                  <a:schemeClr val="bg1"/>
                </a:solidFill>
                <a:latin typeface="STSong" charset="-122"/>
                <a:ea typeface="STSong" charset="-122"/>
                <a:cs typeface="STSong" charset="-122"/>
              </a:rPr>
              <a:t>的公司气氛</a:t>
            </a:r>
            <a:r>
              <a:rPr lang="zh-CN" altLang="en-US" sz="1600" spc="165" dirty="0" smtClean="0">
                <a:solidFill>
                  <a:schemeClr val="bg1"/>
                </a:solidFill>
                <a:latin typeface="STSong" charset="-122"/>
                <a:ea typeface="STSong" charset="-122"/>
                <a:cs typeface="STSong" charset="-122"/>
              </a:rPr>
              <a:t>，提升</a:t>
            </a:r>
            <a:r>
              <a:rPr lang="zh-CN" altLang="en-US" sz="1600" spc="165" dirty="0">
                <a:solidFill>
                  <a:schemeClr val="bg1"/>
                </a:solidFill>
                <a:latin typeface="STSong" charset="-122"/>
                <a:ea typeface="STSong" charset="-122"/>
                <a:cs typeface="STSong" charset="-122"/>
              </a:rPr>
              <a:t>企业形象。</a:t>
            </a:r>
          </a:p>
        </p:txBody>
      </p:sp>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16"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cxnSp>
        <p:nvCxnSpPr>
          <p:cNvPr id="17" name="直线连接符 16"/>
          <p:cNvCxnSpPr/>
          <p:nvPr/>
        </p:nvCxnSpPr>
        <p:spPr>
          <a:xfrm>
            <a:off x="2798618" y="2396836"/>
            <a:ext cx="2937164" cy="0"/>
          </a:xfrm>
          <a:prstGeom prst="line">
            <a:avLst/>
          </a:prstGeom>
          <a:ln w="3175">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sp>
        <p:nvSpPr>
          <p:cNvPr id="20" name="椭圆 19"/>
          <p:cNvSpPr/>
          <p:nvPr/>
        </p:nvSpPr>
        <p:spPr>
          <a:xfrm>
            <a:off x="4218602"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A</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1" name="椭圆 20"/>
          <p:cNvSpPr/>
          <p:nvPr/>
        </p:nvSpPr>
        <p:spPr>
          <a:xfrm>
            <a:off x="5652054"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B</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a:xfrm>
            <a:off x="7085504" y="1512823"/>
            <a:ext cx="843027" cy="843027"/>
          </a:xfrm>
          <a:prstGeom prst="ellipse">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40" dirty="0">
                <a:solidFill>
                  <a:schemeClr val="tx1"/>
                </a:solidFill>
                <a:latin typeface="方正清刻本悦宋简体" panose="02000000000000000000" pitchFamily="2" charset="-122"/>
                <a:ea typeface="方正清刻本悦宋简体" panose="02000000000000000000" pitchFamily="2" charset="-122"/>
              </a:rPr>
              <a:t>C</a:t>
            </a:r>
            <a:endParaRPr lang="zh-CN" altLang="en-US" sz="2340" dirty="0">
              <a:solidFill>
                <a:schemeClr val="tx1"/>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4090066" y="2575023"/>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4" name="矩形 23"/>
          <p:cNvSpPr/>
          <p:nvPr/>
        </p:nvSpPr>
        <p:spPr>
          <a:xfrm>
            <a:off x="5523517" y="2575023"/>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5" name="矩形 24"/>
          <p:cNvSpPr/>
          <p:nvPr/>
        </p:nvSpPr>
        <p:spPr>
          <a:xfrm>
            <a:off x="6956968" y="2575060"/>
            <a:ext cx="1100100" cy="229787"/>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195" b="1" dirty="0">
                <a:solidFill>
                  <a:schemeClr val="bg1"/>
                </a:solidFill>
                <a:latin typeface="方正清刻本悦宋简体" panose="02000000000000000000" pitchFamily="2" charset="-122"/>
                <a:ea typeface="方正清刻本悦宋简体" panose="02000000000000000000" pitchFamily="2" charset="-122"/>
              </a:rPr>
              <a:t>点击添加标题</a:t>
            </a:r>
          </a:p>
        </p:txBody>
      </p:sp>
      <p:sp>
        <p:nvSpPr>
          <p:cNvPr id="26" name="TextBox 16"/>
          <p:cNvSpPr txBox="1"/>
          <p:nvPr/>
        </p:nvSpPr>
        <p:spPr>
          <a:xfrm>
            <a:off x="4019705" y="2827537"/>
            <a:ext cx="1241070" cy="504369"/>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7" name="TextBox 17"/>
          <p:cNvSpPr txBox="1"/>
          <p:nvPr/>
        </p:nvSpPr>
        <p:spPr>
          <a:xfrm>
            <a:off x="5506577" y="2827537"/>
            <a:ext cx="1189542" cy="505591"/>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8" name="TextBox 18"/>
          <p:cNvSpPr txBox="1"/>
          <p:nvPr/>
        </p:nvSpPr>
        <p:spPr>
          <a:xfrm>
            <a:off x="6941921" y="2828229"/>
            <a:ext cx="1189542" cy="503677"/>
          </a:xfrm>
          <a:prstGeom prst="rect">
            <a:avLst/>
          </a:prstGeom>
          <a:noFill/>
        </p:spPr>
        <p:txBody>
          <a:bodyPr wrap="square" rtlCol="0">
            <a:spAutoFit/>
          </a:bodyPr>
          <a:lstStyle/>
          <a:p>
            <a:pPr algn="just">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p>
        </p:txBody>
      </p:sp>
      <p:sp>
        <p:nvSpPr>
          <p:cNvPr id="29" name="TextBox 19"/>
          <p:cNvSpPr txBox="1"/>
          <p:nvPr/>
        </p:nvSpPr>
        <p:spPr>
          <a:xfrm>
            <a:off x="4019704" y="3457728"/>
            <a:ext cx="4037363" cy="367024"/>
          </a:xfrm>
          <a:prstGeom prst="rect">
            <a:avLst/>
          </a:prstGeom>
          <a:noFill/>
        </p:spPr>
        <p:txBody>
          <a:bodyPr wrap="square" rtlCol="0">
            <a:spAutoFit/>
          </a:bodyPr>
          <a:lstStyle/>
          <a:p>
            <a:pPr>
              <a:lnSpc>
                <a:spcPct val="150000"/>
              </a:lnSpc>
            </a:pPr>
            <a:r>
              <a:rPr lang="zh-CN" altLang="en-US" sz="595" dirty="0">
                <a:solidFill>
                  <a:schemeClr val="bg1"/>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a:t>
            </a:r>
          </a:p>
        </p:txBody>
      </p:sp>
      <p:pic>
        <p:nvPicPr>
          <p:cNvPr id="30" name="图片 2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pic>
        <p:nvPicPr>
          <p:cNvPr id="31" name="图片 3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32" name="图片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3636865"/>
            <a:ext cx="9032399" cy="1403448"/>
          </a:xfrm>
          <a:prstGeom prst="rect">
            <a:avLst/>
          </a:prstGeom>
        </p:spPr>
      </p:pic>
      <p:sp>
        <p:nvSpPr>
          <p:cNvPr id="33" name="矩形 32"/>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pic>
        <p:nvPicPr>
          <p:cNvPr id="3" name="图片 2"/>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223" y="1216906"/>
            <a:ext cx="3824943" cy="2946020"/>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decel="10000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1000" fill="hold"/>
                                        <p:tgtEl>
                                          <p:spTgt spid="21"/>
                                        </p:tgtEl>
                                        <p:attrNameLst>
                                          <p:attrName>ppt_x</p:attrName>
                                        </p:attrNameLst>
                                      </p:cBhvr>
                                      <p:tavLst>
                                        <p:tav tm="0">
                                          <p:val>
                                            <p:strVal val="1+#ppt_w/2"/>
                                          </p:val>
                                        </p:tav>
                                        <p:tav tm="100000">
                                          <p:val>
                                            <p:strVal val="#ppt_x"/>
                                          </p:val>
                                        </p:tav>
                                      </p:tavLst>
                                    </p:anim>
                                    <p:anim calcmode="lin" valueType="num">
                                      <p:cBhvr additive="base">
                                        <p:cTn id="17" dur="10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2" decel="10000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1+#ppt_w/2"/>
                                          </p:val>
                                        </p:tav>
                                        <p:tav tm="100000">
                                          <p:val>
                                            <p:strVal val="#ppt_x"/>
                                          </p:val>
                                        </p:tav>
                                      </p:tavLst>
                                    </p:anim>
                                    <p:anim calcmode="lin" valueType="num">
                                      <p:cBhvr additive="base">
                                        <p:cTn id="22" dur="1000" fill="hold"/>
                                        <p:tgtEl>
                                          <p:spTgt spid="22"/>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16" presetClass="entr" presetSubtype="42"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arn(outHorizontal)">
                                      <p:cBhvr>
                                        <p:cTn id="26" dur="500"/>
                                        <p:tgtEl>
                                          <p:spTgt spid="23"/>
                                        </p:tgtEl>
                                      </p:cBhvr>
                                    </p:animEffect>
                                  </p:childTnLst>
                                </p:cTn>
                              </p:par>
                            </p:childTnLst>
                          </p:cTn>
                        </p:par>
                        <p:par>
                          <p:cTn id="27" fill="hold">
                            <p:stCondLst>
                              <p:cond delay="4000"/>
                            </p:stCondLst>
                            <p:childTnLst>
                              <p:par>
                                <p:cTn id="28" presetID="16" presetClass="entr" presetSubtype="4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Horizontal)">
                                      <p:cBhvr>
                                        <p:cTn id="30" dur="500"/>
                                        <p:tgtEl>
                                          <p:spTgt spid="24"/>
                                        </p:tgtEl>
                                      </p:cBhvr>
                                    </p:animEffect>
                                  </p:childTnLst>
                                </p:cTn>
                              </p:par>
                            </p:childTnLst>
                          </p:cTn>
                        </p:par>
                        <p:par>
                          <p:cTn id="31" fill="hold">
                            <p:stCondLst>
                              <p:cond delay="4500"/>
                            </p:stCondLst>
                            <p:childTnLst>
                              <p:par>
                                <p:cTn id="32" presetID="16" presetClass="entr" presetSubtype="42"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arn(outHorizontal)">
                                      <p:cBhvr>
                                        <p:cTn id="34" dur="500"/>
                                        <p:tgtEl>
                                          <p:spTgt spid="25"/>
                                        </p:tgtEl>
                                      </p:cBhvr>
                                    </p:animEffect>
                                  </p:childTnLst>
                                </p:cTn>
                              </p:par>
                            </p:childTnLst>
                          </p:cTn>
                        </p:par>
                        <p:par>
                          <p:cTn id="35" fill="hold">
                            <p:stCondLst>
                              <p:cond delay="5000"/>
                            </p:stCondLst>
                            <p:childTnLst>
                              <p:par>
                                <p:cTn id="36" presetID="14" presetClass="entr" presetSubtype="10" fill="hold" grpId="0" nodeType="afterEffect">
                                  <p:stCondLst>
                                    <p:cond delay="0"/>
                                  </p:stCondLst>
                                  <p:iterate type="lt">
                                    <p:tmPct val="10000"/>
                                  </p:iterate>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300"/>
                                        <p:tgtEl>
                                          <p:spTgt spid="26"/>
                                        </p:tgtEl>
                                      </p:cBhvr>
                                    </p:animEffect>
                                  </p:childTnLst>
                                </p:cTn>
                              </p:par>
                            </p:childTnLst>
                          </p:cTn>
                        </p:par>
                        <p:par>
                          <p:cTn id="39" fill="hold">
                            <p:stCondLst>
                              <p:cond delay="6440"/>
                            </p:stCondLst>
                            <p:childTnLst>
                              <p:par>
                                <p:cTn id="40" presetID="14" presetClass="entr" presetSubtype="1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Effect transition="in" filter="randombar(horizontal)">
                                      <p:cBhvr>
                                        <p:cTn id="42" dur="300"/>
                                        <p:tgtEl>
                                          <p:spTgt spid="27"/>
                                        </p:tgtEl>
                                      </p:cBhvr>
                                    </p:animEffect>
                                  </p:childTnLst>
                                </p:cTn>
                              </p:par>
                            </p:childTnLst>
                          </p:cTn>
                        </p:par>
                        <p:par>
                          <p:cTn id="43" fill="hold">
                            <p:stCondLst>
                              <p:cond delay="7880"/>
                            </p:stCondLst>
                            <p:childTnLst>
                              <p:par>
                                <p:cTn id="44" presetID="14" presetClass="entr" presetSubtype="10" fill="hold" grpId="0" nodeType="afterEffect">
                                  <p:stCondLst>
                                    <p:cond delay="0"/>
                                  </p:stCondLst>
                                  <p:iterate type="lt">
                                    <p:tmPct val="10000"/>
                                  </p:iterate>
                                  <p:childTnLst>
                                    <p:set>
                                      <p:cBhvr>
                                        <p:cTn id="45" dur="1" fill="hold">
                                          <p:stCondLst>
                                            <p:cond delay="0"/>
                                          </p:stCondLst>
                                        </p:cTn>
                                        <p:tgtEl>
                                          <p:spTgt spid="28"/>
                                        </p:tgtEl>
                                        <p:attrNameLst>
                                          <p:attrName>style.visibility</p:attrName>
                                        </p:attrNameLst>
                                      </p:cBhvr>
                                      <p:to>
                                        <p:strVal val="visible"/>
                                      </p:to>
                                    </p:set>
                                    <p:animEffect transition="in" filter="randombar(horizontal)">
                                      <p:cBhvr>
                                        <p:cTn id="46" dur="300"/>
                                        <p:tgtEl>
                                          <p:spTgt spid="28"/>
                                        </p:tgtEl>
                                      </p:cBhvr>
                                    </p:animEffect>
                                  </p:childTnLst>
                                </p:cTn>
                              </p:par>
                            </p:childTnLst>
                          </p:cTn>
                        </p:par>
                        <p:par>
                          <p:cTn id="47" fill="hold">
                            <p:stCondLst>
                              <p:cond delay="9320"/>
                            </p:stCondLst>
                            <p:childTnLst>
                              <p:par>
                                <p:cTn id="48" presetID="14" presetClass="entr" presetSubtype="10" fill="hold" grpId="0" nodeType="afterEffect">
                                  <p:stCondLst>
                                    <p:cond delay="0"/>
                                  </p:stCondLst>
                                  <p:iterate type="lt">
                                    <p:tmPct val="10000"/>
                                  </p:iterate>
                                  <p:childTnLst>
                                    <p:set>
                                      <p:cBhvr>
                                        <p:cTn id="49" dur="1" fill="hold">
                                          <p:stCondLst>
                                            <p:cond delay="0"/>
                                          </p:stCondLst>
                                        </p:cTn>
                                        <p:tgtEl>
                                          <p:spTgt spid="29"/>
                                        </p:tgtEl>
                                        <p:attrNameLst>
                                          <p:attrName>style.visibility</p:attrName>
                                        </p:attrNameLst>
                                      </p:cBhvr>
                                      <p:to>
                                        <p:strVal val="visible"/>
                                      </p:to>
                                    </p:set>
                                    <p:animEffect transition="in" filter="randombar(horizontal)">
                                      <p:cBhvr>
                                        <p:cTn id="50" dur="300"/>
                                        <p:tgtEl>
                                          <p:spTgt spid="29"/>
                                        </p:tgtEl>
                                      </p:cBhvr>
                                    </p:animEffect>
                                  </p:childTnLst>
                                </p:cTn>
                              </p:par>
                            </p:childTnLst>
                          </p:cTn>
                        </p:par>
                        <p:par>
                          <p:cTn id="51" fill="hold">
                            <p:stCondLst>
                              <p:cond delay="11930"/>
                            </p:stCondLst>
                            <p:childTnLst>
                              <p:par>
                                <p:cTn id="52" presetID="10" presetClass="entr" presetSubtype="0" fill="hold"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Effect transition="in" filter="fade">
                                      <p:cBhvr>
                                        <p:cTn id="54"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P spid="21" grpId="0" animBg="1"/>
      <p:bldP spid="22" grpId="0" animBg="1"/>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72" name="图片 7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sp>
        <p:nvSpPr>
          <p:cNvPr id="30" name="标题 4"/>
          <p:cNvSpPr txBox="1"/>
          <p:nvPr/>
        </p:nvSpPr>
        <p:spPr>
          <a:xfrm>
            <a:off x="1310050" y="1680727"/>
            <a:ext cx="1369918" cy="474203"/>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75%</a:t>
            </a:r>
          </a:p>
        </p:txBody>
      </p:sp>
      <p:sp>
        <p:nvSpPr>
          <p:cNvPr id="31" name="标题 4"/>
          <p:cNvSpPr txBox="1"/>
          <p:nvPr/>
        </p:nvSpPr>
        <p:spPr>
          <a:xfrm>
            <a:off x="869022" y="2054588"/>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36" name="矩形 35"/>
          <p:cNvSpPr/>
          <p:nvPr/>
        </p:nvSpPr>
        <p:spPr>
          <a:xfrm>
            <a:off x="812786" y="3385106"/>
            <a:ext cx="1633364"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37" name="Freeform 34"/>
          <p:cNvSpPr>
            <a:spLocks noEditPoints="1"/>
          </p:cNvSpPr>
          <p:nvPr/>
        </p:nvSpPr>
        <p:spPr bwMode="auto">
          <a:xfrm>
            <a:off x="929375" y="3432857"/>
            <a:ext cx="209087" cy="210249"/>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38" name="标题 4"/>
          <p:cNvSpPr txBox="1"/>
          <p:nvPr/>
        </p:nvSpPr>
        <p:spPr>
          <a:xfrm>
            <a:off x="1167096" y="3343565"/>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计划完成情况</a:t>
            </a:r>
            <a:endParaRPr lang="en-US" altLang="zh-CN" sz="1315" dirty="0">
              <a:latin typeface="STSong" charset="-122"/>
              <a:ea typeface="STSong" charset="-122"/>
              <a:cs typeface="STSong" charset="-122"/>
            </a:endParaRPr>
          </a:p>
        </p:txBody>
      </p:sp>
      <p:cxnSp>
        <p:nvCxnSpPr>
          <p:cNvPr id="39" name="直接连接符 38"/>
          <p:cNvCxnSpPr/>
          <p:nvPr/>
        </p:nvCxnSpPr>
        <p:spPr>
          <a:xfrm>
            <a:off x="2598849" y="1829647"/>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p:nvPr/>
        </p:nvSpPr>
        <p:spPr>
          <a:xfrm>
            <a:off x="3371886" y="1695241"/>
            <a:ext cx="662429" cy="373861"/>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a:t>
            </a:r>
            <a:r>
              <a:rPr lang="zh-CN" altLang="en-US" sz="1800" b="1" dirty="0">
                <a:solidFill>
                  <a:schemeClr val="bg1"/>
                </a:solidFill>
                <a:latin typeface="Lantinghei SC Demibold" charset="-122"/>
                <a:ea typeface="Lantinghei SC Demibold" charset="-122"/>
                <a:cs typeface="Lantinghei SC Demibold" charset="-122"/>
              </a:rPr>
              <a:t>件</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46" name="矩形 45"/>
          <p:cNvSpPr/>
          <p:nvPr/>
        </p:nvSpPr>
        <p:spPr>
          <a:xfrm>
            <a:off x="2763876" y="3385106"/>
            <a:ext cx="1686053"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47" name="标题 4"/>
          <p:cNvSpPr txBox="1"/>
          <p:nvPr/>
        </p:nvSpPr>
        <p:spPr>
          <a:xfrm>
            <a:off x="3173558" y="3354415"/>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本年度大事件</a:t>
            </a:r>
            <a:endParaRPr lang="en-US" altLang="zh-CN" sz="1315" dirty="0">
              <a:latin typeface="STSong" charset="-122"/>
              <a:ea typeface="STSong" charset="-122"/>
              <a:cs typeface="STSong" charset="-122"/>
            </a:endParaRPr>
          </a:p>
        </p:txBody>
      </p:sp>
      <p:cxnSp>
        <p:nvCxnSpPr>
          <p:cNvPr id="48" name="直接连接符 47"/>
          <p:cNvCxnSpPr/>
          <p:nvPr/>
        </p:nvCxnSpPr>
        <p:spPr>
          <a:xfrm>
            <a:off x="4607996" y="1786105"/>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标题 4"/>
          <p:cNvSpPr txBox="1"/>
          <p:nvPr/>
        </p:nvSpPr>
        <p:spPr>
          <a:xfrm>
            <a:off x="5346635" y="1680728"/>
            <a:ext cx="733766" cy="418660"/>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a:t>
            </a:r>
            <a:r>
              <a:rPr lang="zh-CN" altLang="en-US" sz="1800" b="1" dirty="0">
                <a:solidFill>
                  <a:schemeClr val="bg1"/>
                </a:solidFill>
                <a:latin typeface="Lantinghei SC Demibold" charset="-122"/>
                <a:ea typeface="Lantinghei SC Demibold" charset="-122"/>
                <a:cs typeface="Lantinghei SC Demibold" charset="-122"/>
              </a:rPr>
              <a:t>项</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55" name="矩形 54"/>
          <p:cNvSpPr/>
          <p:nvPr/>
        </p:nvSpPr>
        <p:spPr>
          <a:xfrm>
            <a:off x="4780578" y="3385106"/>
            <a:ext cx="1686053" cy="297809"/>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56" name="标题 4"/>
          <p:cNvSpPr txBox="1"/>
          <p:nvPr/>
        </p:nvSpPr>
        <p:spPr>
          <a:xfrm>
            <a:off x="5131107" y="3347323"/>
            <a:ext cx="1264540" cy="316135"/>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获得各类奖项</a:t>
            </a:r>
            <a:endParaRPr lang="en-US" altLang="zh-CN" sz="1315" dirty="0">
              <a:latin typeface="STSong" charset="-122"/>
              <a:ea typeface="STSong" charset="-122"/>
              <a:cs typeface="STSong" charset="-122"/>
            </a:endParaRPr>
          </a:p>
        </p:txBody>
      </p:sp>
      <p:cxnSp>
        <p:nvCxnSpPr>
          <p:cNvPr id="57" name="直接连接符 56"/>
          <p:cNvCxnSpPr/>
          <p:nvPr/>
        </p:nvCxnSpPr>
        <p:spPr>
          <a:xfrm>
            <a:off x="6612588" y="1795268"/>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标题 4"/>
          <p:cNvSpPr txBox="1"/>
          <p:nvPr/>
        </p:nvSpPr>
        <p:spPr>
          <a:xfrm>
            <a:off x="7038970" y="1669556"/>
            <a:ext cx="1183179" cy="477133"/>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Lantinghei SC Demibold" charset="-122"/>
                <a:ea typeface="Lantinghei SC Demibold" charset="-122"/>
                <a:cs typeface="Lantinghei SC Demibold" charset="-122"/>
              </a:rPr>
              <a:t>5000</a:t>
            </a:r>
            <a:r>
              <a:rPr lang="zh-CN" altLang="en-US" sz="1800" b="1" dirty="0">
                <a:solidFill>
                  <a:schemeClr val="bg1"/>
                </a:solidFill>
                <a:latin typeface="Lantinghei SC Demibold" charset="-122"/>
                <a:ea typeface="Lantinghei SC Demibold" charset="-122"/>
                <a:cs typeface="Lantinghei SC Demibold" charset="-122"/>
              </a:rPr>
              <a:t>万</a:t>
            </a:r>
            <a:endParaRPr lang="en-US" altLang="zh-CN" sz="1800" b="1" dirty="0">
              <a:solidFill>
                <a:schemeClr val="bg1"/>
              </a:solidFill>
              <a:latin typeface="Lantinghei SC Demibold" charset="-122"/>
              <a:ea typeface="Lantinghei SC Demibold" charset="-122"/>
              <a:cs typeface="Lantinghei SC Demibold" charset="-122"/>
            </a:endParaRPr>
          </a:p>
        </p:txBody>
      </p:sp>
      <p:sp>
        <p:nvSpPr>
          <p:cNvPr id="64" name="矩形 63"/>
          <p:cNvSpPr/>
          <p:nvPr/>
        </p:nvSpPr>
        <p:spPr>
          <a:xfrm>
            <a:off x="6797280" y="3389040"/>
            <a:ext cx="1686053" cy="316135"/>
          </a:xfrm>
          <a:prstGeom prst="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5" name="标题 4"/>
          <p:cNvSpPr txBox="1"/>
          <p:nvPr/>
        </p:nvSpPr>
        <p:spPr>
          <a:xfrm>
            <a:off x="7299059" y="3339341"/>
            <a:ext cx="1012508" cy="359677"/>
          </a:xfrm>
          <a:prstGeom prst="rect">
            <a:avLst/>
          </a:prstGeom>
          <a:effectLst/>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315" dirty="0">
                <a:latin typeface="STSong" charset="-122"/>
                <a:ea typeface="STSong" charset="-122"/>
                <a:cs typeface="STSong" charset="-122"/>
              </a:rPr>
              <a:t>年度销售额</a:t>
            </a:r>
            <a:endParaRPr lang="en-US" altLang="zh-CN" sz="1315" dirty="0">
              <a:latin typeface="STSong" charset="-122"/>
              <a:ea typeface="STSong" charset="-122"/>
              <a:cs typeface="STSong" charset="-122"/>
            </a:endParaRPr>
          </a:p>
        </p:txBody>
      </p:sp>
      <p:sp>
        <p:nvSpPr>
          <p:cNvPr id="66" name="Freeform 63"/>
          <p:cNvSpPr>
            <a:spLocks noEditPoints="1"/>
          </p:cNvSpPr>
          <p:nvPr/>
        </p:nvSpPr>
        <p:spPr bwMode="auto">
          <a:xfrm>
            <a:off x="2928254" y="3443188"/>
            <a:ext cx="205602" cy="214895"/>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7" name="流程图: 联系 20"/>
          <p:cNvSpPr/>
          <p:nvPr/>
        </p:nvSpPr>
        <p:spPr>
          <a:xfrm>
            <a:off x="4911204" y="3430547"/>
            <a:ext cx="158068" cy="233123"/>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3735">
              <a:defRPr/>
            </a:pPr>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8" name="Freeform 174"/>
          <p:cNvSpPr>
            <a:spLocks noEditPoints="1"/>
          </p:cNvSpPr>
          <p:nvPr/>
        </p:nvSpPr>
        <p:spPr bwMode="auto">
          <a:xfrm>
            <a:off x="6958546" y="3436342"/>
            <a:ext cx="206764" cy="206764"/>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tx1"/>
          </a:solidFill>
          <a:ln>
            <a:noFill/>
          </a:ln>
          <a:effectLst>
            <a:outerShdw blurRad="50800" dist="38100" dir="5400000" algn="t" rotWithShape="0">
              <a:prstClr val="black">
                <a:alpha val="40000"/>
              </a:prstClr>
            </a:outerShdw>
          </a:effectLst>
        </p:spPr>
        <p:txBody>
          <a:bodyPr vert="horz" wrap="square" lIns="66908" tIns="33454" rIns="66908" bIns="33454" numCol="1" anchor="t" anchorCtr="0" compatLnSpc="1"/>
          <a:lstStyle/>
          <a:p>
            <a:endParaRPr lang="zh-CN" altLang="en-US" sz="970">
              <a:solidFill>
                <a:schemeClr val="bg1"/>
              </a:solidFill>
              <a:latin typeface="方正清刻本悦宋简体" panose="02000000000000000000" pitchFamily="2" charset="-122"/>
              <a:ea typeface="方正清刻本悦宋简体" panose="02000000000000000000" pitchFamily="2" charset="-122"/>
            </a:endParaRPr>
          </a:p>
        </p:txBody>
      </p:sp>
      <p:sp>
        <p:nvSpPr>
          <p:cNvPr id="69"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pic>
        <p:nvPicPr>
          <p:cNvPr id="70" name="图片 6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73" name="矩形 72"/>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cxnSp>
        <p:nvCxnSpPr>
          <p:cNvPr id="19" name="直接连接符 18"/>
          <p:cNvCxnSpPr/>
          <p:nvPr/>
        </p:nvCxnSpPr>
        <p:spPr>
          <a:xfrm>
            <a:off x="662521" y="1829647"/>
            <a:ext cx="0" cy="1738742"/>
          </a:xfrm>
          <a:prstGeom prst="line">
            <a:avLst/>
          </a:prstGeom>
          <a:ln>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标题 4"/>
          <p:cNvSpPr txBox="1"/>
          <p:nvPr/>
        </p:nvSpPr>
        <p:spPr>
          <a:xfrm>
            <a:off x="2833683" y="2059817"/>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75" name="标题 4"/>
          <p:cNvSpPr txBox="1"/>
          <p:nvPr/>
        </p:nvSpPr>
        <p:spPr>
          <a:xfrm>
            <a:off x="4832619" y="2047093"/>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
        <p:nvSpPr>
          <p:cNvPr id="76" name="标题 4"/>
          <p:cNvSpPr txBox="1"/>
          <p:nvPr/>
        </p:nvSpPr>
        <p:spPr>
          <a:xfrm>
            <a:off x="6797280" y="2052322"/>
            <a:ext cx="1580674" cy="1299827"/>
          </a:xfrm>
          <a:prstGeom prst="rect">
            <a:avLst/>
          </a:prstGeom>
        </p:spPr>
        <p:txBody>
          <a:bodyPr vert="horz" lIns="66908" tIns="33454" rIns="66908" bIns="3345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smtClean="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单击此处添加文本</a:t>
            </a:r>
            <a:endParaRPr lang="en-US" altLang="zh-CN" sz="1400" dirty="0">
              <a:solidFill>
                <a:schemeClr val="bg1"/>
              </a:solidFill>
              <a:latin typeface="STSong" charset="-122"/>
              <a:ea typeface="STSong" charset="-122"/>
              <a:cs typeface="STSong" charset="-122"/>
            </a:endParaRPr>
          </a:p>
          <a:p>
            <a:pPr algn="l"/>
            <a:r>
              <a:rPr lang="zh-CN" altLang="en-US" sz="1400" dirty="0">
                <a:solidFill>
                  <a:schemeClr val="bg1"/>
                </a:solidFill>
                <a:latin typeface="STSong" charset="-122"/>
                <a:ea typeface="STSong" charset="-122"/>
                <a:cs typeface="STSong" charset="-122"/>
              </a:rPr>
              <a:t>单击此处添加</a:t>
            </a:r>
            <a:r>
              <a:rPr lang="zh-CN" altLang="en-US" sz="1400" dirty="0" smtClean="0">
                <a:solidFill>
                  <a:schemeClr val="bg1"/>
                </a:solidFill>
                <a:latin typeface="STSong" charset="-122"/>
                <a:ea typeface="STSong" charset="-122"/>
                <a:cs typeface="STSong" charset="-122"/>
              </a:rPr>
              <a:t>文本</a:t>
            </a:r>
            <a:endParaRPr lang="en-US" altLang="zh-CN" sz="1400" dirty="0">
              <a:solidFill>
                <a:schemeClr val="bg1"/>
              </a:solidFill>
              <a:latin typeface="STSong" charset="-122"/>
              <a:ea typeface="STSong" charset="-122"/>
              <a:cs typeface="STSong"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8"/>
                                        </p:tgtEl>
                                        <p:attrNameLst>
                                          <p:attrName>ppt_y</p:attrName>
                                        </p:attrNameLst>
                                      </p:cBhvr>
                                      <p:tavLst>
                                        <p:tav tm="0">
                                          <p:val>
                                            <p:strVal val="#ppt_y"/>
                                          </p:val>
                                        </p:tav>
                                        <p:tav tm="100000">
                                          <p:val>
                                            <p:strVal val="#ppt_y"/>
                                          </p:val>
                                        </p:tav>
                                      </p:tavLst>
                                    </p:anim>
                                    <p:anim calcmode="lin" valueType="num">
                                      <p:cBhvr>
                                        <p:cTn id="2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8"/>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250"/>
                            </p:stCondLst>
                            <p:childTnLst>
                              <p:par>
                                <p:cTn id="35" presetID="53" presetClass="entr" presetSubtype="16"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3750"/>
                            </p:stCondLst>
                            <p:childTnLst>
                              <p:par>
                                <p:cTn id="41" presetID="42"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1000" fill="hold"/>
                                        <p:tgtEl>
                                          <p:spTgt spid="46"/>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childTnLst>
                          </p:cTn>
                        </p:par>
                        <p:par>
                          <p:cTn id="52" fill="hold">
                            <p:stCondLst>
                              <p:cond delay="52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47"/>
                                        </p:tgtEl>
                                        <p:attrNameLst>
                                          <p:attrName>ppt_y</p:attrName>
                                        </p:attrNameLst>
                                      </p:cBhvr>
                                      <p:tavLst>
                                        <p:tav tm="0">
                                          <p:val>
                                            <p:strVal val="#ppt_y"/>
                                          </p:val>
                                        </p:tav>
                                        <p:tav tm="100000">
                                          <p:val>
                                            <p:strVal val="#ppt_y"/>
                                          </p:val>
                                        </p:tav>
                                      </p:tavLst>
                                    </p:anim>
                                    <p:anim calcmode="lin" valueType="num">
                                      <p:cBhvr>
                                        <p:cTn id="57"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47"/>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6500"/>
                            </p:stCondLst>
                            <p:childTnLst>
                              <p:par>
                                <p:cTn id="65" presetID="53" presetClass="entr" presetSubtype="16"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par>
                          <p:cTn id="70" fill="hold">
                            <p:stCondLst>
                              <p:cond delay="7000"/>
                            </p:stCondLst>
                            <p:childTnLst>
                              <p:par>
                                <p:cTn id="71" presetID="42"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1000"/>
                                        <p:tgtEl>
                                          <p:spTgt spid="55"/>
                                        </p:tgtEl>
                                      </p:cBhvr>
                                    </p:animEffect>
                                    <p:anim calcmode="lin" valueType="num">
                                      <p:cBhvr>
                                        <p:cTn id="74" dur="1000" fill="hold"/>
                                        <p:tgtEl>
                                          <p:spTgt spid="55"/>
                                        </p:tgtEl>
                                        <p:attrNameLst>
                                          <p:attrName>ppt_x</p:attrName>
                                        </p:attrNameLst>
                                      </p:cBhvr>
                                      <p:tavLst>
                                        <p:tav tm="0">
                                          <p:val>
                                            <p:strVal val="#ppt_x"/>
                                          </p:val>
                                        </p:tav>
                                        <p:tav tm="100000">
                                          <p:val>
                                            <p:strVal val="#ppt_x"/>
                                          </p:val>
                                        </p:tav>
                                      </p:tavLst>
                                    </p:anim>
                                    <p:anim calcmode="lin" valueType="num">
                                      <p:cBhvr>
                                        <p:cTn id="75" dur="100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fltVal val="0"/>
                                          </p:val>
                                        </p:tav>
                                        <p:tav tm="100000">
                                          <p:val>
                                            <p:strVal val="#ppt_w"/>
                                          </p:val>
                                        </p:tav>
                                      </p:tavLst>
                                    </p:anim>
                                    <p:anim calcmode="lin" valueType="num">
                                      <p:cBhvr>
                                        <p:cTn id="80" dur="500" fill="hold"/>
                                        <p:tgtEl>
                                          <p:spTgt spid="67"/>
                                        </p:tgtEl>
                                        <p:attrNameLst>
                                          <p:attrName>ppt_h</p:attrName>
                                        </p:attrNameLst>
                                      </p:cBhvr>
                                      <p:tavLst>
                                        <p:tav tm="0">
                                          <p:val>
                                            <p:fltVal val="0"/>
                                          </p:val>
                                        </p:tav>
                                        <p:tav tm="100000">
                                          <p:val>
                                            <p:strVal val="#ppt_h"/>
                                          </p:val>
                                        </p:tav>
                                      </p:tavLst>
                                    </p:anim>
                                    <p:animEffect transition="in" filter="fade">
                                      <p:cBhvr>
                                        <p:cTn id="81" dur="500"/>
                                        <p:tgtEl>
                                          <p:spTgt spid="67"/>
                                        </p:tgtEl>
                                      </p:cBhvr>
                                    </p:animEffect>
                                  </p:childTnLst>
                                </p:cTn>
                              </p:par>
                            </p:childTnLst>
                          </p:cTn>
                        </p:par>
                        <p:par>
                          <p:cTn id="82" fill="hold">
                            <p:stCondLst>
                              <p:cond delay="85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56"/>
                                        </p:tgtEl>
                                        <p:attrNameLst>
                                          <p:attrName>ppt_y</p:attrName>
                                        </p:attrNameLst>
                                      </p:cBhvr>
                                      <p:tavLst>
                                        <p:tav tm="0">
                                          <p:val>
                                            <p:strVal val="#ppt_y"/>
                                          </p:val>
                                        </p:tav>
                                        <p:tav tm="100000">
                                          <p:val>
                                            <p:strVal val="#ppt_y"/>
                                          </p:val>
                                        </p:tav>
                                      </p:tavLst>
                                    </p:anim>
                                    <p:anim calcmode="lin" valueType="num">
                                      <p:cBhvr>
                                        <p:cTn id="87"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56"/>
                                        </p:tgtEl>
                                      </p:cBhvr>
                                    </p:animEffect>
                                  </p:childTnLst>
                                </p:cTn>
                              </p:par>
                            </p:childTnLst>
                          </p:cTn>
                        </p:par>
                        <p:par>
                          <p:cTn id="90" fill="hold">
                            <p:stCondLst>
                              <p:cond delay="9250"/>
                            </p:stCondLst>
                            <p:childTnLst>
                              <p:par>
                                <p:cTn id="91" presetID="22" presetClass="entr" presetSubtype="4" fill="hold"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500"/>
                                        <p:tgtEl>
                                          <p:spTgt spid="48"/>
                                        </p:tgtEl>
                                      </p:cBhvr>
                                    </p:animEffect>
                                  </p:childTnLst>
                                </p:cTn>
                              </p:par>
                            </p:childTnLst>
                          </p:cTn>
                        </p:par>
                        <p:par>
                          <p:cTn id="94" fill="hold">
                            <p:stCondLst>
                              <p:cond delay="9750"/>
                            </p:stCondLst>
                            <p:childTnLst>
                              <p:par>
                                <p:cTn id="95" presetID="53" presetClass="entr" presetSubtype="16"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p:cTn id="97" dur="500" fill="hold"/>
                                        <p:tgtEl>
                                          <p:spTgt spid="49"/>
                                        </p:tgtEl>
                                        <p:attrNameLst>
                                          <p:attrName>ppt_w</p:attrName>
                                        </p:attrNameLst>
                                      </p:cBhvr>
                                      <p:tavLst>
                                        <p:tav tm="0">
                                          <p:val>
                                            <p:fltVal val="0"/>
                                          </p:val>
                                        </p:tav>
                                        <p:tav tm="100000">
                                          <p:val>
                                            <p:strVal val="#ppt_w"/>
                                          </p:val>
                                        </p:tav>
                                      </p:tavLst>
                                    </p:anim>
                                    <p:anim calcmode="lin" valueType="num">
                                      <p:cBhvr>
                                        <p:cTn id="98" dur="500" fill="hold"/>
                                        <p:tgtEl>
                                          <p:spTgt spid="49"/>
                                        </p:tgtEl>
                                        <p:attrNameLst>
                                          <p:attrName>ppt_h</p:attrName>
                                        </p:attrNameLst>
                                      </p:cBhvr>
                                      <p:tavLst>
                                        <p:tav tm="0">
                                          <p:val>
                                            <p:fltVal val="0"/>
                                          </p:val>
                                        </p:tav>
                                        <p:tav tm="100000">
                                          <p:val>
                                            <p:strVal val="#ppt_h"/>
                                          </p:val>
                                        </p:tav>
                                      </p:tavLst>
                                    </p:anim>
                                    <p:animEffect transition="in" filter="fade">
                                      <p:cBhvr>
                                        <p:cTn id="99" dur="500"/>
                                        <p:tgtEl>
                                          <p:spTgt spid="49"/>
                                        </p:tgtEl>
                                      </p:cBhvr>
                                    </p:animEffect>
                                  </p:childTnLst>
                                </p:cTn>
                              </p:par>
                            </p:childTnLst>
                          </p:cTn>
                        </p:par>
                        <p:par>
                          <p:cTn id="100" fill="hold">
                            <p:stCondLst>
                              <p:cond delay="10250"/>
                            </p:stCondLst>
                            <p:childTnLst>
                              <p:par>
                                <p:cTn id="101" presetID="42" presetClass="entr" presetSubtype="0"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1000"/>
                                        <p:tgtEl>
                                          <p:spTgt spid="64"/>
                                        </p:tgtEl>
                                      </p:cBhvr>
                                    </p:animEffect>
                                    <p:anim calcmode="lin" valueType="num">
                                      <p:cBhvr>
                                        <p:cTn id="104" dur="1000" fill="hold"/>
                                        <p:tgtEl>
                                          <p:spTgt spid="64"/>
                                        </p:tgtEl>
                                        <p:attrNameLst>
                                          <p:attrName>ppt_x</p:attrName>
                                        </p:attrNameLst>
                                      </p:cBhvr>
                                      <p:tavLst>
                                        <p:tav tm="0">
                                          <p:val>
                                            <p:strVal val="#ppt_x"/>
                                          </p:val>
                                        </p:tav>
                                        <p:tav tm="100000">
                                          <p:val>
                                            <p:strVal val="#ppt_x"/>
                                          </p:val>
                                        </p:tav>
                                      </p:tavLst>
                                    </p:anim>
                                    <p:anim calcmode="lin" valueType="num">
                                      <p:cBhvr>
                                        <p:cTn id="105" dur="1000" fill="hold"/>
                                        <p:tgtEl>
                                          <p:spTgt spid="64"/>
                                        </p:tgtEl>
                                        <p:attrNameLst>
                                          <p:attrName>ppt_y</p:attrName>
                                        </p:attrNameLst>
                                      </p:cBhvr>
                                      <p:tavLst>
                                        <p:tav tm="0">
                                          <p:val>
                                            <p:strVal val="#ppt_y+.1"/>
                                          </p:val>
                                        </p:tav>
                                        <p:tav tm="100000">
                                          <p:val>
                                            <p:strVal val="#ppt_y"/>
                                          </p:val>
                                        </p:tav>
                                      </p:tavLst>
                                    </p:anim>
                                  </p:childTnLst>
                                </p:cTn>
                              </p:par>
                            </p:childTnLst>
                          </p:cTn>
                        </p:par>
                        <p:par>
                          <p:cTn id="106" fill="hold">
                            <p:stCondLst>
                              <p:cond delay="11250"/>
                            </p:stCondLst>
                            <p:childTnLst>
                              <p:par>
                                <p:cTn id="107" presetID="53" presetClass="entr" presetSubtype="16" fill="hold" grpId="0" nodeType="afterEffect">
                                  <p:stCondLst>
                                    <p:cond delay="0"/>
                                  </p:stCondLst>
                                  <p:childTnLst>
                                    <p:set>
                                      <p:cBhvr>
                                        <p:cTn id="108" dur="1" fill="hold">
                                          <p:stCondLst>
                                            <p:cond delay="0"/>
                                          </p:stCondLst>
                                        </p:cTn>
                                        <p:tgtEl>
                                          <p:spTgt spid="68"/>
                                        </p:tgtEl>
                                        <p:attrNameLst>
                                          <p:attrName>style.visibility</p:attrName>
                                        </p:attrNameLst>
                                      </p:cBhvr>
                                      <p:to>
                                        <p:strVal val="visible"/>
                                      </p:to>
                                    </p:set>
                                    <p:anim calcmode="lin" valueType="num">
                                      <p:cBhvr>
                                        <p:cTn id="109" dur="500" fill="hold"/>
                                        <p:tgtEl>
                                          <p:spTgt spid="68"/>
                                        </p:tgtEl>
                                        <p:attrNameLst>
                                          <p:attrName>ppt_w</p:attrName>
                                        </p:attrNameLst>
                                      </p:cBhvr>
                                      <p:tavLst>
                                        <p:tav tm="0">
                                          <p:val>
                                            <p:fltVal val="0"/>
                                          </p:val>
                                        </p:tav>
                                        <p:tav tm="100000">
                                          <p:val>
                                            <p:strVal val="#ppt_w"/>
                                          </p:val>
                                        </p:tav>
                                      </p:tavLst>
                                    </p:anim>
                                    <p:anim calcmode="lin" valueType="num">
                                      <p:cBhvr>
                                        <p:cTn id="110" dur="500" fill="hold"/>
                                        <p:tgtEl>
                                          <p:spTgt spid="68"/>
                                        </p:tgtEl>
                                        <p:attrNameLst>
                                          <p:attrName>ppt_h</p:attrName>
                                        </p:attrNameLst>
                                      </p:cBhvr>
                                      <p:tavLst>
                                        <p:tav tm="0">
                                          <p:val>
                                            <p:fltVal val="0"/>
                                          </p:val>
                                        </p:tav>
                                        <p:tav tm="100000">
                                          <p:val>
                                            <p:strVal val="#ppt_h"/>
                                          </p:val>
                                        </p:tav>
                                      </p:tavLst>
                                    </p:anim>
                                    <p:animEffect transition="in" filter="fade">
                                      <p:cBhvr>
                                        <p:cTn id="111" dur="500"/>
                                        <p:tgtEl>
                                          <p:spTgt spid="68"/>
                                        </p:tgtEl>
                                      </p:cBhvr>
                                    </p:animEffect>
                                  </p:childTnLst>
                                </p:cTn>
                              </p:par>
                            </p:childTnLst>
                          </p:cTn>
                        </p:par>
                        <p:par>
                          <p:cTn id="112" fill="hold">
                            <p:stCondLst>
                              <p:cond delay="1175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65"/>
                                        </p:tgtEl>
                                        <p:attrNameLst>
                                          <p:attrName>style.visibility</p:attrName>
                                        </p:attrNameLst>
                                      </p:cBhvr>
                                      <p:to>
                                        <p:strVal val="visible"/>
                                      </p:to>
                                    </p:set>
                                    <p:anim calcmode="lin" valueType="num">
                                      <p:cBhvr>
                                        <p:cTn id="11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65"/>
                                        </p:tgtEl>
                                        <p:attrNameLst>
                                          <p:attrName>ppt_y</p:attrName>
                                        </p:attrNameLst>
                                      </p:cBhvr>
                                      <p:tavLst>
                                        <p:tav tm="0">
                                          <p:val>
                                            <p:strVal val="#ppt_y"/>
                                          </p:val>
                                        </p:tav>
                                        <p:tav tm="100000">
                                          <p:val>
                                            <p:strVal val="#ppt_y"/>
                                          </p:val>
                                        </p:tav>
                                      </p:tavLst>
                                    </p:anim>
                                    <p:anim calcmode="lin" valueType="num">
                                      <p:cBhvr>
                                        <p:cTn id="11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65"/>
                                        </p:tgtEl>
                                      </p:cBhvr>
                                    </p:animEffect>
                                  </p:childTnLst>
                                </p:cTn>
                              </p:par>
                            </p:childTnLst>
                          </p:cTn>
                        </p:par>
                        <p:par>
                          <p:cTn id="120" fill="hold">
                            <p:stCondLst>
                              <p:cond delay="12450"/>
                            </p:stCondLst>
                            <p:childTnLst>
                              <p:par>
                                <p:cTn id="121" presetID="22" presetClass="entr" presetSubtype="4" fill="hold" nodeType="afterEffect">
                                  <p:stCondLst>
                                    <p:cond delay="0"/>
                                  </p:stCondLst>
                                  <p:childTnLst>
                                    <p:set>
                                      <p:cBhvr>
                                        <p:cTn id="122" dur="1" fill="hold">
                                          <p:stCondLst>
                                            <p:cond delay="0"/>
                                          </p:stCondLst>
                                        </p:cTn>
                                        <p:tgtEl>
                                          <p:spTgt spid="57"/>
                                        </p:tgtEl>
                                        <p:attrNameLst>
                                          <p:attrName>style.visibility</p:attrName>
                                        </p:attrNameLst>
                                      </p:cBhvr>
                                      <p:to>
                                        <p:strVal val="visible"/>
                                      </p:to>
                                    </p:set>
                                    <p:animEffect transition="in" filter="wipe(down)">
                                      <p:cBhvr>
                                        <p:cTn id="123" dur="500"/>
                                        <p:tgtEl>
                                          <p:spTgt spid="57"/>
                                        </p:tgtEl>
                                      </p:cBhvr>
                                    </p:animEffect>
                                  </p:childTnLst>
                                </p:cTn>
                              </p:par>
                            </p:childTnLst>
                          </p:cTn>
                        </p:par>
                        <p:par>
                          <p:cTn id="124" fill="hold">
                            <p:stCondLst>
                              <p:cond delay="12950"/>
                            </p:stCondLst>
                            <p:childTnLst>
                              <p:par>
                                <p:cTn id="125" presetID="53" presetClass="entr" presetSubtype="16" fill="hold" grpId="0" nodeType="after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p:cTn id="127" dur="500" fill="hold"/>
                                        <p:tgtEl>
                                          <p:spTgt spid="58"/>
                                        </p:tgtEl>
                                        <p:attrNameLst>
                                          <p:attrName>ppt_w</p:attrName>
                                        </p:attrNameLst>
                                      </p:cBhvr>
                                      <p:tavLst>
                                        <p:tav tm="0">
                                          <p:val>
                                            <p:fltVal val="0"/>
                                          </p:val>
                                        </p:tav>
                                        <p:tav tm="100000">
                                          <p:val>
                                            <p:strVal val="#ppt_w"/>
                                          </p:val>
                                        </p:tav>
                                      </p:tavLst>
                                    </p:anim>
                                    <p:anim calcmode="lin" valueType="num">
                                      <p:cBhvr>
                                        <p:cTn id="128" dur="500" fill="hold"/>
                                        <p:tgtEl>
                                          <p:spTgt spid="58"/>
                                        </p:tgtEl>
                                        <p:attrNameLst>
                                          <p:attrName>ppt_h</p:attrName>
                                        </p:attrNameLst>
                                      </p:cBhvr>
                                      <p:tavLst>
                                        <p:tav tm="0">
                                          <p:val>
                                            <p:fltVal val="0"/>
                                          </p:val>
                                        </p:tav>
                                        <p:tav tm="100000">
                                          <p:val>
                                            <p:strVal val="#ppt_h"/>
                                          </p:val>
                                        </p:tav>
                                      </p:tavLst>
                                    </p:anim>
                                    <p:animEffect transition="in" filter="fade">
                                      <p:cBhvr>
                                        <p:cTn id="129" dur="500"/>
                                        <p:tgtEl>
                                          <p:spTgt spid="58"/>
                                        </p:tgtEl>
                                      </p:cBhvr>
                                    </p:animEffect>
                                  </p:childTnLst>
                                </p:cTn>
                              </p:par>
                            </p:childTnLst>
                          </p:cTn>
                        </p:par>
                        <p:par>
                          <p:cTn id="130" fill="hold">
                            <p:stCondLst>
                              <p:cond delay="13450"/>
                            </p:stCondLst>
                            <p:childTnLst>
                              <p:par>
                                <p:cTn id="131" presetID="22" presetClass="entr" presetSubtype="8" fill="hold" grpId="0" nodeType="after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wipe(left)">
                                      <p:cBhvr>
                                        <p:cTn id="133" dur="500"/>
                                        <p:tgtEl>
                                          <p:spTgt spid="69"/>
                                        </p:tgtEl>
                                      </p:cBhvr>
                                    </p:animEffect>
                                  </p:childTnLst>
                                </p:cTn>
                              </p:par>
                            </p:childTnLst>
                          </p:cTn>
                        </p:par>
                        <p:par>
                          <p:cTn id="134" fill="hold">
                            <p:stCondLst>
                              <p:cond delay="13950"/>
                            </p:stCondLst>
                            <p:childTnLst>
                              <p:par>
                                <p:cTn id="135" presetID="10" presetClass="entr" presetSubtype="0" fill="hold" nodeType="afterEffect">
                                  <p:stCondLst>
                                    <p:cond delay="0"/>
                                  </p:stCondLst>
                                  <p:childTnLst>
                                    <p:set>
                                      <p:cBhvr>
                                        <p:cTn id="136" dur="1" fill="hold">
                                          <p:stCondLst>
                                            <p:cond delay="0"/>
                                          </p:stCondLst>
                                        </p:cTn>
                                        <p:tgtEl>
                                          <p:spTgt spid="73">
                                            <p:txEl>
                                              <p:pRg st="0" end="0"/>
                                            </p:txEl>
                                          </p:spTgt>
                                        </p:tgtEl>
                                        <p:attrNameLst>
                                          <p:attrName>style.visibility</p:attrName>
                                        </p:attrNameLst>
                                      </p:cBhvr>
                                      <p:to>
                                        <p:strVal val="visible"/>
                                      </p:to>
                                    </p:set>
                                    <p:animEffect transition="in" filter="fade">
                                      <p:cBhvr>
                                        <p:cTn id="137" dur="500"/>
                                        <p:tgtEl>
                                          <p:spTgt spid="73">
                                            <p:txEl>
                                              <p:pRg st="0" end="0"/>
                                            </p:txEl>
                                          </p:spTgt>
                                        </p:tgtEl>
                                      </p:cBhvr>
                                    </p:animEffect>
                                  </p:childTnLst>
                                </p:cTn>
                              </p:par>
                            </p:childTnLst>
                          </p:cTn>
                        </p:par>
                        <p:par>
                          <p:cTn id="138" fill="hold">
                            <p:stCondLst>
                              <p:cond delay="14450"/>
                            </p:stCondLst>
                            <p:childTnLst>
                              <p:par>
                                <p:cTn id="139" presetID="53" presetClass="entr" presetSubtype="16" fill="hold" grpId="0" nodeType="afterEffect">
                                  <p:stCondLst>
                                    <p:cond delay="0"/>
                                  </p:stCondLst>
                                  <p:childTnLst>
                                    <p:set>
                                      <p:cBhvr>
                                        <p:cTn id="140" dur="1" fill="hold">
                                          <p:stCondLst>
                                            <p:cond delay="0"/>
                                          </p:stCondLst>
                                        </p:cTn>
                                        <p:tgtEl>
                                          <p:spTgt spid="74"/>
                                        </p:tgtEl>
                                        <p:attrNameLst>
                                          <p:attrName>style.visibility</p:attrName>
                                        </p:attrNameLst>
                                      </p:cBhvr>
                                      <p:to>
                                        <p:strVal val="visible"/>
                                      </p:to>
                                    </p:set>
                                    <p:anim calcmode="lin" valueType="num">
                                      <p:cBhvr>
                                        <p:cTn id="141" dur="500" fill="hold"/>
                                        <p:tgtEl>
                                          <p:spTgt spid="74"/>
                                        </p:tgtEl>
                                        <p:attrNameLst>
                                          <p:attrName>ppt_w</p:attrName>
                                        </p:attrNameLst>
                                      </p:cBhvr>
                                      <p:tavLst>
                                        <p:tav tm="0">
                                          <p:val>
                                            <p:fltVal val="0"/>
                                          </p:val>
                                        </p:tav>
                                        <p:tav tm="100000">
                                          <p:val>
                                            <p:strVal val="#ppt_w"/>
                                          </p:val>
                                        </p:tav>
                                      </p:tavLst>
                                    </p:anim>
                                    <p:anim calcmode="lin" valueType="num">
                                      <p:cBhvr>
                                        <p:cTn id="142" dur="500" fill="hold"/>
                                        <p:tgtEl>
                                          <p:spTgt spid="74"/>
                                        </p:tgtEl>
                                        <p:attrNameLst>
                                          <p:attrName>ppt_h</p:attrName>
                                        </p:attrNameLst>
                                      </p:cBhvr>
                                      <p:tavLst>
                                        <p:tav tm="0">
                                          <p:val>
                                            <p:fltVal val="0"/>
                                          </p:val>
                                        </p:tav>
                                        <p:tav tm="100000">
                                          <p:val>
                                            <p:strVal val="#ppt_h"/>
                                          </p:val>
                                        </p:tav>
                                      </p:tavLst>
                                    </p:anim>
                                    <p:animEffect transition="in" filter="fade">
                                      <p:cBhvr>
                                        <p:cTn id="143" dur="500"/>
                                        <p:tgtEl>
                                          <p:spTgt spid="74"/>
                                        </p:tgtEl>
                                      </p:cBhvr>
                                    </p:animEffect>
                                  </p:childTnLst>
                                </p:cTn>
                              </p:par>
                            </p:childTnLst>
                          </p:cTn>
                        </p:par>
                        <p:par>
                          <p:cTn id="144" fill="hold">
                            <p:stCondLst>
                              <p:cond delay="14950"/>
                            </p:stCondLst>
                            <p:childTnLst>
                              <p:par>
                                <p:cTn id="145" presetID="53" presetClass="entr" presetSubtype="16" fill="hold" grpId="0" nodeType="afterEffect">
                                  <p:stCondLst>
                                    <p:cond delay="0"/>
                                  </p:stCondLst>
                                  <p:childTnLst>
                                    <p:set>
                                      <p:cBhvr>
                                        <p:cTn id="146" dur="1" fill="hold">
                                          <p:stCondLst>
                                            <p:cond delay="0"/>
                                          </p:stCondLst>
                                        </p:cTn>
                                        <p:tgtEl>
                                          <p:spTgt spid="75"/>
                                        </p:tgtEl>
                                        <p:attrNameLst>
                                          <p:attrName>style.visibility</p:attrName>
                                        </p:attrNameLst>
                                      </p:cBhvr>
                                      <p:to>
                                        <p:strVal val="visible"/>
                                      </p:to>
                                    </p:set>
                                    <p:anim calcmode="lin" valueType="num">
                                      <p:cBhvr>
                                        <p:cTn id="147" dur="500" fill="hold"/>
                                        <p:tgtEl>
                                          <p:spTgt spid="75"/>
                                        </p:tgtEl>
                                        <p:attrNameLst>
                                          <p:attrName>ppt_w</p:attrName>
                                        </p:attrNameLst>
                                      </p:cBhvr>
                                      <p:tavLst>
                                        <p:tav tm="0">
                                          <p:val>
                                            <p:fltVal val="0"/>
                                          </p:val>
                                        </p:tav>
                                        <p:tav tm="100000">
                                          <p:val>
                                            <p:strVal val="#ppt_w"/>
                                          </p:val>
                                        </p:tav>
                                      </p:tavLst>
                                    </p:anim>
                                    <p:anim calcmode="lin" valueType="num">
                                      <p:cBhvr>
                                        <p:cTn id="148" dur="500" fill="hold"/>
                                        <p:tgtEl>
                                          <p:spTgt spid="75"/>
                                        </p:tgtEl>
                                        <p:attrNameLst>
                                          <p:attrName>ppt_h</p:attrName>
                                        </p:attrNameLst>
                                      </p:cBhvr>
                                      <p:tavLst>
                                        <p:tav tm="0">
                                          <p:val>
                                            <p:fltVal val="0"/>
                                          </p:val>
                                        </p:tav>
                                        <p:tav tm="100000">
                                          <p:val>
                                            <p:strVal val="#ppt_h"/>
                                          </p:val>
                                        </p:tav>
                                      </p:tavLst>
                                    </p:anim>
                                    <p:animEffect transition="in" filter="fade">
                                      <p:cBhvr>
                                        <p:cTn id="149" dur="500"/>
                                        <p:tgtEl>
                                          <p:spTgt spid="75"/>
                                        </p:tgtEl>
                                      </p:cBhvr>
                                    </p:animEffect>
                                  </p:childTnLst>
                                </p:cTn>
                              </p:par>
                            </p:childTnLst>
                          </p:cTn>
                        </p:par>
                        <p:par>
                          <p:cTn id="150" fill="hold">
                            <p:stCondLst>
                              <p:cond delay="15450"/>
                            </p:stCondLst>
                            <p:childTnLst>
                              <p:par>
                                <p:cTn id="151" presetID="53" presetClass="entr" presetSubtype="16" fill="hold" grpId="0" nodeType="afterEffect">
                                  <p:stCondLst>
                                    <p:cond delay="0"/>
                                  </p:stCondLst>
                                  <p:childTnLst>
                                    <p:set>
                                      <p:cBhvr>
                                        <p:cTn id="152" dur="1" fill="hold">
                                          <p:stCondLst>
                                            <p:cond delay="0"/>
                                          </p:stCondLst>
                                        </p:cTn>
                                        <p:tgtEl>
                                          <p:spTgt spid="76"/>
                                        </p:tgtEl>
                                        <p:attrNameLst>
                                          <p:attrName>style.visibility</p:attrName>
                                        </p:attrNameLst>
                                      </p:cBhvr>
                                      <p:to>
                                        <p:strVal val="visible"/>
                                      </p:to>
                                    </p:set>
                                    <p:anim calcmode="lin" valueType="num">
                                      <p:cBhvr>
                                        <p:cTn id="153" dur="500" fill="hold"/>
                                        <p:tgtEl>
                                          <p:spTgt spid="76"/>
                                        </p:tgtEl>
                                        <p:attrNameLst>
                                          <p:attrName>ppt_w</p:attrName>
                                        </p:attrNameLst>
                                      </p:cBhvr>
                                      <p:tavLst>
                                        <p:tav tm="0">
                                          <p:val>
                                            <p:fltVal val="0"/>
                                          </p:val>
                                        </p:tav>
                                        <p:tav tm="100000">
                                          <p:val>
                                            <p:strVal val="#ppt_w"/>
                                          </p:val>
                                        </p:tav>
                                      </p:tavLst>
                                    </p:anim>
                                    <p:anim calcmode="lin" valueType="num">
                                      <p:cBhvr>
                                        <p:cTn id="154" dur="500" fill="hold"/>
                                        <p:tgtEl>
                                          <p:spTgt spid="76"/>
                                        </p:tgtEl>
                                        <p:attrNameLst>
                                          <p:attrName>ppt_h</p:attrName>
                                        </p:attrNameLst>
                                      </p:cBhvr>
                                      <p:tavLst>
                                        <p:tav tm="0">
                                          <p:val>
                                            <p:fltVal val="0"/>
                                          </p:val>
                                        </p:tav>
                                        <p:tav tm="100000">
                                          <p:val>
                                            <p:strVal val="#ppt_h"/>
                                          </p:val>
                                        </p:tav>
                                      </p:tavLst>
                                    </p:anim>
                                    <p:animEffect transition="in" filter="fade">
                                      <p:cBhvr>
                                        <p:cTn id="15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6" grpId="0" animBg="1"/>
      <p:bldP spid="37" grpId="0" animBg="1"/>
      <p:bldP spid="38" grpId="0"/>
      <p:bldP spid="40" grpId="0"/>
      <p:bldP spid="46" grpId="0" animBg="1"/>
      <p:bldP spid="47" grpId="0"/>
      <p:bldP spid="49" grpId="0"/>
      <p:bldP spid="55" grpId="0" animBg="1"/>
      <p:bldP spid="56" grpId="0"/>
      <p:bldP spid="58" grpId="0"/>
      <p:bldP spid="64" grpId="0" animBg="1"/>
      <p:bldP spid="65" grpId="0"/>
      <p:bldP spid="66" grpId="0" animBg="1"/>
      <p:bldP spid="67" grpId="0" animBg="1"/>
      <p:bldP spid="68" grpId="0" animBg="1"/>
      <p:bldP spid="69"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294120" y="-20342"/>
            <a:ext cx="2752134" cy="2119729"/>
          </a:xfrm>
          <a:prstGeom prst="rect">
            <a:avLst/>
          </a:prstGeom>
        </p:spPr>
      </p:pic>
      <p:pic>
        <p:nvPicPr>
          <p:cNvPr id="26" name="图片 2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3648298"/>
            <a:ext cx="9032399" cy="1403448"/>
          </a:xfrm>
          <a:prstGeom prst="rect">
            <a:avLst/>
          </a:prstGeom>
        </p:spPr>
      </p:pic>
      <p:grpSp>
        <p:nvGrpSpPr>
          <p:cNvPr id="10" name="组 9"/>
          <p:cNvGrpSpPr/>
          <p:nvPr/>
        </p:nvGrpSpPr>
        <p:grpSpPr>
          <a:xfrm>
            <a:off x="1255820" y="2399433"/>
            <a:ext cx="5764407" cy="1072308"/>
            <a:chOff x="916612" y="2384685"/>
            <a:chExt cx="2788135" cy="1072308"/>
          </a:xfrm>
        </p:grpSpPr>
        <p:sp>
          <p:nvSpPr>
            <p:cNvPr id="71" name="矩形 70"/>
            <p:cNvSpPr/>
            <p:nvPr/>
          </p:nvSpPr>
          <p:spPr>
            <a:xfrm>
              <a:off x="916612" y="2384685"/>
              <a:ext cx="2375078"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团队协作</a:t>
              </a:r>
            </a:p>
          </p:txBody>
        </p:sp>
        <p:sp>
          <p:nvSpPr>
            <p:cNvPr id="72" name="矩形 71"/>
            <p:cNvSpPr/>
            <p:nvPr/>
          </p:nvSpPr>
          <p:spPr>
            <a:xfrm>
              <a:off x="916612" y="2655654"/>
              <a:ext cx="1755493"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沟通交流</a:t>
              </a:r>
            </a:p>
          </p:txBody>
        </p:sp>
        <p:sp>
          <p:nvSpPr>
            <p:cNvPr id="73" name="矩形 72"/>
            <p:cNvSpPr/>
            <p:nvPr/>
          </p:nvSpPr>
          <p:spPr>
            <a:xfrm>
              <a:off x="916612" y="2940722"/>
              <a:ext cx="2788135"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业务知识</a:t>
              </a:r>
            </a:p>
          </p:txBody>
        </p:sp>
        <p:sp>
          <p:nvSpPr>
            <p:cNvPr id="74" name="矩形 73"/>
            <p:cNvSpPr/>
            <p:nvPr/>
          </p:nvSpPr>
          <p:spPr>
            <a:xfrm>
              <a:off x="916613" y="3224674"/>
              <a:ext cx="1548963" cy="232319"/>
            </a:xfrm>
            <a:prstGeom prst="rect">
              <a:avLst/>
            </a:prstGeom>
            <a:solidFill>
              <a:srgbClr val="DB96E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000" b="1" dirty="0">
                  <a:solidFill>
                    <a:schemeClr val="tx1"/>
                  </a:solidFill>
                  <a:latin typeface="Lantinghei SC Demibold" charset="-122"/>
                  <a:ea typeface="Lantinghei SC Demibold" charset="-122"/>
                  <a:cs typeface="Lantinghei SC Demibold" charset="-122"/>
                </a:rPr>
                <a:t>情绪管理</a:t>
              </a:r>
            </a:p>
          </p:txBody>
        </p:sp>
      </p:grpSp>
      <p:grpSp>
        <p:nvGrpSpPr>
          <p:cNvPr id="7" name="组 6"/>
          <p:cNvGrpSpPr/>
          <p:nvPr/>
        </p:nvGrpSpPr>
        <p:grpSpPr>
          <a:xfrm>
            <a:off x="7099160" y="2414422"/>
            <a:ext cx="468421" cy="1082096"/>
            <a:chOff x="7635618" y="1969224"/>
            <a:chExt cx="468421" cy="1082096"/>
          </a:xfrm>
        </p:grpSpPr>
        <p:sp>
          <p:nvSpPr>
            <p:cNvPr id="76" name="文本框 9"/>
            <p:cNvSpPr txBox="1"/>
            <p:nvPr/>
          </p:nvSpPr>
          <p:spPr>
            <a:xfrm>
              <a:off x="7639349" y="1969224"/>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80%</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7" name="文本框 40"/>
            <p:cNvSpPr txBox="1"/>
            <p:nvPr/>
          </p:nvSpPr>
          <p:spPr>
            <a:xfrm>
              <a:off x="7635618" y="2520378"/>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95%</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8" name="文本框 41"/>
            <p:cNvSpPr txBox="1"/>
            <p:nvPr/>
          </p:nvSpPr>
          <p:spPr>
            <a:xfrm>
              <a:off x="7635618" y="2804329"/>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50%</a:t>
              </a:r>
              <a:endParaRPr lang="zh-CN" altLang="en-US" sz="950" b="1" dirty="0">
                <a:solidFill>
                  <a:schemeClr val="bg1"/>
                </a:solidFill>
                <a:latin typeface="Lantinghei SC Demibold" charset="-122"/>
                <a:ea typeface="Lantinghei SC Demibold" charset="-122"/>
                <a:cs typeface="Lantinghei SC Demibold" charset="-122"/>
              </a:endParaRPr>
            </a:p>
          </p:txBody>
        </p:sp>
        <p:sp>
          <p:nvSpPr>
            <p:cNvPr id="79" name="文本框 42"/>
            <p:cNvSpPr txBox="1"/>
            <p:nvPr/>
          </p:nvSpPr>
          <p:spPr>
            <a:xfrm>
              <a:off x="7637628" y="2253226"/>
              <a:ext cx="464690" cy="246991"/>
            </a:xfrm>
            <a:prstGeom prst="rect">
              <a:avLst/>
            </a:prstGeom>
            <a:noFill/>
          </p:spPr>
          <p:txBody>
            <a:bodyPr wrap="square" rtlCol="0">
              <a:spAutoFit/>
            </a:bodyPr>
            <a:lstStyle/>
            <a:p>
              <a:pPr algn="ctr"/>
              <a:r>
                <a:rPr lang="en-US" altLang="zh-CN" sz="950" b="1" dirty="0">
                  <a:solidFill>
                    <a:schemeClr val="bg1"/>
                  </a:solidFill>
                  <a:latin typeface="Lantinghei SC Demibold" charset="-122"/>
                  <a:ea typeface="Lantinghei SC Demibold" charset="-122"/>
                  <a:cs typeface="Lantinghei SC Demibold" charset="-122"/>
                </a:rPr>
                <a:t>70%</a:t>
              </a:r>
              <a:endParaRPr lang="zh-CN" altLang="en-US" sz="950" b="1" dirty="0">
                <a:solidFill>
                  <a:schemeClr val="bg1"/>
                </a:solidFill>
                <a:latin typeface="Lantinghei SC Demibold" charset="-122"/>
                <a:ea typeface="Lantinghei SC Demibold" charset="-122"/>
                <a:cs typeface="Lantinghei SC Demibold" charset="-122"/>
              </a:endParaRPr>
            </a:p>
          </p:txBody>
        </p:sp>
      </p:grpSp>
      <p:sp>
        <p:nvSpPr>
          <p:cNvPr id="83" name="Rectangle 1"/>
          <p:cNvSpPr>
            <a:spLocks noChangeArrowheads="1"/>
          </p:cNvSpPr>
          <p:nvPr/>
        </p:nvSpPr>
        <p:spPr bwMode="auto">
          <a:xfrm>
            <a:off x="2439967" y="1710713"/>
            <a:ext cx="4136241" cy="201348"/>
          </a:xfrm>
          <a:prstGeom prst="rect">
            <a:avLst/>
          </a:prstGeom>
          <a:noFill/>
          <a:ln>
            <a:noFill/>
          </a:ln>
          <a:effectLst/>
        </p:spPr>
        <p:txBody>
          <a:bodyPr vert="horz" wrap="square" lIns="0" tIns="0" rIns="0" bIns="54621" numCol="1" anchor="ctr" anchorCtr="0" compatLnSpc="1">
            <a:spAutoFit/>
          </a:bodyPr>
          <a:lstStyle/>
          <a:p>
            <a:pPr defTabSz="655320" eaLnBrk="0" fontAlgn="base" hangingPunct="0">
              <a:spcBef>
                <a:spcPct val="0"/>
              </a:spcBef>
              <a:spcAft>
                <a:spcPct val="0"/>
              </a:spcAft>
            </a:pPr>
            <a:r>
              <a:rPr lang="zh-CN" altLang="en-US" sz="950" dirty="0">
                <a:solidFill>
                  <a:schemeClr val="bg1"/>
                </a:solidFill>
                <a:latin typeface="Lantinghei SC Extralight" charset="-122"/>
                <a:ea typeface="Lantinghei SC Extralight" charset="-122"/>
                <a:cs typeface="Lantinghei SC Extralight" charset="-122"/>
              </a:rPr>
              <a:t>上海复旦大学哲学系毕业，之后取得香港浸会大学传播硕士学位。 </a:t>
            </a:r>
          </a:p>
        </p:txBody>
      </p:sp>
      <p:grpSp>
        <p:nvGrpSpPr>
          <p:cNvPr id="8" name="组 7"/>
          <p:cNvGrpSpPr/>
          <p:nvPr/>
        </p:nvGrpSpPr>
        <p:grpSpPr>
          <a:xfrm>
            <a:off x="1241590" y="1199174"/>
            <a:ext cx="918442" cy="276999"/>
            <a:chOff x="902382" y="1287662"/>
            <a:chExt cx="918442" cy="276999"/>
          </a:xfrm>
        </p:grpSpPr>
        <p:sp>
          <p:nvSpPr>
            <p:cNvPr id="3" name="剪去单角的矩形 2"/>
            <p:cNvSpPr/>
            <p:nvPr/>
          </p:nvSpPr>
          <p:spPr>
            <a:xfrm>
              <a:off x="905323" y="1298814"/>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85" name="文本框 18"/>
            <p:cNvSpPr txBox="1"/>
            <p:nvPr/>
          </p:nvSpPr>
          <p:spPr>
            <a:xfrm>
              <a:off x="902382" y="1287662"/>
              <a:ext cx="903819" cy="276999"/>
            </a:xfrm>
            <a:prstGeom prst="rect">
              <a:avLst/>
            </a:prstGeom>
            <a:noFill/>
          </p:spPr>
          <p:txBody>
            <a:bodyPr wrap="square" rtlCol="0">
              <a:spAutoFit/>
            </a:bodyPr>
            <a:lstStyle/>
            <a:p>
              <a:r>
                <a:rPr lang="zh-CN" altLang="en-US" sz="1200" b="1" spc="165" dirty="0">
                  <a:latin typeface="Lantinghei SC Demibold" charset="-122"/>
                  <a:ea typeface="Lantinghei SC Demibold" charset="-122"/>
                  <a:cs typeface="Lantinghei SC Demibold" charset="-122"/>
                </a:rPr>
                <a:t>活动</a:t>
              </a:r>
              <a:r>
                <a:rPr lang="zh-CN" altLang="en-US" sz="1200" b="1" spc="165" dirty="0" smtClean="0">
                  <a:latin typeface="Lantinghei SC Demibold" charset="-122"/>
                  <a:ea typeface="Lantinghei SC Demibold" charset="-122"/>
                  <a:cs typeface="Lantinghei SC Demibold" charset="-122"/>
                </a:rPr>
                <a:t>主题</a:t>
              </a:r>
              <a:endParaRPr lang="en-US" altLang="zh-CN" sz="1200" b="1" spc="165" dirty="0">
                <a:latin typeface="Lantinghei SC Demibold" charset="-122"/>
                <a:ea typeface="Lantinghei SC Demibold" charset="-122"/>
                <a:cs typeface="Lantinghei SC Demibold" charset="-122"/>
              </a:endParaRPr>
            </a:p>
          </p:txBody>
        </p:sp>
      </p:grpSp>
      <p:sp>
        <p:nvSpPr>
          <p:cNvPr id="87" name="矩形 86"/>
          <p:cNvSpPr/>
          <p:nvPr/>
        </p:nvSpPr>
        <p:spPr>
          <a:xfrm>
            <a:off x="2351479" y="1228304"/>
            <a:ext cx="4742488" cy="238527"/>
          </a:xfrm>
          <a:prstGeom prst="rect">
            <a:avLst/>
          </a:prstGeom>
        </p:spPr>
        <p:txBody>
          <a:bodyPr wrap="square">
            <a:spAutoFit/>
          </a:bodyPr>
          <a:lstStyle/>
          <a:p>
            <a:r>
              <a:rPr lang="zh-CN" altLang="en-US" sz="950" dirty="0">
                <a:solidFill>
                  <a:schemeClr val="bg1"/>
                </a:solidFill>
                <a:latin typeface="Lantinghei SC Extralight" charset="-122"/>
                <a:ea typeface="Lantinghei SC Extralight" charset="-122"/>
                <a:cs typeface="Lantinghei SC Extralight" charset="-122"/>
              </a:rPr>
              <a:t>插入文字插入</a:t>
            </a:r>
            <a:r>
              <a:rPr lang="zh-CN" altLang="en-US" sz="950" dirty="0" smtClean="0">
                <a:solidFill>
                  <a:schemeClr val="bg1"/>
                </a:solidFill>
                <a:latin typeface="Lantinghei SC Extralight" charset="-122"/>
                <a:ea typeface="Lantinghei SC Extralight" charset="-122"/>
                <a:cs typeface="Lantinghei SC Extralight" charset="-122"/>
              </a:rPr>
              <a:t>文字插入文字插入文字插入文字插入文字插入文字</a:t>
            </a:r>
            <a:r>
              <a:rPr lang="zh-CN" altLang="en-US" sz="950" dirty="0">
                <a:solidFill>
                  <a:schemeClr val="bg1"/>
                </a:solidFill>
                <a:latin typeface="Lantinghei SC Extralight" charset="-122"/>
                <a:ea typeface="Lantinghei SC Extralight" charset="-122"/>
                <a:cs typeface="Lantinghei SC Extralight" charset="-122"/>
              </a:rPr>
              <a:t>插入</a:t>
            </a:r>
            <a:r>
              <a:rPr lang="zh-CN" altLang="en-US" sz="950" dirty="0" smtClean="0">
                <a:solidFill>
                  <a:schemeClr val="bg1"/>
                </a:solidFill>
                <a:latin typeface="Lantinghei SC Extralight" charset="-122"/>
                <a:ea typeface="Lantinghei SC Extralight" charset="-122"/>
                <a:cs typeface="Lantinghei SC Extralight" charset="-122"/>
              </a:rPr>
              <a:t>文字</a:t>
            </a:r>
            <a:endParaRPr lang="zh-CN" altLang="en-US" sz="950" dirty="0">
              <a:solidFill>
                <a:schemeClr val="bg1"/>
              </a:solidFill>
              <a:latin typeface="Lantinghei SC Extralight" charset="-122"/>
              <a:ea typeface="Lantinghei SC Extralight" charset="-122"/>
              <a:cs typeface="Lantinghei SC Extralight" charset="-122"/>
            </a:endParaRPr>
          </a:p>
        </p:txBody>
      </p:sp>
      <p:sp>
        <p:nvSpPr>
          <p:cNvPr id="90" name="文本框 49"/>
          <p:cNvSpPr txBox="1"/>
          <p:nvPr/>
        </p:nvSpPr>
        <p:spPr>
          <a:xfrm>
            <a:off x="2349650" y="3627224"/>
            <a:ext cx="2371033" cy="238527"/>
          </a:xfrm>
          <a:prstGeom prst="rect">
            <a:avLst/>
          </a:prstGeom>
          <a:noFill/>
        </p:spPr>
        <p:txBody>
          <a:bodyPr wrap="square" rtlCol="0">
            <a:spAutoFit/>
          </a:bodyPr>
          <a:lstStyle/>
          <a:p>
            <a:r>
              <a:rPr lang="zh-CN" altLang="en-US" sz="950" dirty="0">
                <a:solidFill>
                  <a:schemeClr val="bg1"/>
                </a:solidFill>
                <a:latin typeface="Lantinghei SC Extralight" charset="-122"/>
                <a:ea typeface="Lantinghei SC Extralight" charset="-122"/>
                <a:cs typeface="Lantinghei SC Extralight" charset="-122"/>
              </a:rPr>
              <a:t>工作岗位说明及日常工作内容阐述。</a:t>
            </a:r>
          </a:p>
        </p:txBody>
      </p:sp>
      <p:sp>
        <p:nvSpPr>
          <p:cNvPr id="27" name="Text Box 7"/>
          <p:cNvSpPr txBox="1">
            <a:spLocks noChangeArrowheads="1"/>
          </p:cNvSpPr>
          <p:nvPr/>
        </p:nvSpPr>
        <p:spPr bwMode="auto">
          <a:xfrm>
            <a:off x="1146569" y="704830"/>
            <a:ext cx="2257522" cy="140093"/>
          </a:xfrm>
          <a:prstGeom prst="rect">
            <a:avLst/>
          </a:prstGeom>
          <a:noFill/>
          <a:ln w="9525">
            <a:noFill/>
            <a:miter lim="800000"/>
          </a:ln>
        </p:spPr>
        <p:txBody>
          <a:bodyPr wrap="none" lIns="25200" tIns="12600" rIns="25200" bIns="12600">
            <a:spAutoFit/>
          </a:bodyPr>
          <a:lstStyle/>
          <a:p>
            <a:pPr algn="ctr" defTabSz="599440"/>
            <a:r>
              <a:rPr lang="en-CA" sz="745" spc="331" dirty="0">
                <a:solidFill>
                  <a:schemeClr val="bg1"/>
                </a:solidFill>
                <a:latin typeface="方正清刻本悦宋简体" panose="02000000000000000000" pitchFamily="2" charset="-122"/>
                <a:ea typeface="方正清刻本悦宋简体" panose="02000000000000000000" pitchFamily="2" charset="-122"/>
                <a:cs typeface="Open Sans" panose="020B0606030504020204" pitchFamily="34" charset="0"/>
              </a:rPr>
              <a:t> PLANNING SCHEME THEME</a:t>
            </a:r>
          </a:p>
        </p:txBody>
      </p:sp>
      <p:pic>
        <p:nvPicPr>
          <p:cNvPr id="28" name="图片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3067" y="138857"/>
            <a:ext cx="1050488" cy="623171"/>
          </a:xfrm>
          <a:prstGeom prst="rect">
            <a:avLst/>
          </a:prstGeom>
        </p:spPr>
      </p:pic>
      <p:sp>
        <p:nvSpPr>
          <p:cNvPr id="29" name="矩形 28"/>
          <p:cNvSpPr/>
          <p:nvPr/>
        </p:nvSpPr>
        <p:spPr>
          <a:xfrm>
            <a:off x="1110717" y="200379"/>
            <a:ext cx="2256388" cy="461665"/>
          </a:xfrm>
          <a:prstGeom prst="rect">
            <a:avLst/>
          </a:prstGeom>
        </p:spPr>
        <p:txBody>
          <a:bodyPr wrap="none">
            <a:spAutoFit/>
          </a:bodyPr>
          <a:lstStyle/>
          <a:p>
            <a:pPr algn="ctr" defTabSz="599440"/>
            <a:r>
              <a:rPr lang="zh-CN" altLang="en-US" sz="2400" b="1" spc="165" dirty="0">
                <a:solidFill>
                  <a:schemeClr val="bg1"/>
                </a:solidFill>
                <a:latin typeface="STSong" charset="-122"/>
                <a:ea typeface="STSong" charset="-122"/>
                <a:cs typeface="STSong" charset="-122"/>
              </a:rPr>
              <a:t>策划方案主题 </a:t>
            </a:r>
            <a:endParaRPr lang="en-CA" altLang="zh-CN" sz="2400" b="1" spc="165" dirty="0">
              <a:solidFill>
                <a:schemeClr val="bg1"/>
              </a:solidFill>
              <a:latin typeface="STSong" charset="-122"/>
              <a:ea typeface="STSong" charset="-122"/>
              <a:cs typeface="STSong" charset="-122"/>
            </a:endParaRPr>
          </a:p>
        </p:txBody>
      </p:sp>
      <p:grpSp>
        <p:nvGrpSpPr>
          <p:cNvPr id="6" name="组 5"/>
          <p:cNvGrpSpPr/>
          <p:nvPr/>
        </p:nvGrpSpPr>
        <p:grpSpPr>
          <a:xfrm>
            <a:off x="1243060" y="1637383"/>
            <a:ext cx="918442" cy="276999"/>
            <a:chOff x="1395192" y="1222005"/>
            <a:chExt cx="918442" cy="276999"/>
          </a:xfrm>
        </p:grpSpPr>
        <p:sp>
          <p:nvSpPr>
            <p:cNvPr id="42" name="剪去单角的矩形 41"/>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43" name="文本框 18"/>
            <p:cNvSpPr txBox="1"/>
            <p:nvPr/>
          </p:nvSpPr>
          <p:spPr>
            <a:xfrm>
              <a:off x="1395192" y="1222005"/>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活动介绍</a:t>
              </a:r>
              <a:endParaRPr lang="en-US" altLang="zh-CN" sz="1200" b="1" spc="165" dirty="0">
                <a:latin typeface="Lantinghei SC Demibold" charset="-122"/>
                <a:ea typeface="Lantinghei SC Demibold" charset="-122"/>
                <a:cs typeface="Lantinghei SC Demibold" charset="-122"/>
              </a:endParaRPr>
            </a:p>
          </p:txBody>
        </p:sp>
      </p:grpSp>
      <p:grpSp>
        <p:nvGrpSpPr>
          <p:cNvPr id="45" name="组 44"/>
          <p:cNvGrpSpPr/>
          <p:nvPr/>
        </p:nvGrpSpPr>
        <p:grpSpPr>
          <a:xfrm>
            <a:off x="1247889" y="2043042"/>
            <a:ext cx="918442" cy="276999"/>
            <a:chOff x="1395192" y="1236753"/>
            <a:chExt cx="918442" cy="276999"/>
          </a:xfrm>
        </p:grpSpPr>
        <p:sp>
          <p:nvSpPr>
            <p:cNvPr id="46" name="剪去单角的矩形 45"/>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47"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具备技能</a:t>
              </a:r>
              <a:endParaRPr lang="en-US" altLang="zh-CN" sz="1200" b="1" spc="165" dirty="0">
                <a:latin typeface="Lantinghei SC Demibold" charset="-122"/>
                <a:ea typeface="Lantinghei SC Demibold" charset="-122"/>
                <a:cs typeface="Lantinghei SC Demibold" charset="-122"/>
              </a:endParaRPr>
            </a:p>
          </p:txBody>
        </p:sp>
      </p:grpSp>
      <p:grpSp>
        <p:nvGrpSpPr>
          <p:cNvPr id="48" name="组 47"/>
          <p:cNvGrpSpPr/>
          <p:nvPr/>
        </p:nvGrpSpPr>
        <p:grpSpPr>
          <a:xfrm>
            <a:off x="1250830" y="3587375"/>
            <a:ext cx="918442" cy="276999"/>
            <a:chOff x="1395192" y="1236753"/>
            <a:chExt cx="918442" cy="276999"/>
          </a:xfrm>
        </p:grpSpPr>
        <p:sp>
          <p:nvSpPr>
            <p:cNvPr id="49" name="剪去单角的矩形 48"/>
            <p:cNvSpPr/>
            <p:nvPr/>
          </p:nvSpPr>
          <p:spPr>
            <a:xfrm>
              <a:off x="1398133" y="1247905"/>
              <a:ext cx="915501" cy="237879"/>
            </a:xfrm>
            <a:prstGeom prst="snip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1200" b="1">
                <a:latin typeface="Lantinghei SC Demibold" charset="-122"/>
                <a:ea typeface="Lantinghei SC Demibold" charset="-122"/>
                <a:cs typeface="Lantinghei SC Demibold" charset="-122"/>
              </a:endParaRPr>
            </a:p>
          </p:txBody>
        </p:sp>
        <p:sp>
          <p:nvSpPr>
            <p:cNvPr id="50" name="文本框 18"/>
            <p:cNvSpPr txBox="1"/>
            <p:nvPr/>
          </p:nvSpPr>
          <p:spPr>
            <a:xfrm>
              <a:off x="1395192" y="1236753"/>
              <a:ext cx="903819" cy="276999"/>
            </a:xfrm>
            <a:prstGeom prst="rect">
              <a:avLst/>
            </a:prstGeom>
            <a:noFill/>
          </p:spPr>
          <p:txBody>
            <a:bodyPr wrap="square" rtlCol="0">
              <a:spAutoFit/>
            </a:bodyPr>
            <a:lstStyle/>
            <a:p>
              <a:r>
                <a:rPr lang="zh-CN" altLang="en-US" sz="1200" b="1" spc="165" dirty="0" smtClean="0">
                  <a:latin typeface="Lantinghei SC Demibold" charset="-122"/>
                  <a:ea typeface="Lantinghei SC Demibold" charset="-122"/>
                  <a:cs typeface="Lantinghei SC Demibold" charset="-122"/>
                </a:rPr>
                <a:t>岗位说明</a:t>
              </a:r>
              <a:endParaRPr lang="en-US" altLang="zh-CN" sz="1200" b="1" spc="165" dirty="0">
                <a:latin typeface="Lantinghei SC Demibold" charset="-122"/>
                <a:ea typeface="Lantinghei SC Demibold" charset="-122"/>
                <a:cs typeface="Lantinghei SC Demibold" charset="-122"/>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fade">
                                      <p:cBhvr>
                                        <p:cTn id="11"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879600"/>
            <a:ext cx="8959850" cy="1274560"/>
          </a:xfrm>
          <a:prstGeom prst="rect">
            <a:avLst/>
          </a:prstGeom>
        </p:spPr>
      </p:pic>
      <p:sp>
        <p:nvSpPr>
          <p:cNvPr id="10" name="矩形 9"/>
          <p:cNvSpPr/>
          <p:nvPr/>
        </p:nvSpPr>
        <p:spPr>
          <a:xfrm>
            <a:off x="3580727" y="2064924"/>
            <a:ext cx="1871666" cy="646331"/>
          </a:xfrm>
          <a:prstGeom prst="rect">
            <a:avLst/>
          </a:prstGeom>
        </p:spPr>
        <p:txBody>
          <a:bodyPr wrap="none">
            <a:spAutoFit/>
          </a:bodyPr>
          <a:lstStyle/>
          <a:p>
            <a:pPr>
              <a:lnSpc>
                <a:spcPct val="150000"/>
              </a:lnSpc>
            </a:pPr>
            <a:r>
              <a:rPr lang="zh-CN" altLang="en-US" sz="2400" spc="165" dirty="0" smtClean="0">
                <a:latin typeface="STSong" charset="-122"/>
                <a:ea typeface="STSong" charset="-122"/>
                <a:cs typeface="STSong" charset="-122"/>
              </a:rPr>
              <a:t>时间</a:t>
            </a:r>
            <a:r>
              <a:rPr lang="en-US" altLang="zh-CN" sz="2400" spc="165" dirty="0" smtClean="0">
                <a:latin typeface="STSong" charset="-122"/>
                <a:ea typeface="STSong" charset="-122"/>
                <a:cs typeface="STSong" charset="-122"/>
              </a:rPr>
              <a:t> / </a:t>
            </a:r>
            <a:r>
              <a:rPr lang="zh-CN" altLang="en-US" sz="2400" spc="165" dirty="0" smtClean="0">
                <a:latin typeface="STSong" charset="-122"/>
                <a:ea typeface="STSong" charset="-122"/>
                <a:cs typeface="STSong" charset="-122"/>
              </a:rPr>
              <a:t>地点</a:t>
            </a:r>
            <a:endParaRPr lang="en-US" altLang="zh-CN" sz="2400" spc="165" dirty="0">
              <a:latin typeface="STSong" charset="-122"/>
              <a:ea typeface="STSong" charset="-122"/>
              <a:cs typeface="STSong" charset="-122"/>
            </a:endParaRPr>
          </a:p>
        </p:txBody>
      </p:sp>
      <p:sp>
        <p:nvSpPr>
          <p:cNvPr id="11" name="矩形 10"/>
          <p:cNvSpPr/>
          <p:nvPr/>
        </p:nvSpPr>
        <p:spPr>
          <a:xfrm>
            <a:off x="3628884" y="2561298"/>
            <a:ext cx="1315104" cy="241605"/>
          </a:xfrm>
          <a:prstGeom prst="rect">
            <a:avLst/>
          </a:prstGeom>
        </p:spPr>
        <p:txBody>
          <a:bodyPr wrap="none">
            <a:spAutoFit/>
          </a:bodyPr>
          <a:lstStyle/>
          <a:p>
            <a:r>
              <a:rPr lang="en-US" altLang="zh-CN" sz="970" spc="220" dirty="0" smtClean="0">
                <a:solidFill>
                  <a:srgbClr val="2B2B2B"/>
                </a:solidFill>
                <a:latin typeface="方正清刻本悦宋简体" panose="02000000000000000000" pitchFamily="2" charset="-122"/>
                <a:ea typeface="方正清刻本悦宋简体" panose="02000000000000000000" pitchFamily="2" charset="-122"/>
              </a:rPr>
              <a:t>TIME , PLACE</a:t>
            </a:r>
            <a:endParaRPr lang="zh-CN" altLang="en-US" sz="970" spc="220" dirty="0">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525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426</TotalTime>
  <Words>2233</Words>
  <Application>Microsoft Office PowerPoint</Application>
  <PresentationFormat>自定义</PresentationFormat>
  <Paragraphs>213</Paragraphs>
  <Slides>26</Slides>
  <Notes>25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Lantinghei SC Demibold</vt:lpstr>
      <vt:lpstr>Lantinghei SC Extralight</vt:lpstr>
      <vt:lpstr>Open Sans</vt:lpstr>
      <vt:lpstr>Open Sans Light</vt:lpstr>
      <vt:lpstr>方正清刻本悦宋简体</vt:lpstr>
      <vt:lpstr>STKaiti</vt:lpstr>
      <vt:lpstr>STSong</vt:lpstr>
      <vt:lpstr>STZhongsong</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中秋节</dc:title>
  <dc:creator>user</dc:creator>
  <cp:keywords>user</cp:keywords>
  <dc:description>user</dc:description>
  <cp:lastModifiedBy>阳光 男孩</cp:lastModifiedBy>
  <cp:revision>96</cp:revision>
  <dcterms:created xsi:type="dcterms:W3CDTF">2016-08-24T00:52:00Z</dcterms:created>
  <dcterms:modified xsi:type="dcterms:W3CDTF">2019-08-21T15:28:57Z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