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3"/>
  </p:notesMasterIdLst>
  <p:sldIdLst>
    <p:sldId id="256" r:id="rId2"/>
    <p:sldId id="260" r:id="rId3"/>
    <p:sldId id="264" r:id="rId4"/>
    <p:sldId id="265" r:id="rId5"/>
    <p:sldId id="261" r:id="rId6"/>
    <p:sldId id="257" r:id="rId7"/>
    <p:sldId id="262" r:id="rId8"/>
    <p:sldId id="263" r:id="rId9"/>
    <p:sldId id="266" r:id="rId10"/>
    <p:sldId id="269" r:id="rId11"/>
    <p:sldId id="271" r:id="rId12"/>
    <p:sldId id="267" r:id="rId13"/>
    <p:sldId id="276" r:id="rId14"/>
    <p:sldId id="273" r:id="rId15"/>
    <p:sldId id="274" r:id="rId16"/>
    <p:sldId id="272" r:id="rId17"/>
    <p:sldId id="270" r:id="rId18"/>
    <p:sldId id="275" r:id="rId19"/>
    <p:sldId id="277" r:id="rId20"/>
    <p:sldId id="268" r:id="rId21"/>
    <p:sldId id="278" r:id="rId2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4065" userDrawn="1">
          <p15:clr>
            <a:srgbClr val="A4A3A4"/>
          </p15:clr>
        </p15:guide>
        <p15:guide id="3" pos="1345" userDrawn="1">
          <p15:clr>
            <a:srgbClr val="A4A3A4"/>
          </p15:clr>
        </p15:guide>
        <p15:guide id="4" pos="3046" userDrawn="1">
          <p15:clr>
            <a:srgbClr val="A4A3A4"/>
          </p15:clr>
        </p15:guide>
        <p15:guide id="5" pos="506" userDrawn="1">
          <p15:clr>
            <a:srgbClr val="A4A3A4"/>
          </p15:clr>
        </p15:guide>
        <p15:guide id="6" pos="325" userDrawn="1">
          <p15:clr>
            <a:srgbClr val="A4A3A4"/>
          </p15:clr>
        </p15:guide>
        <p15:guide id="7" orient="horz" pos="414" userDrawn="1">
          <p15:clr>
            <a:srgbClr val="A4A3A4"/>
          </p15:clr>
        </p15:guide>
        <p15:guide id="8" orient="horz" pos="2886" userDrawn="1">
          <p15:clr>
            <a:srgbClr val="A4A3A4"/>
          </p15:clr>
        </p15:guide>
        <p15:guide id="9" pos="7333" userDrawn="1">
          <p15:clr>
            <a:srgbClr val="A4A3A4"/>
          </p15:clr>
        </p15:guide>
        <p15:guide id="10" pos="574" userDrawn="1">
          <p15:clr>
            <a:srgbClr val="A4A3A4"/>
          </p15:clr>
        </p15:guide>
        <p15:guide id="11" pos="4430" userDrawn="1">
          <p15:clr>
            <a:srgbClr val="A4A3A4"/>
          </p15:clr>
        </p15:guide>
        <p15:guide id="12" orient="horz" pos="913"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89CEF"/>
    <a:srgbClr val="0863B5"/>
    <a:srgbClr val="F8F8F8"/>
    <a:srgbClr val="226AA6"/>
    <a:srgbClr val="004A7B"/>
    <a:srgbClr val="EFF1F5"/>
    <a:srgbClr val="F2F2F2"/>
    <a:srgbClr val="EDEDED"/>
    <a:srgbClr val="D5D5D5"/>
    <a:srgbClr val="EAF2F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525" autoAdjust="0"/>
    <p:restoredTop sz="94660"/>
  </p:normalViewPr>
  <p:slideViewPr>
    <p:cSldViewPr snapToGrid="0" showGuides="1">
      <p:cViewPr>
        <p:scale>
          <a:sx n="75" d="100"/>
          <a:sy n="75" d="100"/>
        </p:scale>
        <p:origin x="1362" y="702"/>
      </p:cViewPr>
      <p:guideLst>
        <p:guide orient="horz" pos="4065"/>
        <p:guide pos="1345"/>
        <p:guide pos="3046"/>
        <p:guide pos="506"/>
        <p:guide pos="325"/>
        <p:guide orient="horz" pos="414"/>
        <p:guide orient="horz" pos="2886"/>
        <p:guide pos="7333"/>
        <p:guide pos="574"/>
        <p:guide pos="4430"/>
        <p:guide orient="horz" pos="913"/>
      </p:guideLst>
    </p:cSldViewPr>
  </p:slideViewPr>
  <p:notesTextViewPr>
    <p:cViewPr>
      <p:scale>
        <a:sx n="1" d="1"/>
        <a:sy n="1" d="1"/>
      </p:scale>
      <p:origin x="0" y="0"/>
    </p:cViewPr>
  </p:notesTextViewPr>
  <p:sorterViewPr>
    <p:cViewPr>
      <p:scale>
        <a:sx n="139" d="100"/>
        <a:sy n="139"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1.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___2.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___3.xlsx"/><Relationship Id="rId2" Type="http://schemas.microsoft.com/office/2011/relationships/chartColorStyle" Target="colors3.xml"/><Relationship Id="rId1" Type="http://schemas.microsoft.com/office/2011/relationships/chartStyle" Target="style3.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Sheet1!$C$1</c:f>
              <c:strCache>
                <c:ptCount val="1"/>
                <c:pt idx="0">
                  <c:v>辅助</c:v>
                </c:pt>
              </c:strCache>
            </c:strRef>
          </c:tx>
          <c:spPr>
            <a:pattFill prst="wdUpDiag">
              <a:fgClr>
                <a:schemeClr val="bg1">
                  <a:lumMod val="75000"/>
                </a:schemeClr>
              </a:fgClr>
              <a:bgClr>
                <a:schemeClr val="bg1">
                  <a:lumMod val="95000"/>
                </a:schemeClr>
              </a:bgClr>
            </a:pattFill>
            <a:ln>
              <a:noFill/>
            </a:ln>
            <a:effectLst/>
          </c:spPr>
          <c:invertIfNegative val="0"/>
          <c:cat>
            <c:strRef>
              <c:f>Sheet1!$A$2:$A$5</c:f>
              <c:strCache>
                <c:ptCount val="4"/>
                <c:pt idx="0">
                  <c:v>产品一</c:v>
                </c:pt>
                <c:pt idx="1">
                  <c:v>产品二</c:v>
                </c:pt>
                <c:pt idx="2">
                  <c:v>产品三</c:v>
                </c:pt>
                <c:pt idx="3">
                  <c:v>产品四</c:v>
                </c:pt>
              </c:strCache>
            </c:strRef>
          </c:cat>
          <c:val>
            <c:numRef>
              <c:f>Sheet1!$C$2:$C$5</c:f>
              <c:numCache>
                <c:formatCode>0%</c:formatCode>
                <c:ptCount val="4"/>
                <c:pt idx="0">
                  <c:v>1</c:v>
                </c:pt>
                <c:pt idx="1">
                  <c:v>1</c:v>
                </c:pt>
                <c:pt idx="2">
                  <c:v>1</c:v>
                </c:pt>
                <c:pt idx="3">
                  <c:v>1</c:v>
                </c:pt>
              </c:numCache>
            </c:numRef>
          </c:val>
          <c:extLst xmlns:c16r2="http://schemas.microsoft.com/office/drawing/2015/06/chart">
            <c:ext xmlns:c16="http://schemas.microsoft.com/office/drawing/2014/chart" uri="{C3380CC4-5D6E-409C-BE32-E72D297353CC}">
              <c16:uniqueId val="{00000000-9EF4-4A4A-B65C-A3B3E5F5748A}"/>
            </c:ext>
          </c:extLst>
        </c:ser>
        <c:ser>
          <c:idx val="1"/>
          <c:order val="1"/>
          <c:tx>
            <c:strRef>
              <c:f>Sheet1!$B$1</c:f>
              <c:strCache>
                <c:ptCount val="1"/>
                <c:pt idx="0">
                  <c:v>占比</c:v>
                </c:pt>
              </c:strCache>
            </c:strRef>
          </c:tx>
          <c:spPr>
            <a:solidFill>
              <a:srgbClr val="0863B5"/>
            </a:solidFill>
            <a:ln>
              <a:noFill/>
            </a:ln>
            <a:effectLst/>
          </c:spPr>
          <c:invertIfNegative val="0"/>
          <c:dPt>
            <c:idx val="1"/>
            <c:invertIfNegative val="0"/>
            <c:bubble3D val="0"/>
            <c:spPr>
              <a:solidFill>
                <a:srgbClr val="089CEF"/>
              </a:solidFill>
              <a:ln>
                <a:noFill/>
              </a:ln>
              <a:effectLst/>
            </c:spPr>
            <c:extLst xmlns:c16r2="http://schemas.microsoft.com/office/drawing/2015/06/chart">
              <c:ext xmlns:c16="http://schemas.microsoft.com/office/drawing/2014/chart" uri="{C3380CC4-5D6E-409C-BE32-E72D297353CC}">
                <c16:uniqueId val="{00000002-9EF4-4A4A-B65C-A3B3E5F5748A}"/>
              </c:ext>
            </c:extLst>
          </c:dPt>
          <c:dPt>
            <c:idx val="3"/>
            <c:invertIfNegative val="0"/>
            <c:bubble3D val="0"/>
            <c:spPr>
              <a:solidFill>
                <a:srgbClr val="089CEF"/>
              </a:solidFill>
              <a:ln>
                <a:noFill/>
              </a:ln>
              <a:effectLst/>
            </c:spPr>
            <c:extLst xmlns:c16r2="http://schemas.microsoft.com/office/drawing/2015/06/chart">
              <c:ext xmlns:c16="http://schemas.microsoft.com/office/drawing/2014/chart" uri="{C3380CC4-5D6E-409C-BE32-E72D297353CC}">
                <c16:uniqueId val="{00000004-9EF4-4A4A-B65C-A3B3E5F5748A}"/>
              </c:ext>
            </c:extLst>
          </c:dPt>
          <c:dLbls>
            <c:spPr>
              <a:noFill/>
              <a:ln>
                <a:noFill/>
              </a:ln>
              <a:effectLst/>
            </c:spPr>
            <c:txPr>
              <a:bodyPr rot="0" spcFirstLastPara="1" vertOverflow="ellipsis" vert="horz" wrap="square" anchor="ctr" anchorCtr="1"/>
              <a:lstStyle/>
              <a:p>
                <a:pPr>
                  <a:defRPr sz="1197" b="0" i="0" u="none" strike="noStrike" kern="1200" baseline="0">
                    <a:solidFill>
                      <a:schemeClr val="bg1"/>
                    </a:solidFill>
                    <a:latin typeface="明黑" panose="020B0300000000000000" pitchFamily="34" charset="-122"/>
                    <a:ea typeface="明黑" panose="020B0300000000000000" pitchFamily="34" charset="-122"/>
                    <a:cs typeface="+mn-cs"/>
                  </a:defRPr>
                </a:pPr>
                <a:endParaRPr lang="zh-CN"/>
              </a:p>
            </c:txPr>
            <c:dLblPos val="in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产品一</c:v>
                </c:pt>
                <c:pt idx="1">
                  <c:v>产品二</c:v>
                </c:pt>
                <c:pt idx="2">
                  <c:v>产品三</c:v>
                </c:pt>
                <c:pt idx="3">
                  <c:v>产品四</c:v>
                </c:pt>
              </c:strCache>
            </c:strRef>
          </c:cat>
          <c:val>
            <c:numRef>
              <c:f>Sheet1!$B$2:$B$5</c:f>
              <c:numCache>
                <c:formatCode>0%</c:formatCode>
                <c:ptCount val="4"/>
                <c:pt idx="0">
                  <c:v>0.78</c:v>
                </c:pt>
                <c:pt idx="1">
                  <c:v>0.35</c:v>
                </c:pt>
                <c:pt idx="2">
                  <c:v>0.47</c:v>
                </c:pt>
                <c:pt idx="3">
                  <c:v>0.56000000000000005</c:v>
                </c:pt>
              </c:numCache>
            </c:numRef>
          </c:val>
          <c:extLst xmlns:c16r2="http://schemas.microsoft.com/office/drawing/2015/06/chart">
            <c:ext xmlns:c16="http://schemas.microsoft.com/office/drawing/2014/chart" uri="{C3380CC4-5D6E-409C-BE32-E72D297353CC}">
              <c16:uniqueId val="{00000005-9EF4-4A4A-B65C-A3B3E5F5748A}"/>
            </c:ext>
          </c:extLst>
        </c:ser>
        <c:dLbls>
          <c:showLegendKey val="0"/>
          <c:showVal val="0"/>
          <c:showCatName val="0"/>
          <c:showSerName val="0"/>
          <c:showPercent val="0"/>
          <c:showBubbleSize val="0"/>
        </c:dLbls>
        <c:gapWidth val="66"/>
        <c:overlap val="100"/>
        <c:axId val="-2066054688"/>
        <c:axId val="-2066051968"/>
      </c:barChart>
      <c:catAx>
        <c:axId val="-2066054688"/>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75000"/>
                    <a:lumOff val="25000"/>
                  </a:schemeClr>
                </a:solidFill>
                <a:latin typeface="明黑" panose="020B0300000000000000" pitchFamily="34" charset="-122"/>
                <a:ea typeface="明黑" panose="020B0300000000000000" pitchFamily="34" charset="-122"/>
                <a:cs typeface="+mn-cs"/>
              </a:defRPr>
            </a:pPr>
            <a:endParaRPr lang="zh-CN"/>
          </a:p>
        </c:txPr>
        <c:crossAx val="-2066051968"/>
        <c:crosses val="autoZero"/>
        <c:auto val="1"/>
        <c:lblAlgn val="ctr"/>
        <c:lblOffset val="100"/>
        <c:noMultiLvlLbl val="0"/>
      </c:catAx>
      <c:valAx>
        <c:axId val="-2066051968"/>
        <c:scaling>
          <c:orientation val="minMax"/>
          <c:max val="1"/>
        </c:scaling>
        <c:delete val="1"/>
        <c:axPos val="l"/>
        <c:numFmt formatCode="0%" sourceLinked="1"/>
        <c:majorTickMark val="out"/>
        <c:minorTickMark val="none"/>
        <c:tickLblPos val="nextTo"/>
        <c:crossAx val="-2066054688"/>
        <c:crosses val="autoZero"/>
        <c:crossBetween val="between"/>
      </c:valAx>
      <c:spPr>
        <a:noFill/>
        <a:ln>
          <a:noFill/>
        </a:ln>
        <a:effectLst/>
      </c:spPr>
    </c:plotArea>
    <c:plotVisOnly val="1"/>
    <c:dispBlanksAs val="gap"/>
    <c:showDLblsOverMax val="0"/>
  </c:chart>
  <c:spPr>
    <a:noFill/>
    <a:ln>
      <a:noFill/>
    </a:ln>
    <a:effectLst/>
  </c:spPr>
  <c:txPr>
    <a:bodyPr/>
    <a:lstStyle/>
    <a:p>
      <a:pPr>
        <a:defRPr>
          <a:solidFill>
            <a:schemeClr val="bg1"/>
          </a:solidFill>
          <a:latin typeface="明黑" panose="020B0300000000000000" pitchFamily="34" charset="-122"/>
          <a:ea typeface="明黑" panose="020B0300000000000000" pitchFamily="34" charset="-122"/>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solidFill>
              <a:schemeClr val="accent1"/>
            </a:solidFill>
            <a:ln>
              <a:noFill/>
            </a:ln>
            <a:effectLst/>
          </c:spPr>
          <c:invertIfNegative val="0"/>
          <c:dPt>
            <c:idx val="0"/>
            <c:invertIfNegative val="0"/>
            <c:bubble3D val="0"/>
            <c:spPr>
              <a:solidFill>
                <a:schemeClr val="tx1">
                  <a:lumMod val="50000"/>
                  <a:lumOff val="50000"/>
                </a:schemeClr>
              </a:solidFill>
              <a:ln>
                <a:noFill/>
              </a:ln>
              <a:effectLst/>
            </c:spPr>
            <c:extLst xmlns:c16r2="http://schemas.microsoft.com/office/drawing/2015/06/chart">
              <c:ext xmlns:c16="http://schemas.microsoft.com/office/drawing/2014/chart" uri="{C3380CC4-5D6E-409C-BE32-E72D297353CC}">
                <c16:uniqueId val="{00000001-7222-46D5-8FB1-454AB79B4953}"/>
              </c:ext>
            </c:extLst>
          </c:dPt>
          <c:dPt>
            <c:idx val="1"/>
            <c:invertIfNegative val="0"/>
            <c:bubble3D val="0"/>
            <c:spPr>
              <a:solidFill>
                <a:srgbClr val="089CEF"/>
              </a:solidFill>
              <a:ln>
                <a:noFill/>
              </a:ln>
              <a:effectLst/>
            </c:spPr>
            <c:extLst xmlns:c16r2="http://schemas.microsoft.com/office/drawing/2015/06/chart">
              <c:ext xmlns:c16="http://schemas.microsoft.com/office/drawing/2014/chart" uri="{C3380CC4-5D6E-409C-BE32-E72D297353CC}">
                <c16:uniqueId val="{00000003-7222-46D5-8FB1-454AB79B4953}"/>
              </c:ext>
            </c:extLst>
          </c:dPt>
          <c:dPt>
            <c:idx val="2"/>
            <c:invertIfNegative val="0"/>
            <c:bubble3D val="0"/>
            <c:spPr>
              <a:solidFill>
                <a:schemeClr val="tx1">
                  <a:lumMod val="65000"/>
                  <a:lumOff val="35000"/>
                </a:schemeClr>
              </a:solidFill>
              <a:ln>
                <a:noFill/>
              </a:ln>
              <a:effectLst/>
            </c:spPr>
            <c:extLst xmlns:c16r2="http://schemas.microsoft.com/office/drawing/2015/06/chart">
              <c:ext xmlns:c16="http://schemas.microsoft.com/office/drawing/2014/chart" uri="{C3380CC4-5D6E-409C-BE32-E72D297353CC}">
                <c16:uniqueId val="{00000005-7222-46D5-8FB1-454AB79B4953}"/>
              </c:ext>
            </c:extLst>
          </c:dPt>
          <c:dPt>
            <c:idx val="3"/>
            <c:invertIfNegative val="0"/>
            <c:bubble3D val="0"/>
            <c:spPr>
              <a:solidFill>
                <a:schemeClr val="bg1">
                  <a:lumMod val="50000"/>
                </a:schemeClr>
              </a:solidFill>
              <a:ln>
                <a:noFill/>
              </a:ln>
              <a:effectLst/>
            </c:spPr>
            <c:extLst xmlns:c16r2="http://schemas.microsoft.com/office/drawing/2015/06/chart">
              <c:ext xmlns:c16="http://schemas.microsoft.com/office/drawing/2014/chart" uri="{C3380CC4-5D6E-409C-BE32-E72D297353CC}">
                <c16:uniqueId val="{00000007-7222-46D5-8FB1-454AB79B4953}"/>
              </c:ext>
            </c:extLst>
          </c:dPt>
          <c:dPt>
            <c:idx val="4"/>
            <c:invertIfNegative val="0"/>
            <c:bubble3D val="0"/>
            <c:spPr>
              <a:solidFill>
                <a:schemeClr val="bg1">
                  <a:lumMod val="65000"/>
                </a:schemeClr>
              </a:solidFill>
              <a:ln>
                <a:noFill/>
              </a:ln>
              <a:effectLst/>
            </c:spPr>
            <c:extLst xmlns:c16r2="http://schemas.microsoft.com/office/drawing/2015/06/chart">
              <c:ext xmlns:c16="http://schemas.microsoft.com/office/drawing/2014/chart" uri="{C3380CC4-5D6E-409C-BE32-E72D297353CC}">
                <c16:uniqueId val="{00000009-7222-46D5-8FB1-454AB79B4953}"/>
              </c:ext>
            </c:extLst>
          </c:dPt>
          <c:dPt>
            <c:idx val="5"/>
            <c:invertIfNegative val="0"/>
            <c:bubble3D val="0"/>
            <c:spPr>
              <a:solidFill>
                <a:srgbClr val="089CEF"/>
              </a:solidFill>
              <a:ln>
                <a:noFill/>
              </a:ln>
              <a:effectLst/>
            </c:spPr>
            <c:extLst xmlns:c16r2="http://schemas.microsoft.com/office/drawing/2015/06/chart">
              <c:ext xmlns:c16="http://schemas.microsoft.com/office/drawing/2014/chart" uri="{C3380CC4-5D6E-409C-BE32-E72D297353CC}">
                <c16:uniqueId val="{0000000B-7222-46D5-8FB1-454AB79B4953}"/>
              </c:ext>
            </c:extLst>
          </c:dPt>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January</c:v>
                </c:pt>
                <c:pt idx="1">
                  <c:v>February</c:v>
                </c:pt>
                <c:pt idx="2">
                  <c:v>March</c:v>
                </c:pt>
                <c:pt idx="3">
                  <c:v>April</c:v>
                </c:pt>
                <c:pt idx="4">
                  <c:v>May</c:v>
                </c:pt>
                <c:pt idx="5">
                  <c:v>June</c:v>
                </c:pt>
              </c:strCache>
            </c:strRef>
          </c:cat>
          <c:val>
            <c:numRef>
              <c:f>Sheet1!$B$2:$B$7</c:f>
              <c:numCache>
                <c:formatCode>General</c:formatCode>
                <c:ptCount val="6"/>
                <c:pt idx="0">
                  <c:v>950</c:v>
                </c:pt>
                <c:pt idx="1">
                  <c:v>1200</c:v>
                </c:pt>
                <c:pt idx="2">
                  <c:v>1300</c:v>
                </c:pt>
                <c:pt idx="3">
                  <c:v>1500</c:v>
                </c:pt>
                <c:pt idx="4">
                  <c:v>1700</c:v>
                </c:pt>
                <c:pt idx="5">
                  <c:v>2000</c:v>
                </c:pt>
              </c:numCache>
            </c:numRef>
          </c:val>
          <c:extLst xmlns:c16r2="http://schemas.microsoft.com/office/drawing/2015/06/chart">
            <c:ext xmlns:c16="http://schemas.microsoft.com/office/drawing/2014/chart" uri="{C3380CC4-5D6E-409C-BE32-E72D297353CC}">
              <c16:uniqueId val="{0000000C-7222-46D5-8FB1-454AB79B4953}"/>
            </c:ext>
          </c:extLst>
        </c:ser>
        <c:dLbls>
          <c:showLegendKey val="0"/>
          <c:showVal val="0"/>
          <c:showCatName val="0"/>
          <c:showSerName val="0"/>
          <c:showPercent val="0"/>
          <c:showBubbleSize val="0"/>
        </c:dLbls>
        <c:gapWidth val="68"/>
        <c:overlap val="29"/>
        <c:axId val="-2066056320"/>
        <c:axId val="-2066047072"/>
      </c:barChart>
      <c:catAx>
        <c:axId val="-2066056320"/>
        <c:scaling>
          <c:orientation val="minMax"/>
        </c:scaling>
        <c:delete val="0"/>
        <c:axPos val="b"/>
        <c:numFmt formatCode="General" sourceLinked="1"/>
        <c:majorTickMark val="in"/>
        <c:minorTickMark val="out"/>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2066047072"/>
        <c:crosses val="autoZero"/>
        <c:auto val="1"/>
        <c:lblAlgn val="ctr"/>
        <c:lblOffset val="100"/>
        <c:noMultiLvlLbl val="0"/>
      </c:catAx>
      <c:valAx>
        <c:axId val="-2066047072"/>
        <c:scaling>
          <c:orientation val="minMax"/>
          <c:min val="0"/>
        </c:scaling>
        <c:delete val="0"/>
        <c:axPos val="l"/>
        <c:majorGridlines>
          <c:spPr>
            <a:ln w="9525" cap="flat" cmpd="sng" algn="ctr">
              <a:solidFill>
                <a:schemeClr val="tx1">
                  <a:lumMod val="15000"/>
                  <a:lumOff val="85000"/>
                </a:schemeClr>
              </a:solidFill>
              <a:round/>
            </a:ln>
            <a:effectLst/>
          </c:spPr>
        </c:majorGridlines>
        <c:numFmt formatCode="General" sourceLinked="1"/>
        <c:majorTickMark val="in"/>
        <c:minorTickMark val="none"/>
        <c:tickLblPos val="nextTo"/>
        <c:spPr>
          <a:noFill/>
          <a:ln>
            <a:solidFill>
              <a:schemeClr val="tx1">
                <a:lumMod val="50000"/>
                <a:lumOff val="50000"/>
              </a:schemeClr>
            </a:solid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206605632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solidFill>
              <a:schemeClr val="accent1"/>
            </a:solidFill>
            <a:ln>
              <a:noFill/>
            </a:ln>
            <a:effectLst/>
          </c:spPr>
          <c:invertIfNegative val="0"/>
          <c:dPt>
            <c:idx val="0"/>
            <c:invertIfNegative val="0"/>
            <c:bubble3D val="0"/>
            <c:spPr>
              <a:solidFill>
                <a:schemeClr val="tx1">
                  <a:lumMod val="50000"/>
                  <a:lumOff val="50000"/>
                </a:schemeClr>
              </a:solidFill>
              <a:ln>
                <a:noFill/>
              </a:ln>
              <a:effectLst/>
            </c:spPr>
            <c:extLst xmlns:c16r2="http://schemas.microsoft.com/office/drawing/2015/06/chart">
              <c:ext xmlns:c16="http://schemas.microsoft.com/office/drawing/2014/chart" uri="{C3380CC4-5D6E-409C-BE32-E72D297353CC}">
                <c16:uniqueId val="{00000001-9080-4EBC-8F2C-96B871CEA5FC}"/>
              </c:ext>
            </c:extLst>
          </c:dPt>
          <c:dPt>
            <c:idx val="1"/>
            <c:invertIfNegative val="0"/>
            <c:bubble3D val="0"/>
            <c:spPr>
              <a:solidFill>
                <a:srgbClr val="089CEF"/>
              </a:solidFill>
              <a:ln>
                <a:noFill/>
              </a:ln>
              <a:effectLst/>
            </c:spPr>
            <c:extLst xmlns:c16r2="http://schemas.microsoft.com/office/drawing/2015/06/chart">
              <c:ext xmlns:c16="http://schemas.microsoft.com/office/drawing/2014/chart" uri="{C3380CC4-5D6E-409C-BE32-E72D297353CC}">
                <c16:uniqueId val="{00000003-9080-4EBC-8F2C-96B871CEA5FC}"/>
              </c:ext>
            </c:extLst>
          </c:dPt>
          <c:dPt>
            <c:idx val="2"/>
            <c:invertIfNegative val="0"/>
            <c:bubble3D val="0"/>
            <c:spPr>
              <a:solidFill>
                <a:schemeClr val="tx1">
                  <a:lumMod val="65000"/>
                  <a:lumOff val="35000"/>
                </a:schemeClr>
              </a:solidFill>
              <a:ln>
                <a:noFill/>
              </a:ln>
              <a:effectLst/>
            </c:spPr>
            <c:extLst xmlns:c16r2="http://schemas.microsoft.com/office/drawing/2015/06/chart">
              <c:ext xmlns:c16="http://schemas.microsoft.com/office/drawing/2014/chart" uri="{C3380CC4-5D6E-409C-BE32-E72D297353CC}">
                <c16:uniqueId val="{00000005-9080-4EBC-8F2C-96B871CEA5FC}"/>
              </c:ext>
            </c:extLst>
          </c:dPt>
          <c:dPt>
            <c:idx val="3"/>
            <c:invertIfNegative val="0"/>
            <c:bubble3D val="0"/>
            <c:spPr>
              <a:solidFill>
                <a:schemeClr val="bg1">
                  <a:lumMod val="50000"/>
                </a:schemeClr>
              </a:solidFill>
              <a:ln>
                <a:noFill/>
              </a:ln>
              <a:effectLst/>
            </c:spPr>
            <c:extLst xmlns:c16r2="http://schemas.microsoft.com/office/drawing/2015/06/chart">
              <c:ext xmlns:c16="http://schemas.microsoft.com/office/drawing/2014/chart" uri="{C3380CC4-5D6E-409C-BE32-E72D297353CC}">
                <c16:uniqueId val="{00000007-9080-4EBC-8F2C-96B871CEA5FC}"/>
              </c:ext>
            </c:extLst>
          </c:dPt>
          <c:dPt>
            <c:idx val="4"/>
            <c:invertIfNegative val="0"/>
            <c:bubble3D val="0"/>
            <c:spPr>
              <a:solidFill>
                <a:schemeClr val="bg1">
                  <a:lumMod val="65000"/>
                </a:schemeClr>
              </a:solidFill>
              <a:ln>
                <a:noFill/>
              </a:ln>
              <a:effectLst/>
            </c:spPr>
            <c:extLst xmlns:c16r2="http://schemas.microsoft.com/office/drawing/2015/06/chart">
              <c:ext xmlns:c16="http://schemas.microsoft.com/office/drawing/2014/chart" uri="{C3380CC4-5D6E-409C-BE32-E72D297353CC}">
                <c16:uniqueId val="{00000009-9080-4EBC-8F2C-96B871CEA5FC}"/>
              </c:ext>
            </c:extLst>
          </c:dPt>
          <c:dPt>
            <c:idx val="5"/>
            <c:invertIfNegative val="0"/>
            <c:bubble3D val="0"/>
            <c:spPr>
              <a:solidFill>
                <a:srgbClr val="089CEF"/>
              </a:solidFill>
              <a:ln>
                <a:noFill/>
              </a:ln>
              <a:effectLst/>
            </c:spPr>
            <c:extLst xmlns:c16r2="http://schemas.microsoft.com/office/drawing/2015/06/chart">
              <c:ext xmlns:c16="http://schemas.microsoft.com/office/drawing/2014/chart" uri="{C3380CC4-5D6E-409C-BE32-E72D297353CC}">
                <c16:uniqueId val="{0000000B-9080-4EBC-8F2C-96B871CEA5FC}"/>
              </c:ext>
            </c:extLst>
          </c:dPt>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January</c:v>
                </c:pt>
                <c:pt idx="1">
                  <c:v>February</c:v>
                </c:pt>
                <c:pt idx="2">
                  <c:v>March</c:v>
                </c:pt>
                <c:pt idx="3">
                  <c:v>April</c:v>
                </c:pt>
                <c:pt idx="4">
                  <c:v>May</c:v>
                </c:pt>
                <c:pt idx="5">
                  <c:v>June</c:v>
                </c:pt>
              </c:strCache>
            </c:strRef>
          </c:cat>
          <c:val>
            <c:numRef>
              <c:f>Sheet1!$B$2:$B$7</c:f>
              <c:numCache>
                <c:formatCode>General</c:formatCode>
                <c:ptCount val="6"/>
                <c:pt idx="0">
                  <c:v>1000</c:v>
                </c:pt>
                <c:pt idx="1">
                  <c:v>1500</c:v>
                </c:pt>
                <c:pt idx="2">
                  <c:v>1700</c:v>
                </c:pt>
                <c:pt idx="3">
                  <c:v>2200</c:v>
                </c:pt>
                <c:pt idx="4">
                  <c:v>2700</c:v>
                </c:pt>
                <c:pt idx="5">
                  <c:v>3200</c:v>
                </c:pt>
              </c:numCache>
            </c:numRef>
          </c:val>
          <c:extLst xmlns:c16r2="http://schemas.microsoft.com/office/drawing/2015/06/chart">
            <c:ext xmlns:c16="http://schemas.microsoft.com/office/drawing/2014/chart" uri="{C3380CC4-5D6E-409C-BE32-E72D297353CC}">
              <c16:uniqueId val="{0000000C-9080-4EBC-8F2C-96B871CEA5FC}"/>
            </c:ext>
          </c:extLst>
        </c:ser>
        <c:dLbls>
          <c:showLegendKey val="0"/>
          <c:showVal val="0"/>
          <c:showCatName val="0"/>
          <c:showSerName val="0"/>
          <c:showPercent val="0"/>
          <c:showBubbleSize val="0"/>
        </c:dLbls>
        <c:gapWidth val="68"/>
        <c:overlap val="29"/>
        <c:axId val="-2066054144"/>
        <c:axId val="-2066044352"/>
      </c:barChart>
      <c:catAx>
        <c:axId val="-2066054144"/>
        <c:scaling>
          <c:orientation val="minMax"/>
        </c:scaling>
        <c:delete val="0"/>
        <c:axPos val="b"/>
        <c:numFmt formatCode="General" sourceLinked="1"/>
        <c:majorTickMark val="in"/>
        <c:minorTickMark val="out"/>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2066044352"/>
        <c:crosses val="autoZero"/>
        <c:auto val="1"/>
        <c:lblAlgn val="ctr"/>
        <c:lblOffset val="100"/>
        <c:noMultiLvlLbl val="0"/>
      </c:catAx>
      <c:valAx>
        <c:axId val="-2066044352"/>
        <c:scaling>
          <c:orientation val="minMax"/>
          <c:min val="0"/>
        </c:scaling>
        <c:delete val="0"/>
        <c:axPos val="l"/>
        <c:majorGridlines>
          <c:spPr>
            <a:ln w="9525" cap="flat" cmpd="sng" algn="ctr">
              <a:solidFill>
                <a:schemeClr val="tx1">
                  <a:lumMod val="15000"/>
                  <a:lumOff val="85000"/>
                </a:schemeClr>
              </a:solidFill>
              <a:round/>
            </a:ln>
            <a:effectLst/>
          </c:spPr>
        </c:majorGridlines>
        <c:numFmt formatCode="General" sourceLinked="1"/>
        <c:majorTickMark val="in"/>
        <c:minorTickMark val="none"/>
        <c:tickLblPos val="nextTo"/>
        <c:spPr>
          <a:noFill/>
          <a:ln>
            <a:solidFill>
              <a:schemeClr val="tx1">
                <a:lumMod val="50000"/>
                <a:lumOff val="50000"/>
              </a:schemeClr>
            </a:solid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206605414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269E2F2-5458-4FFA-87D8-00E9A6CB52DB}" type="datetimeFigureOut">
              <a:rPr lang="zh-CN" altLang="en-US" smtClean="0"/>
              <a:t>2019/8/22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E6B2DAA-E375-4E48-9B18-8F7C5454E1F6}" type="slidenum">
              <a:rPr lang="zh-CN" altLang="en-US" smtClean="0"/>
              <a:t>‹#›</a:t>
            </a:fld>
            <a:endParaRPr lang="zh-CN" altLang="en-US"/>
          </a:p>
        </p:txBody>
      </p:sp>
    </p:spTree>
    <p:extLst>
      <p:ext uri="{BB962C8B-B14F-4D97-AF65-F5344CB8AC3E}">
        <p14:creationId xmlns:p14="http://schemas.microsoft.com/office/powerpoint/2010/main" val="350486158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E6B2DAA-E375-4E48-9B18-8F7C5454E1F6}" type="slidenum">
              <a:rPr lang="zh-CN" altLang="en-US" smtClean="0"/>
              <a:t>9</a:t>
            </a:fld>
            <a:endParaRPr lang="zh-CN" altLang="en-US"/>
          </a:p>
        </p:txBody>
      </p:sp>
    </p:spTree>
    <p:extLst>
      <p:ext uri="{BB962C8B-B14F-4D97-AF65-F5344CB8AC3E}">
        <p14:creationId xmlns:p14="http://schemas.microsoft.com/office/powerpoint/2010/main" val="305303319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E6B2DAA-E375-4E48-9B18-8F7C5454E1F6}" type="slidenum">
              <a:rPr lang="zh-CN" altLang="en-US" smtClean="0"/>
              <a:t>16</a:t>
            </a:fld>
            <a:endParaRPr lang="zh-CN" altLang="en-US"/>
          </a:p>
        </p:txBody>
      </p:sp>
    </p:spTree>
    <p:extLst>
      <p:ext uri="{BB962C8B-B14F-4D97-AF65-F5344CB8AC3E}">
        <p14:creationId xmlns:p14="http://schemas.microsoft.com/office/powerpoint/2010/main" val="201130171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E6B2DAA-E375-4E48-9B18-8F7C5454E1F6}" type="slidenum">
              <a:rPr lang="zh-CN" altLang="en-US" smtClean="0"/>
              <a:t>19</a:t>
            </a:fld>
            <a:endParaRPr lang="zh-CN" altLang="en-US"/>
          </a:p>
        </p:txBody>
      </p:sp>
    </p:spTree>
    <p:extLst>
      <p:ext uri="{BB962C8B-B14F-4D97-AF65-F5344CB8AC3E}">
        <p14:creationId xmlns:p14="http://schemas.microsoft.com/office/powerpoint/2010/main" val="201387324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18" name="平行四边形 17"/>
          <p:cNvSpPr/>
          <p:nvPr userDrawn="1"/>
        </p:nvSpPr>
        <p:spPr>
          <a:xfrm>
            <a:off x="10007194" y="373747"/>
            <a:ext cx="2752542" cy="1791320"/>
          </a:xfrm>
          <a:prstGeom prst="parallelogram">
            <a:avLst>
              <a:gd name="adj" fmla="val 97345"/>
            </a:avLst>
          </a:prstGeom>
          <a:gradFill>
            <a:gsLst>
              <a:gs pos="45000">
                <a:srgbClr val="0863B5">
                  <a:alpha val="82000"/>
                </a:srgbClr>
              </a:gs>
              <a:gs pos="100000">
                <a:srgbClr val="004A7B">
                  <a:alpha val="77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平行四边形 18"/>
          <p:cNvSpPr/>
          <p:nvPr userDrawn="1"/>
        </p:nvSpPr>
        <p:spPr>
          <a:xfrm>
            <a:off x="10481323" y="-125567"/>
            <a:ext cx="1996019" cy="1298984"/>
          </a:xfrm>
          <a:prstGeom prst="parallelogram">
            <a:avLst>
              <a:gd name="adj" fmla="val 97345"/>
            </a:avLst>
          </a:prstGeom>
          <a:gradFill>
            <a:gsLst>
              <a:gs pos="45000">
                <a:srgbClr val="0863B5">
                  <a:alpha val="82000"/>
                </a:srgbClr>
              </a:gs>
              <a:gs pos="100000">
                <a:srgbClr val="004A7B">
                  <a:alpha val="77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平行四边形 19"/>
          <p:cNvSpPr/>
          <p:nvPr userDrawn="1"/>
        </p:nvSpPr>
        <p:spPr>
          <a:xfrm>
            <a:off x="9504238" y="741120"/>
            <a:ext cx="901718" cy="411417"/>
          </a:xfrm>
          <a:prstGeom prst="parallelogram">
            <a:avLst>
              <a:gd name="adj" fmla="val 97345"/>
            </a:avLst>
          </a:prstGeom>
          <a:gradFill>
            <a:gsLst>
              <a:gs pos="45000">
                <a:srgbClr val="0863B5">
                  <a:alpha val="82000"/>
                </a:srgbClr>
              </a:gs>
              <a:gs pos="100000">
                <a:srgbClr val="004A7B">
                  <a:alpha val="77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1" name="组合 20"/>
          <p:cNvGrpSpPr/>
          <p:nvPr userDrawn="1"/>
        </p:nvGrpSpPr>
        <p:grpSpPr>
          <a:xfrm>
            <a:off x="604461" y="571741"/>
            <a:ext cx="1793279" cy="650357"/>
            <a:chOff x="1073914" y="1878058"/>
            <a:chExt cx="1793279" cy="650357"/>
          </a:xfrm>
        </p:grpSpPr>
        <p:sp>
          <p:nvSpPr>
            <p:cNvPr id="23" name="文本框 22"/>
            <p:cNvSpPr txBox="1"/>
            <p:nvPr/>
          </p:nvSpPr>
          <p:spPr>
            <a:xfrm>
              <a:off x="1073914" y="1878058"/>
              <a:ext cx="1741182" cy="477054"/>
            </a:xfrm>
            <a:prstGeom prst="rect">
              <a:avLst/>
            </a:prstGeom>
            <a:noFill/>
          </p:spPr>
          <p:txBody>
            <a:bodyPr wrap="square" rtlCol="0">
              <a:spAutoFit/>
            </a:bodyPr>
            <a:lstStyle/>
            <a:p>
              <a:pPr algn="dist"/>
              <a:r>
                <a:rPr lang="zh-CN" altLang="en-US" sz="2500" b="1" dirty="0">
                  <a:solidFill>
                    <a:schemeClr val="tx1">
                      <a:lumMod val="75000"/>
                      <a:lumOff val="25000"/>
                    </a:schemeClr>
                  </a:solidFill>
                  <a:latin typeface="方正正中黑简体" panose="02000000000000000000" pitchFamily="2" charset="-122"/>
                  <a:ea typeface="方正正中黑简体" panose="02000000000000000000" pitchFamily="2" charset="-122"/>
                </a:rPr>
                <a:t>商务分析</a:t>
              </a:r>
            </a:p>
          </p:txBody>
        </p:sp>
        <p:sp>
          <p:nvSpPr>
            <p:cNvPr id="24" name="文本框 23"/>
            <p:cNvSpPr txBox="1"/>
            <p:nvPr/>
          </p:nvSpPr>
          <p:spPr>
            <a:xfrm>
              <a:off x="1114790" y="2251416"/>
              <a:ext cx="1752403" cy="276999"/>
            </a:xfrm>
            <a:prstGeom prst="rect">
              <a:avLst/>
            </a:prstGeom>
            <a:noFill/>
          </p:spPr>
          <p:txBody>
            <a:bodyPr wrap="none" rtlCol="0">
              <a:spAutoFit/>
            </a:bodyPr>
            <a:lstStyle/>
            <a:p>
              <a:r>
                <a:rPr lang="en-US" altLang="zh-CN" sz="1200" b="1" spc="100" dirty="0">
                  <a:solidFill>
                    <a:schemeClr val="tx1">
                      <a:lumMod val="75000"/>
                      <a:lumOff val="25000"/>
                    </a:schemeClr>
                  </a:solidFill>
                  <a:latin typeface="明黑" panose="020B0300000000000000" pitchFamily="34" charset="-122"/>
                  <a:ea typeface="明黑" panose="020B0300000000000000" pitchFamily="34" charset="-122"/>
                </a:rPr>
                <a:t>Business Analysis</a:t>
              </a:r>
            </a:p>
          </p:txBody>
        </p:sp>
      </p:grpSp>
      <p:cxnSp>
        <p:nvCxnSpPr>
          <p:cNvPr id="25" name="直接连接符 24"/>
          <p:cNvCxnSpPr/>
          <p:nvPr userDrawn="1"/>
        </p:nvCxnSpPr>
        <p:spPr>
          <a:xfrm>
            <a:off x="507000" y="307064"/>
            <a:ext cx="0" cy="1163935"/>
          </a:xfrm>
          <a:prstGeom prst="line">
            <a:avLst/>
          </a:prstGeom>
          <a:ln w="34925" cap="sq">
            <a:solidFill>
              <a:srgbClr val="004A7B"/>
            </a:solidFill>
          </a:ln>
        </p:spPr>
        <p:style>
          <a:lnRef idx="1">
            <a:schemeClr val="accent1"/>
          </a:lnRef>
          <a:fillRef idx="0">
            <a:schemeClr val="accent1"/>
          </a:fillRef>
          <a:effectRef idx="0">
            <a:schemeClr val="accent1"/>
          </a:effectRef>
          <a:fontRef idx="minor">
            <a:schemeClr val="tx1"/>
          </a:fontRef>
        </p:style>
      </p:cxnSp>
      <p:grpSp>
        <p:nvGrpSpPr>
          <p:cNvPr id="26" name="组合 25"/>
          <p:cNvGrpSpPr/>
          <p:nvPr userDrawn="1"/>
        </p:nvGrpSpPr>
        <p:grpSpPr>
          <a:xfrm>
            <a:off x="1515127" y="331731"/>
            <a:ext cx="2381" cy="1139268"/>
            <a:chOff x="1984580" y="1638048"/>
            <a:chExt cx="2381" cy="1139268"/>
          </a:xfrm>
        </p:grpSpPr>
        <p:cxnSp>
          <p:nvCxnSpPr>
            <p:cNvPr id="27" name="直接连接符 26"/>
            <p:cNvCxnSpPr/>
            <p:nvPr/>
          </p:nvCxnSpPr>
          <p:spPr>
            <a:xfrm flipV="1">
              <a:off x="1986961" y="1638048"/>
              <a:ext cx="0" cy="240010"/>
            </a:xfrm>
            <a:prstGeom prst="line">
              <a:avLst/>
            </a:prstGeom>
            <a:ln w="34925" cap="sq">
              <a:solidFill>
                <a:srgbClr val="004A7B"/>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flipV="1">
              <a:off x="1984580" y="2563230"/>
              <a:ext cx="0" cy="214086"/>
            </a:xfrm>
            <a:prstGeom prst="line">
              <a:avLst/>
            </a:prstGeom>
            <a:ln w="34925" cap="sq">
              <a:solidFill>
                <a:srgbClr val="004A7B"/>
              </a:solidFill>
            </a:ln>
          </p:spPr>
          <p:style>
            <a:lnRef idx="1">
              <a:schemeClr val="accent1"/>
            </a:lnRef>
            <a:fillRef idx="0">
              <a:schemeClr val="accent1"/>
            </a:fillRef>
            <a:effectRef idx="0">
              <a:schemeClr val="accent1"/>
            </a:effectRef>
            <a:fontRef idx="minor">
              <a:schemeClr val="tx1"/>
            </a:fontRef>
          </p:style>
        </p:cxnSp>
      </p:grpSp>
      <p:grpSp>
        <p:nvGrpSpPr>
          <p:cNvPr id="29" name="组合 28"/>
          <p:cNvGrpSpPr/>
          <p:nvPr userDrawn="1"/>
        </p:nvGrpSpPr>
        <p:grpSpPr>
          <a:xfrm>
            <a:off x="509382" y="304413"/>
            <a:ext cx="1008000" cy="1166586"/>
            <a:chOff x="509382" y="304413"/>
            <a:chExt cx="1008000" cy="1166586"/>
          </a:xfrm>
        </p:grpSpPr>
        <p:cxnSp>
          <p:nvCxnSpPr>
            <p:cNvPr id="30" name="直接连接符 29"/>
            <p:cNvCxnSpPr/>
            <p:nvPr/>
          </p:nvCxnSpPr>
          <p:spPr>
            <a:xfrm flipH="1">
              <a:off x="509382" y="304413"/>
              <a:ext cx="1008000" cy="0"/>
            </a:xfrm>
            <a:prstGeom prst="line">
              <a:avLst/>
            </a:prstGeom>
            <a:ln w="34925" cap="sq">
              <a:solidFill>
                <a:srgbClr val="004A7B"/>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flipH="1">
              <a:off x="509382" y="1470999"/>
              <a:ext cx="1005745" cy="0"/>
            </a:xfrm>
            <a:prstGeom prst="line">
              <a:avLst/>
            </a:prstGeom>
            <a:ln w="34925" cap="sq">
              <a:solidFill>
                <a:srgbClr val="004A7B"/>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1522460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500"/>
                            </p:stCondLst>
                            <p:childTnLst>
                              <p:par>
                                <p:cTn id="5" presetID="16" presetClass="entr" presetSubtype="42"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barn(outHorizontal)">
                                      <p:cBhvr>
                                        <p:cTn id="7" dur="250"/>
                                        <p:tgtEl>
                                          <p:spTgt spid="26"/>
                                        </p:tgtEl>
                                      </p:cBhvr>
                                    </p:animEffect>
                                  </p:childTnLst>
                                </p:cTn>
                              </p:par>
                            </p:childTnLst>
                          </p:cTn>
                        </p:par>
                        <p:par>
                          <p:cTn id="8" fill="hold">
                            <p:stCondLst>
                              <p:cond delay="750"/>
                            </p:stCondLst>
                            <p:childTnLst>
                              <p:par>
                                <p:cTn id="9" presetID="22" presetClass="entr" presetSubtype="2" fill="hold" nodeType="afterEffect">
                                  <p:stCondLst>
                                    <p:cond delay="0"/>
                                  </p:stCondLst>
                                  <p:childTnLst>
                                    <p:set>
                                      <p:cBhvr>
                                        <p:cTn id="10" dur="1" fill="hold">
                                          <p:stCondLst>
                                            <p:cond delay="0"/>
                                          </p:stCondLst>
                                        </p:cTn>
                                        <p:tgtEl>
                                          <p:spTgt spid="29"/>
                                        </p:tgtEl>
                                        <p:attrNameLst>
                                          <p:attrName>style.visibility</p:attrName>
                                        </p:attrNameLst>
                                      </p:cBhvr>
                                      <p:to>
                                        <p:strVal val="visible"/>
                                      </p:to>
                                    </p:set>
                                    <p:animEffect transition="in" filter="wipe(right)">
                                      <p:cBhvr>
                                        <p:cTn id="11" dur="250"/>
                                        <p:tgtEl>
                                          <p:spTgt spid="29"/>
                                        </p:tgtEl>
                                      </p:cBhvr>
                                    </p:animEffect>
                                  </p:childTnLst>
                                </p:cTn>
                              </p:par>
                            </p:childTnLst>
                          </p:cTn>
                        </p:par>
                        <p:par>
                          <p:cTn id="12" fill="hold">
                            <p:stCondLst>
                              <p:cond delay="1000"/>
                            </p:stCondLst>
                            <p:childTnLst>
                              <p:par>
                                <p:cTn id="13" presetID="16" presetClass="entr" presetSubtype="26" fill="hold" nodeType="afterEffect">
                                  <p:stCondLst>
                                    <p:cond delay="0"/>
                                  </p:stCondLst>
                                  <p:childTnLst>
                                    <p:set>
                                      <p:cBhvr>
                                        <p:cTn id="14" dur="1" fill="hold">
                                          <p:stCondLst>
                                            <p:cond delay="0"/>
                                          </p:stCondLst>
                                        </p:cTn>
                                        <p:tgtEl>
                                          <p:spTgt spid="25"/>
                                        </p:tgtEl>
                                        <p:attrNameLst>
                                          <p:attrName>style.visibility</p:attrName>
                                        </p:attrNameLst>
                                      </p:cBhvr>
                                      <p:to>
                                        <p:strVal val="visible"/>
                                      </p:to>
                                    </p:set>
                                    <p:animEffect transition="in" filter="barn(inHorizontal)">
                                      <p:cBhvr>
                                        <p:cTn id="15" dur="250"/>
                                        <p:tgtEl>
                                          <p:spTgt spid="25"/>
                                        </p:tgtEl>
                                      </p:cBhvr>
                                    </p:animEffect>
                                  </p:childTnLst>
                                </p:cTn>
                              </p:par>
                            </p:childTnLst>
                          </p:cTn>
                        </p:par>
                        <p:par>
                          <p:cTn id="16" fill="hold">
                            <p:stCondLst>
                              <p:cond delay="1250"/>
                            </p:stCondLst>
                            <p:childTnLst>
                              <p:par>
                                <p:cTn id="17" presetID="22" presetClass="entr" presetSubtype="8" fill="hold" nodeType="after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wipe(left)">
                                      <p:cBhvr>
                                        <p:cTn id="19" dur="500"/>
                                        <p:tgtEl>
                                          <p:spTgt spid="21"/>
                                        </p:tgtEl>
                                      </p:cBhvr>
                                    </p:animEffect>
                                  </p:childTnLst>
                                </p:cTn>
                              </p:par>
                              <p:par>
                                <p:cTn id="20" presetID="22" presetClass="entr" presetSubtype="1" fill="hold" grpId="0" nodeType="with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wipe(up)">
                                      <p:cBhvr>
                                        <p:cTn id="22" dur="500"/>
                                        <p:tgtEl>
                                          <p:spTgt spid="20"/>
                                        </p:tgtEl>
                                      </p:cBhvr>
                                    </p:animEffect>
                                  </p:childTnLst>
                                </p:cTn>
                              </p:par>
                              <p:par>
                                <p:cTn id="23" presetID="22" presetClass="entr" presetSubtype="1" fill="hold" grpId="0" nodeType="with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wipe(up)">
                                      <p:cBhvr>
                                        <p:cTn id="25" dur="500"/>
                                        <p:tgtEl>
                                          <p:spTgt spid="19"/>
                                        </p:tgtEl>
                                      </p:cBhvr>
                                    </p:animEffect>
                                  </p:childTnLst>
                                </p:cTn>
                              </p:par>
                              <p:par>
                                <p:cTn id="26" presetID="22" presetClass="entr" presetSubtype="1" fill="hold" grpId="0" nodeType="withEffect">
                                  <p:stCondLst>
                                    <p:cond delay="0"/>
                                  </p:stCondLst>
                                  <p:childTnLst>
                                    <p:set>
                                      <p:cBhvr>
                                        <p:cTn id="27" dur="1" fill="hold">
                                          <p:stCondLst>
                                            <p:cond delay="0"/>
                                          </p:stCondLst>
                                        </p:cTn>
                                        <p:tgtEl>
                                          <p:spTgt spid="18"/>
                                        </p:tgtEl>
                                        <p:attrNameLst>
                                          <p:attrName>style.visibility</p:attrName>
                                        </p:attrNameLst>
                                      </p:cBhvr>
                                      <p:to>
                                        <p:strVal val="visible"/>
                                      </p:to>
                                    </p:set>
                                    <p:animEffect transition="in" filter="wipe(up)">
                                      <p:cBhvr>
                                        <p:cTn id="28"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animBg="1"/>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A23AF07B-5E79-41A6-ABFB-80DB34F757D9}" type="datetimeFigureOut">
              <a:rPr lang="zh-CN" altLang="en-US" smtClean="0"/>
              <a:t>2019/8/22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1177789-6EF9-4BA0-A9CE-E9FDA561ECB1}" type="slidenum">
              <a:rPr lang="zh-CN" altLang="en-US" smtClean="0"/>
              <a:t>‹#›</a:t>
            </a:fld>
            <a:endParaRPr lang="zh-CN" altLang="en-US"/>
          </a:p>
        </p:txBody>
      </p:sp>
    </p:spTree>
    <p:extLst>
      <p:ext uri="{BB962C8B-B14F-4D97-AF65-F5344CB8AC3E}">
        <p14:creationId xmlns:p14="http://schemas.microsoft.com/office/powerpoint/2010/main" val="287323711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A23AF07B-5E79-41A6-ABFB-80DB34F757D9}" type="datetimeFigureOut">
              <a:rPr lang="zh-CN" altLang="en-US" smtClean="0"/>
              <a:t>2019/8/22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1177789-6EF9-4BA0-A9CE-E9FDA561ECB1}" type="slidenum">
              <a:rPr lang="zh-CN" altLang="en-US" smtClean="0"/>
              <a:t>‹#›</a:t>
            </a:fld>
            <a:endParaRPr lang="zh-CN" altLang="en-US"/>
          </a:p>
        </p:txBody>
      </p:sp>
    </p:spTree>
    <p:extLst>
      <p:ext uri="{BB962C8B-B14F-4D97-AF65-F5344CB8AC3E}">
        <p14:creationId xmlns:p14="http://schemas.microsoft.com/office/powerpoint/2010/main" val="39863944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A23AF07B-5E79-41A6-ABFB-80DB34F757D9}" type="datetimeFigureOut">
              <a:rPr lang="zh-CN" altLang="en-US" smtClean="0"/>
              <a:t>2019/8/22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1177789-6EF9-4BA0-A9CE-E9FDA561ECB1}" type="slidenum">
              <a:rPr lang="zh-CN" altLang="en-US" smtClean="0"/>
              <a:t>‹#›</a:t>
            </a:fld>
            <a:endParaRPr lang="zh-CN" altLang="en-US"/>
          </a:p>
        </p:txBody>
      </p:sp>
    </p:spTree>
    <p:extLst>
      <p:ext uri="{BB962C8B-B14F-4D97-AF65-F5344CB8AC3E}">
        <p14:creationId xmlns:p14="http://schemas.microsoft.com/office/powerpoint/2010/main" val="209703122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A23AF07B-5E79-41A6-ABFB-80DB34F757D9}" type="datetimeFigureOut">
              <a:rPr lang="zh-CN" altLang="en-US" smtClean="0"/>
              <a:t>2019/8/22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1177789-6EF9-4BA0-A9CE-E9FDA561ECB1}" type="slidenum">
              <a:rPr lang="zh-CN" altLang="en-US" smtClean="0"/>
              <a:t>‹#›</a:t>
            </a:fld>
            <a:endParaRPr lang="zh-CN" altLang="en-US"/>
          </a:p>
        </p:txBody>
      </p:sp>
    </p:spTree>
    <p:extLst>
      <p:ext uri="{BB962C8B-B14F-4D97-AF65-F5344CB8AC3E}">
        <p14:creationId xmlns:p14="http://schemas.microsoft.com/office/powerpoint/2010/main" val="191034896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静态">
    <p:spTree>
      <p:nvGrpSpPr>
        <p:cNvPr id="1" name=""/>
        <p:cNvGrpSpPr/>
        <p:nvPr/>
      </p:nvGrpSpPr>
      <p:grpSpPr>
        <a:xfrm>
          <a:off x="0" y="0"/>
          <a:ext cx="0" cy="0"/>
          <a:chOff x="0" y="0"/>
          <a:chExt cx="0" cy="0"/>
        </a:xfrm>
      </p:grpSpPr>
      <p:sp>
        <p:nvSpPr>
          <p:cNvPr id="18" name="平行四边形 17"/>
          <p:cNvSpPr/>
          <p:nvPr userDrawn="1"/>
        </p:nvSpPr>
        <p:spPr>
          <a:xfrm>
            <a:off x="10007194" y="373747"/>
            <a:ext cx="2752542" cy="1791320"/>
          </a:xfrm>
          <a:prstGeom prst="parallelogram">
            <a:avLst>
              <a:gd name="adj" fmla="val 97345"/>
            </a:avLst>
          </a:prstGeom>
          <a:gradFill>
            <a:gsLst>
              <a:gs pos="45000">
                <a:srgbClr val="0863B5">
                  <a:alpha val="82000"/>
                </a:srgbClr>
              </a:gs>
              <a:gs pos="100000">
                <a:srgbClr val="004A7B">
                  <a:alpha val="77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平行四边形 18"/>
          <p:cNvSpPr/>
          <p:nvPr userDrawn="1"/>
        </p:nvSpPr>
        <p:spPr>
          <a:xfrm>
            <a:off x="10481323" y="-125567"/>
            <a:ext cx="1996019" cy="1298984"/>
          </a:xfrm>
          <a:prstGeom prst="parallelogram">
            <a:avLst>
              <a:gd name="adj" fmla="val 97345"/>
            </a:avLst>
          </a:prstGeom>
          <a:gradFill>
            <a:gsLst>
              <a:gs pos="45000">
                <a:srgbClr val="0863B5">
                  <a:alpha val="82000"/>
                </a:srgbClr>
              </a:gs>
              <a:gs pos="100000">
                <a:srgbClr val="004A7B">
                  <a:alpha val="77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平行四边形 19"/>
          <p:cNvSpPr/>
          <p:nvPr userDrawn="1"/>
        </p:nvSpPr>
        <p:spPr>
          <a:xfrm>
            <a:off x="9504238" y="741120"/>
            <a:ext cx="901718" cy="411417"/>
          </a:xfrm>
          <a:prstGeom prst="parallelogram">
            <a:avLst>
              <a:gd name="adj" fmla="val 97345"/>
            </a:avLst>
          </a:prstGeom>
          <a:gradFill>
            <a:gsLst>
              <a:gs pos="45000">
                <a:srgbClr val="0863B5">
                  <a:alpha val="82000"/>
                </a:srgbClr>
              </a:gs>
              <a:gs pos="100000">
                <a:srgbClr val="004A7B">
                  <a:alpha val="77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1" name="组合 20"/>
          <p:cNvGrpSpPr/>
          <p:nvPr userDrawn="1"/>
        </p:nvGrpSpPr>
        <p:grpSpPr>
          <a:xfrm>
            <a:off x="604461" y="571741"/>
            <a:ext cx="1793279" cy="650357"/>
            <a:chOff x="1073914" y="1878058"/>
            <a:chExt cx="1793279" cy="650357"/>
          </a:xfrm>
        </p:grpSpPr>
        <p:sp>
          <p:nvSpPr>
            <p:cNvPr id="23" name="文本框 22"/>
            <p:cNvSpPr txBox="1"/>
            <p:nvPr/>
          </p:nvSpPr>
          <p:spPr>
            <a:xfrm>
              <a:off x="1073914" y="1878058"/>
              <a:ext cx="1741182" cy="477054"/>
            </a:xfrm>
            <a:prstGeom prst="rect">
              <a:avLst/>
            </a:prstGeom>
            <a:noFill/>
          </p:spPr>
          <p:txBody>
            <a:bodyPr wrap="square" rtlCol="0">
              <a:spAutoFit/>
            </a:bodyPr>
            <a:lstStyle/>
            <a:p>
              <a:pPr algn="dist"/>
              <a:r>
                <a:rPr lang="zh-CN" altLang="en-US" sz="2500" b="1" dirty="0">
                  <a:solidFill>
                    <a:schemeClr val="tx1">
                      <a:lumMod val="75000"/>
                      <a:lumOff val="25000"/>
                    </a:schemeClr>
                  </a:solidFill>
                  <a:latin typeface="方正正中黑简体" panose="02000000000000000000" pitchFamily="2" charset="-122"/>
                  <a:ea typeface="方正正中黑简体" panose="02000000000000000000" pitchFamily="2" charset="-122"/>
                </a:rPr>
                <a:t>商务分析</a:t>
              </a:r>
            </a:p>
          </p:txBody>
        </p:sp>
        <p:sp>
          <p:nvSpPr>
            <p:cNvPr id="24" name="文本框 23"/>
            <p:cNvSpPr txBox="1"/>
            <p:nvPr/>
          </p:nvSpPr>
          <p:spPr>
            <a:xfrm>
              <a:off x="1114790" y="2251416"/>
              <a:ext cx="1752403" cy="276999"/>
            </a:xfrm>
            <a:prstGeom prst="rect">
              <a:avLst/>
            </a:prstGeom>
            <a:noFill/>
          </p:spPr>
          <p:txBody>
            <a:bodyPr wrap="none" rtlCol="0">
              <a:spAutoFit/>
            </a:bodyPr>
            <a:lstStyle/>
            <a:p>
              <a:r>
                <a:rPr lang="en-US" altLang="zh-CN" sz="1200" b="1" spc="100" dirty="0">
                  <a:solidFill>
                    <a:schemeClr val="tx1">
                      <a:lumMod val="75000"/>
                      <a:lumOff val="25000"/>
                    </a:schemeClr>
                  </a:solidFill>
                  <a:latin typeface="明黑" panose="020B0300000000000000" pitchFamily="34" charset="-122"/>
                  <a:ea typeface="明黑" panose="020B0300000000000000" pitchFamily="34" charset="-122"/>
                </a:rPr>
                <a:t>Business Analysis</a:t>
              </a:r>
            </a:p>
          </p:txBody>
        </p:sp>
      </p:grpSp>
      <p:cxnSp>
        <p:nvCxnSpPr>
          <p:cNvPr id="25" name="直接连接符 24"/>
          <p:cNvCxnSpPr/>
          <p:nvPr userDrawn="1"/>
        </p:nvCxnSpPr>
        <p:spPr>
          <a:xfrm>
            <a:off x="507000" y="307064"/>
            <a:ext cx="0" cy="1163935"/>
          </a:xfrm>
          <a:prstGeom prst="line">
            <a:avLst/>
          </a:prstGeom>
          <a:ln w="34925" cap="sq">
            <a:solidFill>
              <a:srgbClr val="004A7B"/>
            </a:solidFill>
          </a:ln>
        </p:spPr>
        <p:style>
          <a:lnRef idx="1">
            <a:schemeClr val="accent1"/>
          </a:lnRef>
          <a:fillRef idx="0">
            <a:schemeClr val="accent1"/>
          </a:fillRef>
          <a:effectRef idx="0">
            <a:schemeClr val="accent1"/>
          </a:effectRef>
          <a:fontRef idx="minor">
            <a:schemeClr val="tx1"/>
          </a:fontRef>
        </p:style>
      </p:cxnSp>
      <p:grpSp>
        <p:nvGrpSpPr>
          <p:cNvPr id="26" name="组合 25"/>
          <p:cNvGrpSpPr/>
          <p:nvPr userDrawn="1"/>
        </p:nvGrpSpPr>
        <p:grpSpPr>
          <a:xfrm>
            <a:off x="1515127" y="331731"/>
            <a:ext cx="2381" cy="1139268"/>
            <a:chOff x="1984580" y="1638048"/>
            <a:chExt cx="2381" cy="1139268"/>
          </a:xfrm>
        </p:grpSpPr>
        <p:cxnSp>
          <p:nvCxnSpPr>
            <p:cNvPr id="27" name="直接连接符 26"/>
            <p:cNvCxnSpPr/>
            <p:nvPr/>
          </p:nvCxnSpPr>
          <p:spPr>
            <a:xfrm flipV="1">
              <a:off x="1986961" y="1638048"/>
              <a:ext cx="0" cy="240010"/>
            </a:xfrm>
            <a:prstGeom prst="line">
              <a:avLst/>
            </a:prstGeom>
            <a:ln w="34925" cap="sq">
              <a:solidFill>
                <a:srgbClr val="004A7B"/>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flipV="1">
              <a:off x="1984580" y="2563230"/>
              <a:ext cx="0" cy="214086"/>
            </a:xfrm>
            <a:prstGeom prst="line">
              <a:avLst/>
            </a:prstGeom>
            <a:ln w="34925" cap="sq">
              <a:solidFill>
                <a:srgbClr val="004A7B"/>
              </a:solidFill>
            </a:ln>
          </p:spPr>
          <p:style>
            <a:lnRef idx="1">
              <a:schemeClr val="accent1"/>
            </a:lnRef>
            <a:fillRef idx="0">
              <a:schemeClr val="accent1"/>
            </a:fillRef>
            <a:effectRef idx="0">
              <a:schemeClr val="accent1"/>
            </a:effectRef>
            <a:fontRef idx="minor">
              <a:schemeClr val="tx1"/>
            </a:fontRef>
          </p:style>
        </p:cxnSp>
      </p:grpSp>
      <p:grpSp>
        <p:nvGrpSpPr>
          <p:cNvPr id="29" name="组合 28"/>
          <p:cNvGrpSpPr/>
          <p:nvPr userDrawn="1"/>
        </p:nvGrpSpPr>
        <p:grpSpPr>
          <a:xfrm>
            <a:off x="509382" y="304413"/>
            <a:ext cx="1008000" cy="1166586"/>
            <a:chOff x="509382" y="304413"/>
            <a:chExt cx="1008000" cy="1166586"/>
          </a:xfrm>
        </p:grpSpPr>
        <p:cxnSp>
          <p:nvCxnSpPr>
            <p:cNvPr id="30" name="直接连接符 29"/>
            <p:cNvCxnSpPr/>
            <p:nvPr/>
          </p:nvCxnSpPr>
          <p:spPr>
            <a:xfrm flipH="1">
              <a:off x="509382" y="304413"/>
              <a:ext cx="1008000" cy="0"/>
            </a:xfrm>
            <a:prstGeom prst="line">
              <a:avLst/>
            </a:prstGeom>
            <a:ln w="34925" cap="sq">
              <a:solidFill>
                <a:srgbClr val="004A7B"/>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flipH="1">
              <a:off x="509382" y="1470999"/>
              <a:ext cx="1005745" cy="0"/>
            </a:xfrm>
            <a:prstGeom prst="line">
              <a:avLst/>
            </a:prstGeom>
            <a:ln w="34925" cap="sq">
              <a:solidFill>
                <a:srgbClr val="004A7B"/>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04816552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A23AF07B-5E79-41A6-ABFB-80DB34F757D9}" type="datetimeFigureOut">
              <a:rPr lang="zh-CN" altLang="en-US" smtClean="0"/>
              <a:t>2019/8/22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1177789-6EF9-4BA0-A9CE-E9FDA561ECB1}" type="slidenum">
              <a:rPr lang="zh-CN" altLang="en-US" smtClean="0"/>
              <a:t>‹#›</a:t>
            </a:fld>
            <a:endParaRPr lang="zh-CN" altLang="en-US"/>
          </a:p>
        </p:txBody>
      </p:sp>
    </p:spTree>
    <p:extLst>
      <p:ext uri="{BB962C8B-B14F-4D97-AF65-F5344CB8AC3E}">
        <p14:creationId xmlns:p14="http://schemas.microsoft.com/office/powerpoint/2010/main" val="219321726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A23AF07B-5E79-41A6-ABFB-80DB34F757D9}" type="datetimeFigureOut">
              <a:rPr lang="zh-CN" altLang="en-US" smtClean="0"/>
              <a:t>2019/8/22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1177789-6EF9-4BA0-A9CE-E9FDA561ECB1}" type="slidenum">
              <a:rPr lang="zh-CN" altLang="en-US" smtClean="0"/>
              <a:t>‹#›</a:t>
            </a:fld>
            <a:endParaRPr lang="zh-CN" altLang="en-US"/>
          </a:p>
        </p:txBody>
      </p:sp>
    </p:spTree>
    <p:extLst>
      <p:ext uri="{BB962C8B-B14F-4D97-AF65-F5344CB8AC3E}">
        <p14:creationId xmlns:p14="http://schemas.microsoft.com/office/powerpoint/2010/main" val="333629317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A23AF07B-5E79-41A6-ABFB-80DB34F757D9}" type="datetimeFigureOut">
              <a:rPr lang="zh-CN" altLang="en-US" smtClean="0"/>
              <a:t>2019/8/22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1177789-6EF9-4BA0-A9CE-E9FDA561ECB1}" type="slidenum">
              <a:rPr lang="zh-CN" altLang="en-US" smtClean="0"/>
              <a:t>‹#›</a:t>
            </a:fld>
            <a:endParaRPr lang="zh-CN" altLang="en-US"/>
          </a:p>
        </p:txBody>
      </p:sp>
    </p:spTree>
    <p:extLst>
      <p:ext uri="{BB962C8B-B14F-4D97-AF65-F5344CB8AC3E}">
        <p14:creationId xmlns:p14="http://schemas.microsoft.com/office/powerpoint/2010/main" val="52621936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A23AF07B-5E79-41A6-ABFB-80DB34F757D9}" type="datetimeFigureOut">
              <a:rPr lang="zh-CN" altLang="en-US" smtClean="0"/>
              <a:t>2019/8/22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1177789-6EF9-4BA0-A9CE-E9FDA561ECB1}" type="slidenum">
              <a:rPr lang="zh-CN" altLang="en-US" smtClean="0"/>
              <a:t>‹#›</a:t>
            </a:fld>
            <a:endParaRPr lang="zh-CN" altLang="en-US"/>
          </a:p>
        </p:txBody>
      </p:sp>
    </p:spTree>
    <p:extLst>
      <p:ext uri="{BB962C8B-B14F-4D97-AF65-F5344CB8AC3E}">
        <p14:creationId xmlns:p14="http://schemas.microsoft.com/office/powerpoint/2010/main" val="104702182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6" name="平行四边形 5"/>
          <p:cNvSpPr/>
          <p:nvPr userDrawn="1"/>
        </p:nvSpPr>
        <p:spPr>
          <a:xfrm>
            <a:off x="7254819" y="889031"/>
            <a:ext cx="4332059" cy="3850022"/>
          </a:xfrm>
          <a:prstGeom prst="parallelogram">
            <a:avLst>
              <a:gd name="adj" fmla="val 55685"/>
            </a:avLst>
          </a:prstGeom>
          <a:gradFill>
            <a:gsLst>
              <a:gs pos="45000">
                <a:srgbClr val="0863B5">
                  <a:alpha val="21000"/>
                </a:srgbClr>
              </a:gs>
              <a:gs pos="100000">
                <a:srgbClr val="004A7B">
                  <a:alpha val="3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平行四边形 6"/>
          <p:cNvSpPr/>
          <p:nvPr userDrawn="1"/>
        </p:nvSpPr>
        <p:spPr>
          <a:xfrm>
            <a:off x="4913326" y="1"/>
            <a:ext cx="6151409" cy="6857999"/>
          </a:xfrm>
          <a:prstGeom prst="parallelogram">
            <a:avLst>
              <a:gd name="adj" fmla="val 64733"/>
            </a:avLst>
          </a:prstGeom>
          <a:gradFill>
            <a:gsLst>
              <a:gs pos="45000">
                <a:srgbClr val="0863B5">
                  <a:alpha val="21000"/>
                </a:srgbClr>
              </a:gs>
              <a:gs pos="100000">
                <a:srgbClr val="004A7B">
                  <a:alpha val="14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 name="组合 18"/>
          <p:cNvGrpSpPr/>
          <p:nvPr userDrawn="1"/>
        </p:nvGrpSpPr>
        <p:grpSpPr>
          <a:xfrm>
            <a:off x="604461" y="571741"/>
            <a:ext cx="1741182" cy="650357"/>
            <a:chOff x="1073914" y="1878058"/>
            <a:chExt cx="1741182" cy="650357"/>
          </a:xfrm>
        </p:grpSpPr>
        <p:sp>
          <p:nvSpPr>
            <p:cNvPr id="20" name="文本框 19"/>
            <p:cNvSpPr txBox="1"/>
            <p:nvPr/>
          </p:nvSpPr>
          <p:spPr>
            <a:xfrm>
              <a:off x="1073914" y="1878058"/>
              <a:ext cx="1741182" cy="477054"/>
            </a:xfrm>
            <a:prstGeom prst="rect">
              <a:avLst/>
            </a:prstGeom>
            <a:noFill/>
          </p:spPr>
          <p:txBody>
            <a:bodyPr wrap="square" rtlCol="0">
              <a:spAutoFit/>
            </a:bodyPr>
            <a:lstStyle/>
            <a:p>
              <a:pPr algn="dist"/>
              <a:r>
                <a:rPr lang="zh-CN" altLang="en-US" sz="2500" b="1" dirty="0">
                  <a:solidFill>
                    <a:schemeClr val="tx1">
                      <a:lumMod val="75000"/>
                      <a:lumOff val="25000"/>
                    </a:schemeClr>
                  </a:solidFill>
                  <a:latin typeface="方正正中黑简体" panose="02000000000000000000" pitchFamily="2" charset="-122"/>
                  <a:ea typeface="方正正中黑简体" panose="02000000000000000000" pitchFamily="2" charset="-122"/>
                </a:rPr>
                <a:t>业务范围</a:t>
              </a:r>
            </a:p>
          </p:txBody>
        </p:sp>
        <p:sp>
          <p:nvSpPr>
            <p:cNvPr id="21" name="文本框 20"/>
            <p:cNvSpPr txBox="1"/>
            <p:nvPr/>
          </p:nvSpPr>
          <p:spPr>
            <a:xfrm>
              <a:off x="1114790" y="2251416"/>
              <a:ext cx="1571264" cy="276999"/>
            </a:xfrm>
            <a:prstGeom prst="rect">
              <a:avLst/>
            </a:prstGeom>
            <a:noFill/>
          </p:spPr>
          <p:txBody>
            <a:bodyPr wrap="none" rtlCol="0">
              <a:spAutoFit/>
            </a:bodyPr>
            <a:lstStyle/>
            <a:p>
              <a:r>
                <a:rPr lang="en-US" altLang="zh-CN" sz="1200" b="1" spc="100" dirty="0">
                  <a:solidFill>
                    <a:schemeClr val="tx1">
                      <a:lumMod val="75000"/>
                      <a:lumOff val="25000"/>
                    </a:schemeClr>
                  </a:solidFill>
                  <a:latin typeface="明黑" panose="020B0300000000000000" pitchFamily="34" charset="-122"/>
                  <a:ea typeface="明黑" panose="020B0300000000000000" pitchFamily="34" charset="-122"/>
                </a:rPr>
                <a:t>Business Scope</a:t>
              </a:r>
            </a:p>
          </p:txBody>
        </p:sp>
      </p:grpSp>
      <p:cxnSp>
        <p:nvCxnSpPr>
          <p:cNvPr id="22" name="直接连接符 21"/>
          <p:cNvCxnSpPr/>
          <p:nvPr userDrawn="1"/>
        </p:nvCxnSpPr>
        <p:spPr>
          <a:xfrm>
            <a:off x="507000" y="307064"/>
            <a:ext cx="0" cy="1163935"/>
          </a:xfrm>
          <a:prstGeom prst="line">
            <a:avLst/>
          </a:prstGeom>
          <a:ln w="34925" cap="sq">
            <a:solidFill>
              <a:srgbClr val="004A7B"/>
            </a:solidFill>
          </a:ln>
        </p:spPr>
        <p:style>
          <a:lnRef idx="1">
            <a:schemeClr val="accent1"/>
          </a:lnRef>
          <a:fillRef idx="0">
            <a:schemeClr val="accent1"/>
          </a:fillRef>
          <a:effectRef idx="0">
            <a:schemeClr val="accent1"/>
          </a:effectRef>
          <a:fontRef idx="minor">
            <a:schemeClr val="tx1"/>
          </a:fontRef>
        </p:style>
      </p:cxnSp>
      <p:grpSp>
        <p:nvGrpSpPr>
          <p:cNvPr id="23" name="组合 22"/>
          <p:cNvGrpSpPr/>
          <p:nvPr userDrawn="1"/>
        </p:nvGrpSpPr>
        <p:grpSpPr>
          <a:xfrm>
            <a:off x="1515127" y="331731"/>
            <a:ext cx="2381" cy="1139268"/>
            <a:chOff x="1984580" y="1638048"/>
            <a:chExt cx="2381" cy="1139268"/>
          </a:xfrm>
        </p:grpSpPr>
        <p:cxnSp>
          <p:nvCxnSpPr>
            <p:cNvPr id="24" name="直接连接符 23"/>
            <p:cNvCxnSpPr/>
            <p:nvPr/>
          </p:nvCxnSpPr>
          <p:spPr>
            <a:xfrm flipV="1">
              <a:off x="1986961" y="1638048"/>
              <a:ext cx="0" cy="240010"/>
            </a:xfrm>
            <a:prstGeom prst="line">
              <a:avLst/>
            </a:prstGeom>
            <a:ln w="34925" cap="sq">
              <a:solidFill>
                <a:srgbClr val="004A7B"/>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flipV="1">
              <a:off x="1984580" y="2563230"/>
              <a:ext cx="0" cy="214086"/>
            </a:xfrm>
            <a:prstGeom prst="line">
              <a:avLst/>
            </a:prstGeom>
            <a:ln w="34925" cap="sq">
              <a:solidFill>
                <a:srgbClr val="004A7B"/>
              </a:solidFill>
            </a:ln>
          </p:spPr>
          <p:style>
            <a:lnRef idx="1">
              <a:schemeClr val="accent1"/>
            </a:lnRef>
            <a:fillRef idx="0">
              <a:schemeClr val="accent1"/>
            </a:fillRef>
            <a:effectRef idx="0">
              <a:schemeClr val="accent1"/>
            </a:effectRef>
            <a:fontRef idx="minor">
              <a:schemeClr val="tx1"/>
            </a:fontRef>
          </p:style>
        </p:cxnSp>
      </p:grpSp>
      <p:grpSp>
        <p:nvGrpSpPr>
          <p:cNvPr id="26" name="组合 25"/>
          <p:cNvGrpSpPr/>
          <p:nvPr userDrawn="1"/>
        </p:nvGrpSpPr>
        <p:grpSpPr>
          <a:xfrm>
            <a:off x="509382" y="304413"/>
            <a:ext cx="1008000" cy="1166586"/>
            <a:chOff x="978835" y="1610730"/>
            <a:chExt cx="1008000" cy="1166586"/>
          </a:xfrm>
        </p:grpSpPr>
        <p:cxnSp>
          <p:nvCxnSpPr>
            <p:cNvPr id="27" name="直接连接符 26"/>
            <p:cNvCxnSpPr/>
            <p:nvPr/>
          </p:nvCxnSpPr>
          <p:spPr>
            <a:xfrm flipH="1">
              <a:off x="978835" y="1610730"/>
              <a:ext cx="1008000" cy="0"/>
            </a:xfrm>
            <a:prstGeom prst="line">
              <a:avLst/>
            </a:prstGeom>
            <a:ln w="34925" cap="sq">
              <a:solidFill>
                <a:srgbClr val="004A7B"/>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flipH="1">
              <a:off x="978835" y="2777316"/>
              <a:ext cx="1005745" cy="0"/>
            </a:xfrm>
            <a:prstGeom prst="line">
              <a:avLst/>
            </a:prstGeom>
            <a:ln w="34925" cap="sq">
              <a:solidFill>
                <a:srgbClr val="004A7B"/>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8394406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barn(outHorizontal)">
                                      <p:cBhvr>
                                        <p:cTn id="7" dur="250"/>
                                        <p:tgtEl>
                                          <p:spTgt spid="23"/>
                                        </p:tgtEl>
                                      </p:cBhvr>
                                    </p:animEffect>
                                  </p:childTnLst>
                                </p:cTn>
                              </p:par>
                            </p:childTnLst>
                          </p:cTn>
                        </p:par>
                        <p:par>
                          <p:cTn id="8" fill="hold">
                            <p:stCondLst>
                              <p:cond delay="250"/>
                            </p:stCondLst>
                            <p:childTnLst>
                              <p:par>
                                <p:cTn id="9" presetID="22" presetClass="entr" presetSubtype="2" fill="hold" nodeType="afterEffect">
                                  <p:stCondLst>
                                    <p:cond delay="0"/>
                                  </p:stCondLst>
                                  <p:childTnLst>
                                    <p:set>
                                      <p:cBhvr>
                                        <p:cTn id="10" dur="1" fill="hold">
                                          <p:stCondLst>
                                            <p:cond delay="0"/>
                                          </p:stCondLst>
                                        </p:cTn>
                                        <p:tgtEl>
                                          <p:spTgt spid="26"/>
                                        </p:tgtEl>
                                        <p:attrNameLst>
                                          <p:attrName>style.visibility</p:attrName>
                                        </p:attrNameLst>
                                      </p:cBhvr>
                                      <p:to>
                                        <p:strVal val="visible"/>
                                      </p:to>
                                    </p:set>
                                    <p:animEffect transition="in" filter="wipe(right)">
                                      <p:cBhvr>
                                        <p:cTn id="11" dur="250"/>
                                        <p:tgtEl>
                                          <p:spTgt spid="26"/>
                                        </p:tgtEl>
                                      </p:cBhvr>
                                    </p:animEffect>
                                  </p:childTnLst>
                                </p:cTn>
                              </p:par>
                            </p:childTnLst>
                          </p:cTn>
                        </p:par>
                        <p:par>
                          <p:cTn id="12" fill="hold">
                            <p:stCondLst>
                              <p:cond delay="500"/>
                            </p:stCondLst>
                            <p:childTnLst>
                              <p:par>
                                <p:cTn id="13" presetID="16" presetClass="entr" presetSubtype="26" fill="hold" nodeType="afterEffect">
                                  <p:stCondLst>
                                    <p:cond delay="0"/>
                                  </p:stCondLst>
                                  <p:childTnLst>
                                    <p:set>
                                      <p:cBhvr>
                                        <p:cTn id="14" dur="1" fill="hold">
                                          <p:stCondLst>
                                            <p:cond delay="0"/>
                                          </p:stCondLst>
                                        </p:cTn>
                                        <p:tgtEl>
                                          <p:spTgt spid="22"/>
                                        </p:tgtEl>
                                        <p:attrNameLst>
                                          <p:attrName>style.visibility</p:attrName>
                                        </p:attrNameLst>
                                      </p:cBhvr>
                                      <p:to>
                                        <p:strVal val="visible"/>
                                      </p:to>
                                    </p:set>
                                    <p:animEffect transition="in" filter="barn(inHorizontal)">
                                      <p:cBhvr>
                                        <p:cTn id="15" dur="250"/>
                                        <p:tgtEl>
                                          <p:spTgt spid="22"/>
                                        </p:tgtEl>
                                      </p:cBhvr>
                                    </p:animEffect>
                                  </p:childTnLst>
                                </p:cTn>
                              </p:par>
                            </p:childTnLst>
                          </p:cTn>
                        </p:par>
                        <p:par>
                          <p:cTn id="16" fill="hold">
                            <p:stCondLst>
                              <p:cond delay="750"/>
                            </p:stCondLst>
                            <p:childTnLst>
                              <p:par>
                                <p:cTn id="17" presetID="22" presetClass="entr" presetSubtype="8" fill="hold" nodeType="after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wipe(left)">
                                      <p:cBhvr>
                                        <p:cTn id="19" dur="500"/>
                                        <p:tgtEl>
                                          <p:spTgt spid="19"/>
                                        </p:tgtEl>
                                      </p:cBhvr>
                                    </p:animEffect>
                                  </p:childTnLst>
                                </p:cTn>
                              </p:par>
                            </p:childTnLst>
                          </p:cTn>
                        </p:par>
                        <p:par>
                          <p:cTn id="20" fill="hold">
                            <p:stCondLst>
                              <p:cond delay="1250"/>
                            </p:stCondLst>
                            <p:childTnLst>
                              <p:par>
                                <p:cTn id="21" presetID="22" presetClass="entr" presetSubtype="1"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ipe(up)">
                                      <p:cBhvr>
                                        <p:cTn id="23" dur="500"/>
                                        <p:tgtEl>
                                          <p:spTgt spid="7"/>
                                        </p:tgtEl>
                                      </p:cBhvr>
                                    </p:animEffect>
                                  </p:childTnLst>
                                </p:cTn>
                              </p:par>
                              <p:par>
                                <p:cTn id="24" presetID="22" presetClass="entr" presetSubtype="4" fill="hold" grpId="0" nodeType="with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wipe(down)">
                                      <p:cBhvr>
                                        <p:cTn id="26"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jingtai">
    <p:spTree>
      <p:nvGrpSpPr>
        <p:cNvPr id="1" name=""/>
        <p:cNvGrpSpPr/>
        <p:nvPr/>
      </p:nvGrpSpPr>
      <p:grpSpPr>
        <a:xfrm>
          <a:off x="0" y="0"/>
          <a:ext cx="0" cy="0"/>
          <a:chOff x="0" y="0"/>
          <a:chExt cx="0" cy="0"/>
        </a:xfrm>
      </p:grpSpPr>
      <p:sp>
        <p:nvSpPr>
          <p:cNvPr id="6" name="平行四边形 5"/>
          <p:cNvSpPr/>
          <p:nvPr userDrawn="1"/>
        </p:nvSpPr>
        <p:spPr>
          <a:xfrm>
            <a:off x="7254819" y="889031"/>
            <a:ext cx="4332059" cy="3850022"/>
          </a:xfrm>
          <a:prstGeom prst="parallelogram">
            <a:avLst>
              <a:gd name="adj" fmla="val 55685"/>
            </a:avLst>
          </a:prstGeom>
          <a:gradFill>
            <a:gsLst>
              <a:gs pos="45000">
                <a:srgbClr val="0863B5">
                  <a:alpha val="21000"/>
                </a:srgbClr>
              </a:gs>
              <a:gs pos="100000">
                <a:srgbClr val="004A7B">
                  <a:alpha val="3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平行四边形 6"/>
          <p:cNvSpPr/>
          <p:nvPr userDrawn="1"/>
        </p:nvSpPr>
        <p:spPr>
          <a:xfrm>
            <a:off x="4913326" y="1"/>
            <a:ext cx="6151409" cy="6857999"/>
          </a:xfrm>
          <a:prstGeom prst="parallelogram">
            <a:avLst>
              <a:gd name="adj" fmla="val 64733"/>
            </a:avLst>
          </a:prstGeom>
          <a:gradFill>
            <a:gsLst>
              <a:gs pos="45000">
                <a:srgbClr val="0863B5">
                  <a:alpha val="21000"/>
                </a:srgbClr>
              </a:gs>
              <a:gs pos="100000">
                <a:srgbClr val="004A7B">
                  <a:alpha val="14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 name="组合 18"/>
          <p:cNvGrpSpPr/>
          <p:nvPr userDrawn="1"/>
        </p:nvGrpSpPr>
        <p:grpSpPr>
          <a:xfrm>
            <a:off x="604461" y="571741"/>
            <a:ext cx="1741182" cy="650357"/>
            <a:chOff x="1073914" y="1878058"/>
            <a:chExt cx="1741182" cy="650357"/>
          </a:xfrm>
        </p:grpSpPr>
        <p:sp>
          <p:nvSpPr>
            <p:cNvPr id="20" name="文本框 19"/>
            <p:cNvSpPr txBox="1"/>
            <p:nvPr/>
          </p:nvSpPr>
          <p:spPr>
            <a:xfrm>
              <a:off x="1073914" y="1878058"/>
              <a:ext cx="1741182" cy="477054"/>
            </a:xfrm>
            <a:prstGeom prst="rect">
              <a:avLst/>
            </a:prstGeom>
            <a:noFill/>
          </p:spPr>
          <p:txBody>
            <a:bodyPr wrap="square" rtlCol="0">
              <a:spAutoFit/>
            </a:bodyPr>
            <a:lstStyle/>
            <a:p>
              <a:pPr algn="dist"/>
              <a:r>
                <a:rPr lang="zh-CN" altLang="en-US" sz="2500" b="1" dirty="0">
                  <a:solidFill>
                    <a:schemeClr val="tx1">
                      <a:lumMod val="75000"/>
                      <a:lumOff val="25000"/>
                    </a:schemeClr>
                  </a:solidFill>
                  <a:latin typeface="方正正中黑简体" panose="02000000000000000000" pitchFamily="2" charset="-122"/>
                  <a:ea typeface="方正正中黑简体" panose="02000000000000000000" pitchFamily="2" charset="-122"/>
                </a:rPr>
                <a:t>业务范围</a:t>
              </a:r>
            </a:p>
          </p:txBody>
        </p:sp>
        <p:sp>
          <p:nvSpPr>
            <p:cNvPr id="21" name="文本框 20"/>
            <p:cNvSpPr txBox="1"/>
            <p:nvPr/>
          </p:nvSpPr>
          <p:spPr>
            <a:xfrm>
              <a:off x="1114790" y="2251416"/>
              <a:ext cx="1571264" cy="276999"/>
            </a:xfrm>
            <a:prstGeom prst="rect">
              <a:avLst/>
            </a:prstGeom>
            <a:noFill/>
          </p:spPr>
          <p:txBody>
            <a:bodyPr wrap="none" rtlCol="0">
              <a:spAutoFit/>
            </a:bodyPr>
            <a:lstStyle/>
            <a:p>
              <a:r>
                <a:rPr lang="en-US" altLang="zh-CN" sz="1200" b="1" spc="100" dirty="0">
                  <a:solidFill>
                    <a:schemeClr val="tx1">
                      <a:lumMod val="75000"/>
                      <a:lumOff val="25000"/>
                    </a:schemeClr>
                  </a:solidFill>
                  <a:latin typeface="明黑" panose="020B0300000000000000" pitchFamily="34" charset="-122"/>
                  <a:ea typeface="明黑" panose="020B0300000000000000" pitchFamily="34" charset="-122"/>
                </a:rPr>
                <a:t>Business Scope</a:t>
              </a:r>
            </a:p>
          </p:txBody>
        </p:sp>
      </p:grpSp>
      <p:cxnSp>
        <p:nvCxnSpPr>
          <p:cNvPr id="22" name="直接连接符 21"/>
          <p:cNvCxnSpPr/>
          <p:nvPr userDrawn="1"/>
        </p:nvCxnSpPr>
        <p:spPr>
          <a:xfrm>
            <a:off x="507000" y="307064"/>
            <a:ext cx="0" cy="1163935"/>
          </a:xfrm>
          <a:prstGeom prst="line">
            <a:avLst/>
          </a:prstGeom>
          <a:ln w="34925" cap="sq">
            <a:solidFill>
              <a:srgbClr val="004A7B"/>
            </a:solidFill>
          </a:ln>
        </p:spPr>
        <p:style>
          <a:lnRef idx="1">
            <a:schemeClr val="accent1"/>
          </a:lnRef>
          <a:fillRef idx="0">
            <a:schemeClr val="accent1"/>
          </a:fillRef>
          <a:effectRef idx="0">
            <a:schemeClr val="accent1"/>
          </a:effectRef>
          <a:fontRef idx="minor">
            <a:schemeClr val="tx1"/>
          </a:fontRef>
        </p:style>
      </p:cxnSp>
      <p:grpSp>
        <p:nvGrpSpPr>
          <p:cNvPr id="23" name="组合 22"/>
          <p:cNvGrpSpPr/>
          <p:nvPr userDrawn="1"/>
        </p:nvGrpSpPr>
        <p:grpSpPr>
          <a:xfrm>
            <a:off x="1515127" y="331731"/>
            <a:ext cx="2381" cy="1139268"/>
            <a:chOff x="1984580" y="1638048"/>
            <a:chExt cx="2381" cy="1139268"/>
          </a:xfrm>
        </p:grpSpPr>
        <p:cxnSp>
          <p:nvCxnSpPr>
            <p:cNvPr id="24" name="直接连接符 23"/>
            <p:cNvCxnSpPr/>
            <p:nvPr/>
          </p:nvCxnSpPr>
          <p:spPr>
            <a:xfrm flipV="1">
              <a:off x="1986961" y="1638048"/>
              <a:ext cx="0" cy="240010"/>
            </a:xfrm>
            <a:prstGeom prst="line">
              <a:avLst/>
            </a:prstGeom>
            <a:ln w="34925" cap="sq">
              <a:solidFill>
                <a:srgbClr val="004A7B"/>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flipV="1">
              <a:off x="1984580" y="2563230"/>
              <a:ext cx="0" cy="214086"/>
            </a:xfrm>
            <a:prstGeom prst="line">
              <a:avLst/>
            </a:prstGeom>
            <a:ln w="34925" cap="sq">
              <a:solidFill>
                <a:srgbClr val="004A7B"/>
              </a:solidFill>
            </a:ln>
          </p:spPr>
          <p:style>
            <a:lnRef idx="1">
              <a:schemeClr val="accent1"/>
            </a:lnRef>
            <a:fillRef idx="0">
              <a:schemeClr val="accent1"/>
            </a:fillRef>
            <a:effectRef idx="0">
              <a:schemeClr val="accent1"/>
            </a:effectRef>
            <a:fontRef idx="minor">
              <a:schemeClr val="tx1"/>
            </a:fontRef>
          </p:style>
        </p:cxnSp>
      </p:grpSp>
      <p:grpSp>
        <p:nvGrpSpPr>
          <p:cNvPr id="26" name="组合 25"/>
          <p:cNvGrpSpPr/>
          <p:nvPr userDrawn="1"/>
        </p:nvGrpSpPr>
        <p:grpSpPr>
          <a:xfrm>
            <a:off x="509382" y="304413"/>
            <a:ext cx="1008000" cy="1166586"/>
            <a:chOff x="978835" y="1610730"/>
            <a:chExt cx="1008000" cy="1166586"/>
          </a:xfrm>
        </p:grpSpPr>
        <p:cxnSp>
          <p:nvCxnSpPr>
            <p:cNvPr id="27" name="直接连接符 26"/>
            <p:cNvCxnSpPr/>
            <p:nvPr/>
          </p:nvCxnSpPr>
          <p:spPr>
            <a:xfrm flipH="1">
              <a:off x="978835" y="1610730"/>
              <a:ext cx="1008000" cy="0"/>
            </a:xfrm>
            <a:prstGeom prst="line">
              <a:avLst/>
            </a:prstGeom>
            <a:ln w="34925" cap="sq">
              <a:solidFill>
                <a:srgbClr val="004A7B"/>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flipH="1">
              <a:off x="978835" y="2777316"/>
              <a:ext cx="1005745" cy="0"/>
            </a:xfrm>
            <a:prstGeom prst="line">
              <a:avLst/>
            </a:prstGeom>
            <a:ln w="34925" cap="sq">
              <a:solidFill>
                <a:srgbClr val="004A7B"/>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92659650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A23AF07B-5E79-41A6-ABFB-80DB34F757D9}" type="datetimeFigureOut">
              <a:rPr lang="zh-CN" altLang="en-US" smtClean="0"/>
              <a:t>2019/8/22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1177789-6EF9-4BA0-A9CE-E9FDA561ECB1}" type="slidenum">
              <a:rPr lang="zh-CN" altLang="en-US" smtClean="0"/>
              <a:t>‹#›</a:t>
            </a:fld>
            <a:endParaRPr lang="zh-CN" altLang="en-US"/>
          </a:p>
        </p:txBody>
      </p:sp>
    </p:spTree>
    <p:extLst>
      <p:ext uri="{BB962C8B-B14F-4D97-AF65-F5344CB8AC3E}">
        <p14:creationId xmlns:p14="http://schemas.microsoft.com/office/powerpoint/2010/main" val="412706957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23AF07B-5E79-41A6-ABFB-80DB34F757D9}" type="datetimeFigureOut">
              <a:rPr lang="zh-CN" altLang="en-US" smtClean="0"/>
              <a:t>2019/8/22</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1177789-6EF9-4BA0-A9CE-E9FDA561ECB1}" type="slidenum">
              <a:rPr lang="zh-CN" altLang="en-US" smtClean="0"/>
              <a:t>‹#›</a:t>
            </a:fld>
            <a:endParaRPr lang="zh-CN" altLang="en-US"/>
          </a:p>
        </p:txBody>
      </p:sp>
    </p:spTree>
    <p:extLst>
      <p:ext uri="{BB962C8B-B14F-4D97-AF65-F5344CB8AC3E}">
        <p14:creationId xmlns:p14="http://schemas.microsoft.com/office/powerpoint/2010/main" val="1878529714"/>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50" r:id="rId3"/>
    <p:sldLayoutId id="2147483651" r:id="rId4"/>
    <p:sldLayoutId id="2147483652" r:id="rId5"/>
    <p:sldLayoutId id="2147483653" r:id="rId6"/>
    <p:sldLayoutId id="2147483654" r:id="rId7"/>
    <p:sldLayoutId id="2147483661" r:id="rId8"/>
    <p:sldLayoutId id="2147483655" r:id="rId9"/>
    <p:sldLayoutId id="2147483656" r:id="rId10"/>
    <p:sldLayoutId id="2147483657" r:id="rId11"/>
    <p:sldLayoutId id="2147483658" r:id="rId12"/>
    <p:sldLayoutId id="2147483659"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9.xml"/></Relationships>
</file>

<file path=ppt/slides/_rels/slide1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3.xml"/><Relationship Id="rId4" Type="http://schemas.openxmlformats.org/officeDocument/2006/relationships/chart" Target="../charts/chart1.xml"/></Relationships>
</file>

<file path=ppt/slides/_rels/slide11.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image" Target="../media/image18.png"/><Relationship Id="rId1" Type="http://schemas.openxmlformats.org/officeDocument/2006/relationships/slideLayout" Target="../slideLayouts/slideLayout9.xml"/><Relationship Id="rId4" Type="http://schemas.openxmlformats.org/officeDocument/2006/relationships/chart" Target="../charts/char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7.xml"/><Relationship Id="rId5" Type="http://schemas.openxmlformats.org/officeDocument/2006/relationships/image" Target="../media/image23.jpeg"/><Relationship Id="rId4" Type="http://schemas.openxmlformats.org/officeDocument/2006/relationships/image" Target="../media/image22.jpeg"/></Relationships>
</file>

<file path=ppt/slides/_rels/slide19.xml.rels><?xml version="1.0" encoding="UTF-8" standalone="yes"?>
<Relationships xmlns="http://schemas.openxmlformats.org/package/2006/relationships"><Relationship Id="rId3" Type="http://schemas.openxmlformats.org/officeDocument/2006/relationships/image" Target="../media/image24.jpeg"/><Relationship Id="rId7" Type="http://schemas.openxmlformats.org/officeDocument/2006/relationships/image" Target="../media/image28.jpeg"/><Relationship Id="rId2" Type="http://schemas.openxmlformats.org/officeDocument/2006/relationships/notesSlide" Target="../notesSlides/notesSlide3.xml"/><Relationship Id="rId1" Type="http://schemas.openxmlformats.org/officeDocument/2006/relationships/slideLayout" Target="../slideLayouts/slideLayout8.xml"/><Relationship Id="rId6" Type="http://schemas.openxmlformats.org/officeDocument/2006/relationships/image" Target="../media/image27.jpeg"/><Relationship Id="rId5" Type="http://schemas.openxmlformats.org/officeDocument/2006/relationships/image" Target="../media/image26.jpeg"/><Relationship Id="rId4" Type="http://schemas.openxmlformats.org/officeDocument/2006/relationships/image" Target="../media/image25.jpeg"/></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slideLayout" Target="../slideLayouts/slideLayout3.xml"/><Relationship Id="rId4" Type="http://schemas.openxmlformats.org/officeDocument/2006/relationships/image" Target="../media/image11.png"/></Relationships>
</file>

<file path=ppt/slides/_rels/slide8.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image" Target="../media/image12.pn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直角三角形 8"/>
          <p:cNvSpPr/>
          <p:nvPr/>
        </p:nvSpPr>
        <p:spPr>
          <a:xfrm rot="2700000" flipH="1">
            <a:off x="7324782" y="-2016068"/>
            <a:ext cx="4032135" cy="4032135"/>
          </a:xfrm>
          <a:prstGeom prst="rtTriangle">
            <a:avLst/>
          </a:prstGeom>
          <a:blipFill dpi="0" rotWithShape="0">
            <a:blip r:embed="rId2" cstate="email">
              <a:extLst>
                <a:ext uri="{28A0092B-C50C-407E-A947-70E740481C1C}">
                  <a14:useLocalDpi xmlns:a14="http://schemas.microsoft.com/office/drawing/2010/main"/>
                </a:ext>
              </a:extLst>
            </a:blip>
            <a:srcRect/>
            <a:stretch>
              <a:fillRect/>
            </a:stretch>
          </a:blipFill>
          <a:ln>
            <a:noFill/>
          </a:ln>
          <a:effectLst>
            <a:outerShdw blurRad="76200" dist="38100" dir="8100000" algn="tr"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直角三角形 7"/>
          <p:cNvSpPr/>
          <p:nvPr/>
        </p:nvSpPr>
        <p:spPr>
          <a:xfrm rot="16200000">
            <a:off x="7632700" y="2298700"/>
            <a:ext cx="4559300" cy="4559300"/>
          </a:xfrm>
          <a:prstGeom prst="rtTriangle">
            <a:avLst/>
          </a:prstGeom>
          <a:blipFill dpi="0" rotWithShape="0">
            <a:blip r:embed="rId3" cstate="email">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42"/>
          <p:cNvSpPr/>
          <p:nvPr/>
        </p:nvSpPr>
        <p:spPr>
          <a:xfrm rot="2689714">
            <a:off x="10559412" y="-606367"/>
            <a:ext cx="263951" cy="4013052"/>
          </a:xfrm>
          <a:prstGeom prst="rect">
            <a:avLst/>
          </a:prstGeom>
          <a:solidFill>
            <a:schemeClr val="tx1">
              <a:lumMod val="50000"/>
              <a:lumOff val="50000"/>
              <a:alpha val="25000"/>
            </a:schemeClr>
          </a:soli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平行四边形 6"/>
          <p:cNvSpPr/>
          <p:nvPr/>
        </p:nvSpPr>
        <p:spPr>
          <a:xfrm flipH="1" flipV="1">
            <a:off x="5245094" y="-25400"/>
            <a:ext cx="9461505" cy="6883400"/>
          </a:xfrm>
          <a:prstGeom prst="parallelogram">
            <a:avLst>
              <a:gd name="adj" fmla="val 98408"/>
            </a:avLst>
          </a:prstGeom>
          <a:gradFill>
            <a:gsLst>
              <a:gs pos="18000">
                <a:srgbClr val="045798"/>
              </a:gs>
              <a:gs pos="76000">
                <a:srgbClr val="0863B5"/>
              </a:gs>
              <a:gs pos="0">
                <a:srgbClr val="004A7B"/>
              </a:gs>
            </a:gsLst>
            <a:lin ang="5400000" scaled="1"/>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平行四边形 5"/>
          <p:cNvSpPr/>
          <p:nvPr/>
        </p:nvSpPr>
        <p:spPr>
          <a:xfrm flipH="1">
            <a:off x="2206170" y="4203700"/>
            <a:ext cx="5645937" cy="2654300"/>
          </a:xfrm>
          <a:prstGeom prst="parallelogram">
            <a:avLst>
              <a:gd name="adj" fmla="val 115089"/>
            </a:avLst>
          </a:prstGeom>
          <a:gradFill>
            <a:gsLst>
              <a:gs pos="100000">
                <a:srgbClr val="0863B5"/>
              </a:gs>
              <a:gs pos="0">
                <a:srgbClr val="004A7B"/>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525744" y="2017161"/>
            <a:ext cx="6231336" cy="830997"/>
          </a:xfrm>
          <a:prstGeom prst="rect">
            <a:avLst/>
          </a:prstGeom>
        </p:spPr>
        <p:txBody>
          <a:bodyPr wrap="square">
            <a:spAutoFit/>
          </a:bodyPr>
          <a:lstStyle/>
          <a:p>
            <a:pPr algn="dist"/>
            <a:r>
              <a:rPr lang="zh-CN" altLang="en-US" sz="4800" b="1" dirty="0" smtClean="0">
                <a:solidFill>
                  <a:schemeClr val="tx1">
                    <a:lumMod val="85000"/>
                    <a:lumOff val="15000"/>
                  </a:schemeClr>
                </a:solidFill>
                <a:latin typeface="微软雅黑" panose="020B0503020204020204" pitchFamily="34" charset="-122"/>
                <a:ea typeface="微软雅黑" panose="020B0503020204020204" pitchFamily="34" charset="-122"/>
              </a:rPr>
              <a:t>几何风公司介</a:t>
            </a:r>
            <a:r>
              <a:rPr lang="zh-CN" altLang="en-US" sz="4800" b="1" dirty="0">
                <a:solidFill>
                  <a:schemeClr val="tx1">
                    <a:lumMod val="85000"/>
                    <a:lumOff val="15000"/>
                  </a:schemeClr>
                </a:solidFill>
                <a:latin typeface="微软雅黑" panose="020B0503020204020204" pitchFamily="34" charset="-122"/>
                <a:ea typeface="微软雅黑" panose="020B0503020204020204" pitchFamily="34" charset="-122"/>
              </a:rPr>
              <a:t>绍</a:t>
            </a:r>
            <a:r>
              <a:rPr lang="en-US" altLang="zh-CN" sz="4800" b="1" dirty="0">
                <a:solidFill>
                  <a:schemeClr val="tx1">
                    <a:lumMod val="85000"/>
                    <a:lumOff val="15000"/>
                  </a:schemeClr>
                </a:solidFill>
                <a:latin typeface="微软雅黑" panose="020B0503020204020204" pitchFamily="34" charset="-122"/>
                <a:ea typeface="微软雅黑" panose="020B0503020204020204" pitchFamily="34" charset="-122"/>
              </a:rPr>
              <a:t>PPT</a:t>
            </a:r>
          </a:p>
        </p:txBody>
      </p:sp>
      <p:sp>
        <p:nvSpPr>
          <p:cNvPr id="11" name="文本框 10"/>
          <p:cNvSpPr txBox="1"/>
          <p:nvPr/>
        </p:nvSpPr>
        <p:spPr>
          <a:xfrm>
            <a:off x="626128" y="3014435"/>
            <a:ext cx="5973045" cy="461665"/>
          </a:xfrm>
          <a:prstGeom prst="rect">
            <a:avLst/>
          </a:prstGeom>
          <a:noFill/>
        </p:spPr>
        <p:txBody>
          <a:bodyPr wrap="square" rtlCol="0">
            <a:spAutoFit/>
          </a:bodyPr>
          <a:lstStyle/>
          <a:p>
            <a:pPr algn="dist"/>
            <a:r>
              <a:rPr lang="zh-CN" altLang="en-US" sz="2400" dirty="0">
                <a:solidFill>
                  <a:schemeClr val="tx1">
                    <a:lumMod val="65000"/>
                    <a:lumOff val="35000"/>
                  </a:schemeClr>
                </a:solidFill>
                <a:latin typeface="微软雅黑" panose="020B0503020204020204" pitchFamily="34" charset="-122"/>
                <a:ea typeface="微软雅黑" panose="020B0503020204020204" pitchFamily="34" charset="-122"/>
              </a:rPr>
              <a:t>高端定制级企业演示汇报类商务</a:t>
            </a:r>
            <a:r>
              <a:rPr lang="en-US" altLang="zh-CN" sz="2400" dirty="0" err="1">
                <a:solidFill>
                  <a:schemeClr val="tx1">
                    <a:lumMod val="65000"/>
                    <a:lumOff val="35000"/>
                  </a:schemeClr>
                </a:solidFill>
                <a:latin typeface="微软雅黑" panose="020B0503020204020204" pitchFamily="34" charset="-122"/>
                <a:ea typeface="微软雅黑" panose="020B0503020204020204" pitchFamily="34" charset="-122"/>
              </a:rPr>
              <a:t>PPT</a:t>
            </a:r>
            <a:r>
              <a:rPr lang="zh-CN" altLang="en-US" sz="2400" dirty="0">
                <a:solidFill>
                  <a:schemeClr val="tx1">
                    <a:lumMod val="65000"/>
                    <a:lumOff val="35000"/>
                  </a:schemeClr>
                </a:solidFill>
                <a:latin typeface="微软雅黑" panose="020B0503020204020204" pitchFamily="34" charset="-122"/>
                <a:ea typeface="微软雅黑" panose="020B0503020204020204" pitchFamily="34" charset="-122"/>
              </a:rPr>
              <a:t>模版</a:t>
            </a:r>
            <a:endParaRPr lang="en-US" altLang="zh-CN" sz="2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cxnSp>
        <p:nvCxnSpPr>
          <p:cNvPr id="13" name="直接连接符 12"/>
          <p:cNvCxnSpPr>
            <a:endCxn id="14" idx="3"/>
          </p:cNvCxnSpPr>
          <p:nvPr/>
        </p:nvCxnSpPr>
        <p:spPr>
          <a:xfrm>
            <a:off x="216235" y="2949280"/>
            <a:ext cx="8071866"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14" name="矩形 13"/>
          <p:cNvSpPr/>
          <p:nvPr/>
        </p:nvSpPr>
        <p:spPr>
          <a:xfrm>
            <a:off x="6924040" y="2922747"/>
            <a:ext cx="1364061" cy="5306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平行四边形 4"/>
          <p:cNvSpPr/>
          <p:nvPr/>
        </p:nvSpPr>
        <p:spPr>
          <a:xfrm>
            <a:off x="-2" y="4203700"/>
            <a:ext cx="4813295" cy="2654300"/>
          </a:xfrm>
          <a:prstGeom prst="parallelogram">
            <a:avLst>
              <a:gd name="adj" fmla="val 82279"/>
            </a:avLst>
          </a:prstGeom>
          <a:gradFill>
            <a:gsLst>
              <a:gs pos="0">
                <a:srgbClr val="0863B5"/>
              </a:gs>
              <a:gs pos="100000">
                <a:srgbClr val="004A7B"/>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直角三角形 16"/>
          <p:cNvSpPr/>
          <p:nvPr/>
        </p:nvSpPr>
        <p:spPr>
          <a:xfrm flipH="1">
            <a:off x="77020" y="85130"/>
            <a:ext cx="595085" cy="595085"/>
          </a:xfrm>
          <a:prstGeom prst="rtTriangle">
            <a:avLst/>
          </a:prstGeom>
          <a:solidFill>
            <a:srgbClr val="0863B5">
              <a:alpha val="6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直角三角形 17"/>
          <p:cNvSpPr/>
          <p:nvPr/>
        </p:nvSpPr>
        <p:spPr>
          <a:xfrm rot="5400000">
            <a:off x="134959" y="141449"/>
            <a:ext cx="398977" cy="382592"/>
          </a:xfrm>
          <a:prstGeom prst="rtTriangle">
            <a:avLst/>
          </a:prstGeom>
          <a:solidFill>
            <a:srgbClr val="0863B5">
              <a:alpha val="6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21"/>
          <p:cNvSpPr txBox="1"/>
          <p:nvPr/>
        </p:nvSpPr>
        <p:spPr>
          <a:xfrm>
            <a:off x="10503781" y="34149"/>
            <a:ext cx="1303562" cy="338554"/>
          </a:xfrm>
          <a:prstGeom prst="rect">
            <a:avLst/>
          </a:prstGeom>
          <a:noFill/>
        </p:spPr>
        <p:txBody>
          <a:bodyPr wrap="none" rtlCol="0">
            <a:spAutoFit/>
          </a:bodyPr>
          <a:lstStyle>
            <a:defPPr>
              <a:defRPr lang="zh-CN"/>
            </a:defPPr>
            <a:lvl1pPr>
              <a:defRPr sz="1600">
                <a:solidFill>
                  <a:srgbClr val="0863B5">
                    <a:alpha val="22000"/>
                  </a:srgbClr>
                </a:solidFill>
                <a:latin typeface="方正正大黑简体" panose="02000000000000000000" pitchFamily="2" charset="-122"/>
                <a:ea typeface="方正正大黑简体" panose="02000000000000000000" pitchFamily="2" charset="-122"/>
              </a:defRPr>
            </a:lvl1pPr>
          </a:lstStyle>
          <a:p>
            <a:r>
              <a:rPr lang="en-US" altLang="zh-CN" dirty="0">
                <a:latin typeface="方正正中黑简体" panose="02000000000000000000" pitchFamily="2" charset="-122"/>
                <a:ea typeface="方正正中黑简体" panose="02000000000000000000" pitchFamily="2" charset="-122"/>
              </a:rPr>
              <a:t>CONCISE</a:t>
            </a:r>
            <a:endParaRPr lang="zh-CN" altLang="en-US" dirty="0">
              <a:latin typeface="方正正中黑简体" panose="02000000000000000000" pitchFamily="2" charset="-122"/>
              <a:ea typeface="方正正中黑简体" panose="02000000000000000000" pitchFamily="2" charset="-122"/>
            </a:endParaRPr>
          </a:p>
        </p:txBody>
      </p:sp>
      <p:sp>
        <p:nvSpPr>
          <p:cNvPr id="24" name="直角三角形 23"/>
          <p:cNvSpPr/>
          <p:nvPr/>
        </p:nvSpPr>
        <p:spPr>
          <a:xfrm rot="16200000">
            <a:off x="11264900" y="5930900"/>
            <a:ext cx="927100" cy="927100"/>
          </a:xfrm>
          <a:prstGeom prst="rtTriangle">
            <a:avLst/>
          </a:prstGeom>
          <a:solidFill>
            <a:schemeClr val="bg1">
              <a:alpha val="4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直角三角形 31"/>
          <p:cNvSpPr/>
          <p:nvPr/>
        </p:nvSpPr>
        <p:spPr>
          <a:xfrm>
            <a:off x="9572274" y="5468355"/>
            <a:ext cx="1389645" cy="1389645"/>
          </a:xfrm>
          <a:prstGeom prst="rtTriangl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直角三角形 32"/>
          <p:cNvSpPr/>
          <p:nvPr/>
        </p:nvSpPr>
        <p:spPr>
          <a:xfrm rot="16200000">
            <a:off x="7910280" y="5255535"/>
            <a:ext cx="1603822" cy="1603822"/>
          </a:xfrm>
          <a:prstGeom prst="rtTriangle">
            <a:avLst/>
          </a:prstGeom>
          <a:solidFill>
            <a:schemeClr val="bg1">
              <a:alpha val="2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直角三角形 33"/>
          <p:cNvSpPr/>
          <p:nvPr/>
        </p:nvSpPr>
        <p:spPr>
          <a:xfrm rot="13500000" flipH="1" flipV="1">
            <a:off x="11485906" y="2829242"/>
            <a:ext cx="1412186" cy="1412186"/>
          </a:xfrm>
          <a:prstGeom prst="rtTriangle">
            <a:avLst/>
          </a:prstGeom>
          <a:solidFill>
            <a:srgbClr val="0863B5">
              <a:alpha val="2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直角三角形 36"/>
          <p:cNvSpPr/>
          <p:nvPr/>
        </p:nvSpPr>
        <p:spPr>
          <a:xfrm rot="13500000" flipV="1">
            <a:off x="6781639" y="-704813"/>
            <a:ext cx="1409621" cy="1409621"/>
          </a:xfrm>
          <a:prstGeom prst="rtTriangle">
            <a:avLst/>
          </a:prstGeom>
          <a:solidFill>
            <a:schemeClr val="bg1">
              <a:alpha val="4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直角三角形 37"/>
          <p:cNvSpPr/>
          <p:nvPr/>
        </p:nvSpPr>
        <p:spPr>
          <a:xfrm rot="13500000" flipV="1">
            <a:off x="7366953" y="157593"/>
            <a:ext cx="1029092" cy="1029092"/>
          </a:xfrm>
          <a:prstGeom prst="rtTriangle">
            <a:avLst/>
          </a:prstGeom>
          <a:solidFill>
            <a:srgbClr val="0863B5">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直角三角形 38"/>
          <p:cNvSpPr/>
          <p:nvPr/>
        </p:nvSpPr>
        <p:spPr>
          <a:xfrm flipV="1">
            <a:off x="8609177" y="11319"/>
            <a:ext cx="419855" cy="419855"/>
          </a:xfrm>
          <a:prstGeom prst="rtTriangle">
            <a:avLst/>
          </a:prstGeom>
          <a:solidFill>
            <a:srgbClr val="0863B5">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直角三角形 39"/>
          <p:cNvSpPr/>
          <p:nvPr/>
        </p:nvSpPr>
        <p:spPr>
          <a:xfrm rot="16200000">
            <a:off x="8218098" y="389822"/>
            <a:ext cx="1087002" cy="1087002"/>
          </a:xfrm>
          <a:prstGeom prst="rtTriangle">
            <a:avLst/>
          </a:prstGeom>
          <a:solidFill>
            <a:srgbClr val="0863B5">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直角三角形 40"/>
          <p:cNvSpPr/>
          <p:nvPr/>
        </p:nvSpPr>
        <p:spPr>
          <a:xfrm rot="5400000" flipV="1">
            <a:off x="8954606" y="1680997"/>
            <a:ext cx="613714" cy="613714"/>
          </a:xfrm>
          <a:prstGeom prst="rtTriangle">
            <a:avLst/>
          </a:prstGeom>
          <a:solidFill>
            <a:srgbClr val="0863B5">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直角三角形 41"/>
          <p:cNvSpPr/>
          <p:nvPr/>
        </p:nvSpPr>
        <p:spPr>
          <a:xfrm rot="16200000" flipV="1">
            <a:off x="9445236" y="892638"/>
            <a:ext cx="407738" cy="407738"/>
          </a:xfrm>
          <a:prstGeom prst="rtTriangle">
            <a:avLst/>
          </a:prstGeom>
          <a:solidFill>
            <a:srgbClr val="0863B5">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9166276" y="935741"/>
            <a:ext cx="1713931" cy="338554"/>
          </a:xfrm>
          <a:prstGeom prst="rect">
            <a:avLst/>
          </a:prstGeom>
          <a:noFill/>
        </p:spPr>
        <p:txBody>
          <a:bodyPr wrap="none" rtlCol="0">
            <a:spAutoFit/>
          </a:bodyPr>
          <a:lstStyle/>
          <a:p>
            <a:r>
              <a:rPr lang="en-US" altLang="zh-CN" sz="1600" dirty="0">
                <a:solidFill>
                  <a:srgbClr val="0863B5">
                    <a:alpha val="22000"/>
                  </a:srgbClr>
                </a:solidFill>
                <a:latin typeface="方正正中黑简体" panose="02000000000000000000" pitchFamily="2" charset="-122"/>
                <a:ea typeface="方正正中黑简体" panose="02000000000000000000" pitchFamily="2" charset="-122"/>
              </a:rPr>
              <a:t>INNOVATION</a:t>
            </a:r>
            <a:endParaRPr lang="zh-CN" altLang="en-US" sz="1600" dirty="0">
              <a:solidFill>
                <a:srgbClr val="0863B5">
                  <a:alpha val="22000"/>
                </a:srgbClr>
              </a:solidFill>
              <a:latin typeface="方正正中黑简体" panose="02000000000000000000" pitchFamily="2" charset="-122"/>
              <a:ea typeface="方正正中黑简体" panose="02000000000000000000" pitchFamily="2" charset="-122"/>
            </a:endParaRPr>
          </a:p>
        </p:txBody>
      </p:sp>
      <p:sp>
        <p:nvSpPr>
          <p:cNvPr id="21" name="文本框 20"/>
          <p:cNvSpPr txBox="1"/>
          <p:nvPr/>
        </p:nvSpPr>
        <p:spPr>
          <a:xfrm>
            <a:off x="9846949" y="491737"/>
            <a:ext cx="1547218" cy="338554"/>
          </a:xfrm>
          <a:prstGeom prst="rect">
            <a:avLst/>
          </a:prstGeom>
          <a:noFill/>
        </p:spPr>
        <p:txBody>
          <a:bodyPr wrap="none" rtlCol="0">
            <a:spAutoFit/>
          </a:bodyPr>
          <a:lstStyle/>
          <a:p>
            <a:r>
              <a:rPr lang="en-US" altLang="zh-CN" sz="1600" dirty="0">
                <a:solidFill>
                  <a:srgbClr val="0863B5">
                    <a:alpha val="22000"/>
                  </a:srgbClr>
                </a:solidFill>
                <a:latin typeface="方正正中黑简体" panose="02000000000000000000" pitchFamily="2" charset="-122"/>
                <a:ea typeface="方正正中黑简体" panose="02000000000000000000" pitchFamily="2" charset="-122"/>
              </a:rPr>
              <a:t>HIGH TECH</a:t>
            </a:r>
            <a:endParaRPr lang="zh-CN" altLang="en-US" sz="1600" dirty="0">
              <a:solidFill>
                <a:srgbClr val="0863B5">
                  <a:alpha val="22000"/>
                </a:srgbClr>
              </a:solidFill>
              <a:latin typeface="方正正中黑简体" panose="02000000000000000000" pitchFamily="2" charset="-122"/>
              <a:ea typeface="方正正中黑简体" panose="02000000000000000000" pitchFamily="2" charset="-122"/>
            </a:endParaRPr>
          </a:p>
        </p:txBody>
      </p:sp>
    </p:spTree>
    <p:extLst>
      <p:ext uri="{BB962C8B-B14F-4D97-AF65-F5344CB8AC3E}">
        <p14:creationId xmlns:p14="http://schemas.microsoft.com/office/powerpoint/2010/main" val="198002684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eelOff"/>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350"/>
                                        <p:tgtEl>
                                          <p:spTgt spid="5"/>
                                        </p:tgtEl>
                                      </p:cBhvr>
                                    </p:animEffect>
                                  </p:childTnLst>
                                </p:cTn>
                              </p:par>
                              <p:par>
                                <p:cTn id="8" presetID="22" presetClass="entr" presetSubtype="1" fill="hold" grpId="0" nodeType="withEffect">
                                  <p:stCondLst>
                                    <p:cond delay="300"/>
                                  </p:stCondLst>
                                  <p:childTnLst>
                                    <p:set>
                                      <p:cBhvr>
                                        <p:cTn id="9" dur="1" fill="hold">
                                          <p:stCondLst>
                                            <p:cond delay="0"/>
                                          </p:stCondLst>
                                        </p:cTn>
                                        <p:tgtEl>
                                          <p:spTgt spid="6"/>
                                        </p:tgtEl>
                                        <p:attrNameLst>
                                          <p:attrName>style.visibility</p:attrName>
                                        </p:attrNameLst>
                                      </p:cBhvr>
                                      <p:to>
                                        <p:strVal val="visible"/>
                                      </p:to>
                                    </p:set>
                                    <p:animEffect transition="in" filter="wipe(up)">
                                      <p:cBhvr>
                                        <p:cTn id="10" dur="350"/>
                                        <p:tgtEl>
                                          <p:spTgt spid="6"/>
                                        </p:tgtEl>
                                      </p:cBhvr>
                                    </p:animEffect>
                                  </p:childTnLst>
                                </p:cTn>
                              </p:par>
                              <p:par>
                                <p:cTn id="11" presetID="22" presetClass="entr" presetSubtype="4" fill="hold" grpId="0" nodeType="withEffect">
                                  <p:stCondLst>
                                    <p:cond delay="700"/>
                                  </p:stCondLst>
                                  <p:childTnLst>
                                    <p:set>
                                      <p:cBhvr>
                                        <p:cTn id="12" dur="1" fill="hold">
                                          <p:stCondLst>
                                            <p:cond delay="0"/>
                                          </p:stCondLst>
                                        </p:cTn>
                                        <p:tgtEl>
                                          <p:spTgt spid="7"/>
                                        </p:tgtEl>
                                        <p:attrNameLst>
                                          <p:attrName>style.visibility</p:attrName>
                                        </p:attrNameLst>
                                      </p:cBhvr>
                                      <p:to>
                                        <p:strVal val="visible"/>
                                      </p:to>
                                    </p:set>
                                    <p:animEffect transition="in" filter="wipe(down)">
                                      <p:cBhvr>
                                        <p:cTn id="13" dur="500"/>
                                        <p:tgtEl>
                                          <p:spTgt spid="7"/>
                                        </p:tgtEl>
                                      </p:cBhvr>
                                    </p:animEffect>
                                  </p:childTnLst>
                                </p:cTn>
                              </p:par>
                              <p:par>
                                <p:cTn id="14" presetID="2" presetClass="entr" presetSubtype="2" decel="100000" fill="hold" grpId="0" nodeType="withEffect">
                                  <p:stCondLst>
                                    <p:cond delay="1000"/>
                                  </p:stCondLst>
                                  <p:childTnLst>
                                    <p:set>
                                      <p:cBhvr>
                                        <p:cTn id="15" dur="1" fill="hold">
                                          <p:stCondLst>
                                            <p:cond delay="0"/>
                                          </p:stCondLst>
                                        </p:cTn>
                                        <p:tgtEl>
                                          <p:spTgt spid="8"/>
                                        </p:tgtEl>
                                        <p:attrNameLst>
                                          <p:attrName>style.visibility</p:attrName>
                                        </p:attrNameLst>
                                      </p:cBhvr>
                                      <p:to>
                                        <p:strVal val="visible"/>
                                      </p:to>
                                    </p:set>
                                    <p:anim calcmode="lin" valueType="num">
                                      <p:cBhvr additive="base">
                                        <p:cTn id="16" dur="750" fill="hold"/>
                                        <p:tgtEl>
                                          <p:spTgt spid="8"/>
                                        </p:tgtEl>
                                        <p:attrNameLst>
                                          <p:attrName>ppt_x</p:attrName>
                                        </p:attrNameLst>
                                      </p:cBhvr>
                                      <p:tavLst>
                                        <p:tav tm="0">
                                          <p:val>
                                            <p:strVal val="1+#ppt_w/2"/>
                                          </p:val>
                                        </p:tav>
                                        <p:tav tm="100000">
                                          <p:val>
                                            <p:strVal val="#ppt_x"/>
                                          </p:val>
                                        </p:tav>
                                      </p:tavLst>
                                    </p:anim>
                                    <p:anim calcmode="lin" valueType="num">
                                      <p:cBhvr additive="base">
                                        <p:cTn id="17" dur="750" fill="hold"/>
                                        <p:tgtEl>
                                          <p:spTgt spid="8"/>
                                        </p:tgtEl>
                                        <p:attrNameLst>
                                          <p:attrName>ppt_y</p:attrName>
                                        </p:attrNameLst>
                                      </p:cBhvr>
                                      <p:tavLst>
                                        <p:tav tm="0">
                                          <p:val>
                                            <p:strVal val="#ppt_y"/>
                                          </p:val>
                                        </p:tav>
                                        <p:tav tm="100000">
                                          <p:val>
                                            <p:strVal val="#ppt_y"/>
                                          </p:val>
                                        </p:tav>
                                      </p:tavLst>
                                    </p:anim>
                                  </p:childTnLst>
                                </p:cTn>
                              </p:par>
                              <p:par>
                                <p:cTn id="18" presetID="2" presetClass="entr" presetSubtype="1" decel="100000" fill="hold" grpId="0" nodeType="withEffect">
                                  <p:stCondLst>
                                    <p:cond delay="100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750" fill="hold"/>
                                        <p:tgtEl>
                                          <p:spTgt spid="9"/>
                                        </p:tgtEl>
                                        <p:attrNameLst>
                                          <p:attrName>ppt_x</p:attrName>
                                        </p:attrNameLst>
                                      </p:cBhvr>
                                      <p:tavLst>
                                        <p:tav tm="0">
                                          <p:val>
                                            <p:strVal val="#ppt_x"/>
                                          </p:val>
                                        </p:tav>
                                        <p:tav tm="100000">
                                          <p:val>
                                            <p:strVal val="#ppt_x"/>
                                          </p:val>
                                        </p:tav>
                                      </p:tavLst>
                                    </p:anim>
                                    <p:anim calcmode="lin" valueType="num">
                                      <p:cBhvr additive="base">
                                        <p:cTn id="21" dur="750" fill="hold"/>
                                        <p:tgtEl>
                                          <p:spTgt spid="9"/>
                                        </p:tgtEl>
                                        <p:attrNameLst>
                                          <p:attrName>ppt_y</p:attrName>
                                        </p:attrNameLst>
                                      </p:cBhvr>
                                      <p:tavLst>
                                        <p:tav tm="0">
                                          <p:val>
                                            <p:strVal val="0-#ppt_h/2"/>
                                          </p:val>
                                        </p:tav>
                                        <p:tav tm="100000">
                                          <p:val>
                                            <p:strVal val="#ppt_y"/>
                                          </p:val>
                                        </p:tav>
                                      </p:tavLst>
                                    </p:anim>
                                  </p:childTnLst>
                                </p:cTn>
                              </p:par>
                              <p:par>
                                <p:cTn id="22" presetID="10" presetClass="entr" presetSubtype="0" fill="hold" grpId="0" nodeType="withEffect">
                                  <p:stCondLst>
                                    <p:cond delay="1750"/>
                                  </p:stCondLst>
                                  <p:childTnLst>
                                    <p:set>
                                      <p:cBhvr>
                                        <p:cTn id="23" dur="1" fill="hold">
                                          <p:stCondLst>
                                            <p:cond delay="0"/>
                                          </p:stCondLst>
                                        </p:cTn>
                                        <p:tgtEl>
                                          <p:spTgt spid="43"/>
                                        </p:tgtEl>
                                        <p:attrNameLst>
                                          <p:attrName>style.visibility</p:attrName>
                                        </p:attrNameLst>
                                      </p:cBhvr>
                                      <p:to>
                                        <p:strVal val="visible"/>
                                      </p:to>
                                    </p:set>
                                    <p:animEffect transition="in" filter="fade">
                                      <p:cBhvr>
                                        <p:cTn id="24" dur="500"/>
                                        <p:tgtEl>
                                          <p:spTgt spid="43"/>
                                        </p:tgtEl>
                                      </p:cBhvr>
                                    </p:animEffect>
                                  </p:childTnLst>
                                </p:cTn>
                              </p:par>
                              <p:par>
                                <p:cTn id="25" presetID="2" presetClass="entr" presetSubtype="9" fill="hold" grpId="0" nodeType="withEffect">
                                  <p:stCondLst>
                                    <p:cond delay="2500"/>
                                  </p:stCondLst>
                                  <p:childTnLst>
                                    <p:set>
                                      <p:cBhvr>
                                        <p:cTn id="26" dur="1" fill="hold">
                                          <p:stCondLst>
                                            <p:cond delay="0"/>
                                          </p:stCondLst>
                                        </p:cTn>
                                        <p:tgtEl>
                                          <p:spTgt spid="17"/>
                                        </p:tgtEl>
                                        <p:attrNameLst>
                                          <p:attrName>style.visibility</p:attrName>
                                        </p:attrNameLst>
                                      </p:cBhvr>
                                      <p:to>
                                        <p:strVal val="visible"/>
                                      </p:to>
                                    </p:set>
                                    <p:anim calcmode="lin" valueType="num">
                                      <p:cBhvr additive="base">
                                        <p:cTn id="27" dur="500" fill="hold"/>
                                        <p:tgtEl>
                                          <p:spTgt spid="17"/>
                                        </p:tgtEl>
                                        <p:attrNameLst>
                                          <p:attrName>ppt_x</p:attrName>
                                        </p:attrNameLst>
                                      </p:cBhvr>
                                      <p:tavLst>
                                        <p:tav tm="0">
                                          <p:val>
                                            <p:strVal val="0-#ppt_w/2"/>
                                          </p:val>
                                        </p:tav>
                                        <p:tav tm="100000">
                                          <p:val>
                                            <p:strVal val="#ppt_x"/>
                                          </p:val>
                                        </p:tav>
                                      </p:tavLst>
                                    </p:anim>
                                    <p:anim calcmode="lin" valueType="num">
                                      <p:cBhvr additive="base">
                                        <p:cTn id="28" dur="500" fill="hold"/>
                                        <p:tgtEl>
                                          <p:spTgt spid="17"/>
                                        </p:tgtEl>
                                        <p:attrNameLst>
                                          <p:attrName>ppt_y</p:attrName>
                                        </p:attrNameLst>
                                      </p:cBhvr>
                                      <p:tavLst>
                                        <p:tav tm="0">
                                          <p:val>
                                            <p:strVal val="0-#ppt_h/2"/>
                                          </p:val>
                                        </p:tav>
                                        <p:tav tm="100000">
                                          <p:val>
                                            <p:strVal val="#ppt_y"/>
                                          </p:val>
                                        </p:tav>
                                      </p:tavLst>
                                    </p:anim>
                                  </p:childTnLst>
                                </p:cTn>
                              </p:par>
                              <p:par>
                                <p:cTn id="29" presetID="2" presetClass="entr" presetSubtype="9" fill="hold" grpId="0" nodeType="withEffect">
                                  <p:stCondLst>
                                    <p:cond delay="3100"/>
                                  </p:stCondLst>
                                  <p:childTnLst>
                                    <p:set>
                                      <p:cBhvr>
                                        <p:cTn id="30" dur="1" fill="hold">
                                          <p:stCondLst>
                                            <p:cond delay="0"/>
                                          </p:stCondLst>
                                        </p:cTn>
                                        <p:tgtEl>
                                          <p:spTgt spid="18"/>
                                        </p:tgtEl>
                                        <p:attrNameLst>
                                          <p:attrName>style.visibility</p:attrName>
                                        </p:attrNameLst>
                                      </p:cBhvr>
                                      <p:to>
                                        <p:strVal val="visible"/>
                                      </p:to>
                                    </p:set>
                                    <p:anim calcmode="lin" valueType="num">
                                      <p:cBhvr additive="base">
                                        <p:cTn id="31" dur="500" fill="hold"/>
                                        <p:tgtEl>
                                          <p:spTgt spid="18"/>
                                        </p:tgtEl>
                                        <p:attrNameLst>
                                          <p:attrName>ppt_x</p:attrName>
                                        </p:attrNameLst>
                                      </p:cBhvr>
                                      <p:tavLst>
                                        <p:tav tm="0">
                                          <p:val>
                                            <p:strVal val="0-#ppt_w/2"/>
                                          </p:val>
                                        </p:tav>
                                        <p:tav tm="100000">
                                          <p:val>
                                            <p:strVal val="#ppt_x"/>
                                          </p:val>
                                        </p:tav>
                                      </p:tavLst>
                                    </p:anim>
                                    <p:anim calcmode="lin" valueType="num">
                                      <p:cBhvr additive="base">
                                        <p:cTn id="32" dur="500" fill="hold"/>
                                        <p:tgtEl>
                                          <p:spTgt spid="18"/>
                                        </p:tgtEl>
                                        <p:attrNameLst>
                                          <p:attrName>ppt_y</p:attrName>
                                        </p:attrNameLst>
                                      </p:cBhvr>
                                      <p:tavLst>
                                        <p:tav tm="0">
                                          <p:val>
                                            <p:strVal val="0-#ppt_h/2"/>
                                          </p:val>
                                        </p:tav>
                                        <p:tav tm="100000">
                                          <p:val>
                                            <p:strVal val="#ppt_y"/>
                                          </p:val>
                                        </p:tav>
                                      </p:tavLst>
                                    </p:anim>
                                  </p:childTnLst>
                                </p:cTn>
                              </p:par>
                              <p:par>
                                <p:cTn id="33" presetID="10" presetClass="entr" presetSubtype="0" fill="hold" grpId="0" nodeType="withEffect">
                                  <p:stCondLst>
                                    <p:cond delay="2400"/>
                                  </p:stCondLst>
                                  <p:childTnLst>
                                    <p:set>
                                      <p:cBhvr>
                                        <p:cTn id="34" dur="1" fill="hold">
                                          <p:stCondLst>
                                            <p:cond delay="0"/>
                                          </p:stCondLst>
                                        </p:cTn>
                                        <p:tgtEl>
                                          <p:spTgt spid="24"/>
                                        </p:tgtEl>
                                        <p:attrNameLst>
                                          <p:attrName>style.visibility</p:attrName>
                                        </p:attrNameLst>
                                      </p:cBhvr>
                                      <p:to>
                                        <p:strVal val="visible"/>
                                      </p:to>
                                    </p:set>
                                    <p:animEffect transition="in" filter="fade">
                                      <p:cBhvr>
                                        <p:cTn id="35" dur="500"/>
                                        <p:tgtEl>
                                          <p:spTgt spid="24"/>
                                        </p:tgtEl>
                                      </p:cBhvr>
                                    </p:animEffect>
                                  </p:childTnLst>
                                </p:cTn>
                              </p:par>
                              <p:par>
                                <p:cTn id="36" presetID="10" presetClass="entr" presetSubtype="0" fill="hold" grpId="0" nodeType="withEffect">
                                  <p:stCondLst>
                                    <p:cond delay="2000"/>
                                  </p:stCondLst>
                                  <p:childTnLst>
                                    <p:set>
                                      <p:cBhvr>
                                        <p:cTn id="37" dur="1" fill="hold">
                                          <p:stCondLst>
                                            <p:cond delay="0"/>
                                          </p:stCondLst>
                                        </p:cTn>
                                        <p:tgtEl>
                                          <p:spTgt spid="32"/>
                                        </p:tgtEl>
                                        <p:attrNameLst>
                                          <p:attrName>style.visibility</p:attrName>
                                        </p:attrNameLst>
                                      </p:cBhvr>
                                      <p:to>
                                        <p:strVal val="visible"/>
                                      </p:to>
                                    </p:set>
                                    <p:animEffect transition="in" filter="fade">
                                      <p:cBhvr>
                                        <p:cTn id="38" dur="500"/>
                                        <p:tgtEl>
                                          <p:spTgt spid="32"/>
                                        </p:tgtEl>
                                      </p:cBhvr>
                                    </p:animEffect>
                                  </p:childTnLst>
                                </p:cTn>
                              </p:par>
                              <p:par>
                                <p:cTn id="39" presetID="10" presetClass="entr" presetSubtype="0" fill="hold" grpId="0" nodeType="withEffect">
                                  <p:stCondLst>
                                    <p:cond delay="2300"/>
                                  </p:stCondLst>
                                  <p:childTnLst>
                                    <p:set>
                                      <p:cBhvr>
                                        <p:cTn id="40" dur="1" fill="hold">
                                          <p:stCondLst>
                                            <p:cond delay="0"/>
                                          </p:stCondLst>
                                        </p:cTn>
                                        <p:tgtEl>
                                          <p:spTgt spid="33"/>
                                        </p:tgtEl>
                                        <p:attrNameLst>
                                          <p:attrName>style.visibility</p:attrName>
                                        </p:attrNameLst>
                                      </p:cBhvr>
                                      <p:to>
                                        <p:strVal val="visible"/>
                                      </p:to>
                                    </p:set>
                                    <p:animEffect transition="in" filter="fade">
                                      <p:cBhvr>
                                        <p:cTn id="41" dur="500"/>
                                        <p:tgtEl>
                                          <p:spTgt spid="33"/>
                                        </p:tgtEl>
                                      </p:cBhvr>
                                    </p:animEffect>
                                  </p:childTnLst>
                                </p:cTn>
                              </p:par>
                              <p:par>
                                <p:cTn id="42" presetID="10" presetClass="entr" presetSubtype="0" fill="hold" grpId="0" nodeType="withEffect">
                                  <p:stCondLst>
                                    <p:cond delay="2800"/>
                                  </p:stCondLst>
                                  <p:childTnLst>
                                    <p:set>
                                      <p:cBhvr>
                                        <p:cTn id="43" dur="1" fill="hold">
                                          <p:stCondLst>
                                            <p:cond delay="0"/>
                                          </p:stCondLst>
                                        </p:cTn>
                                        <p:tgtEl>
                                          <p:spTgt spid="34"/>
                                        </p:tgtEl>
                                        <p:attrNameLst>
                                          <p:attrName>style.visibility</p:attrName>
                                        </p:attrNameLst>
                                      </p:cBhvr>
                                      <p:to>
                                        <p:strVal val="visible"/>
                                      </p:to>
                                    </p:set>
                                    <p:animEffect transition="in" filter="fade">
                                      <p:cBhvr>
                                        <p:cTn id="44" dur="500"/>
                                        <p:tgtEl>
                                          <p:spTgt spid="34"/>
                                        </p:tgtEl>
                                      </p:cBhvr>
                                    </p:animEffect>
                                  </p:childTnLst>
                                </p:cTn>
                              </p:par>
                              <p:par>
                                <p:cTn id="45" presetID="10" presetClass="entr" presetSubtype="0" fill="hold" grpId="0" nodeType="withEffect">
                                  <p:stCondLst>
                                    <p:cond delay="2000"/>
                                  </p:stCondLst>
                                  <p:childTnLst>
                                    <p:set>
                                      <p:cBhvr>
                                        <p:cTn id="46" dur="1" fill="hold">
                                          <p:stCondLst>
                                            <p:cond delay="0"/>
                                          </p:stCondLst>
                                        </p:cTn>
                                        <p:tgtEl>
                                          <p:spTgt spid="37"/>
                                        </p:tgtEl>
                                        <p:attrNameLst>
                                          <p:attrName>style.visibility</p:attrName>
                                        </p:attrNameLst>
                                      </p:cBhvr>
                                      <p:to>
                                        <p:strVal val="visible"/>
                                      </p:to>
                                    </p:set>
                                    <p:animEffect transition="in" filter="fade">
                                      <p:cBhvr>
                                        <p:cTn id="47" dur="500"/>
                                        <p:tgtEl>
                                          <p:spTgt spid="37"/>
                                        </p:tgtEl>
                                      </p:cBhvr>
                                    </p:animEffect>
                                  </p:childTnLst>
                                </p:cTn>
                              </p:par>
                              <p:par>
                                <p:cTn id="48" presetID="10" presetClass="entr" presetSubtype="0" fill="hold" grpId="0" nodeType="withEffect">
                                  <p:stCondLst>
                                    <p:cond delay="2800"/>
                                  </p:stCondLst>
                                  <p:childTnLst>
                                    <p:set>
                                      <p:cBhvr>
                                        <p:cTn id="49" dur="1" fill="hold">
                                          <p:stCondLst>
                                            <p:cond delay="0"/>
                                          </p:stCondLst>
                                        </p:cTn>
                                        <p:tgtEl>
                                          <p:spTgt spid="38"/>
                                        </p:tgtEl>
                                        <p:attrNameLst>
                                          <p:attrName>style.visibility</p:attrName>
                                        </p:attrNameLst>
                                      </p:cBhvr>
                                      <p:to>
                                        <p:strVal val="visible"/>
                                      </p:to>
                                    </p:set>
                                    <p:animEffect transition="in" filter="fade">
                                      <p:cBhvr>
                                        <p:cTn id="50" dur="500"/>
                                        <p:tgtEl>
                                          <p:spTgt spid="38"/>
                                        </p:tgtEl>
                                      </p:cBhvr>
                                    </p:animEffect>
                                  </p:childTnLst>
                                </p:cTn>
                              </p:par>
                              <p:par>
                                <p:cTn id="51" presetID="10" presetClass="entr" presetSubtype="0" fill="hold" grpId="0" nodeType="withEffect">
                                  <p:stCondLst>
                                    <p:cond delay="2400"/>
                                  </p:stCondLst>
                                  <p:childTnLst>
                                    <p:set>
                                      <p:cBhvr>
                                        <p:cTn id="52" dur="1" fill="hold">
                                          <p:stCondLst>
                                            <p:cond delay="0"/>
                                          </p:stCondLst>
                                        </p:cTn>
                                        <p:tgtEl>
                                          <p:spTgt spid="39"/>
                                        </p:tgtEl>
                                        <p:attrNameLst>
                                          <p:attrName>style.visibility</p:attrName>
                                        </p:attrNameLst>
                                      </p:cBhvr>
                                      <p:to>
                                        <p:strVal val="visible"/>
                                      </p:to>
                                    </p:set>
                                    <p:animEffect transition="in" filter="fade">
                                      <p:cBhvr>
                                        <p:cTn id="53" dur="500"/>
                                        <p:tgtEl>
                                          <p:spTgt spid="39"/>
                                        </p:tgtEl>
                                      </p:cBhvr>
                                    </p:animEffect>
                                  </p:childTnLst>
                                </p:cTn>
                              </p:par>
                              <p:par>
                                <p:cTn id="54" presetID="10" presetClass="entr" presetSubtype="0" fill="hold" grpId="0" nodeType="withEffect">
                                  <p:stCondLst>
                                    <p:cond delay="2900"/>
                                  </p:stCondLst>
                                  <p:childTnLst>
                                    <p:set>
                                      <p:cBhvr>
                                        <p:cTn id="55" dur="1" fill="hold">
                                          <p:stCondLst>
                                            <p:cond delay="0"/>
                                          </p:stCondLst>
                                        </p:cTn>
                                        <p:tgtEl>
                                          <p:spTgt spid="40"/>
                                        </p:tgtEl>
                                        <p:attrNameLst>
                                          <p:attrName>style.visibility</p:attrName>
                                        </p:attrNameLst>
                                      </p:cBhvr>
                                      <p:to>
                                        <p:strVal val="visible"/>
                                      </p:to>
                                    </p:set>
                                    <p:animEffect transition="in" filter="fade">
                                      <p:cBhvr>
                                        <p:cTn id="56" dur="500"/>
                                        <p:tgtEl>
                                          <p:spTgt spid="40"/>
                                        </p:tgtEl>
                                      </p:cBhvr>
                                    </p:animEffect>
                                  </p:childTnLst>
                                </p:cTn>
                              </p:par>
                              <p:par>
                                <p:cTn id="57" presetID="10" presetClass="entr" presetSubtype="0" fill="hold" grpId="0" nodeType="withEffect">
                                  <p:stCondLst>
                                    <p:cond delay="2300"/>
                                  </p:stCondLst>
                                  <p:childTnLst>
                                    <p:set>
                                      <p:cBhvr>
                                        <p:cTn id="58" dur="1" fill="hold">
                                          <p:stCondLst>
                                            <p:cond delay="0"/>
                                          </p:stCondLst>
                                        </p:cTn>
                                        <p:tgtEl>
                                          <p:spTgt spid="41"/>
                                        </p:tgtEl>
                                        <p:attrNameLst>
                                          <p:attrName>style.visibility</p:attrName>
                                        </p:attrNameLst>
                                      </p:cBhvr>
                                      <p:to>
                                        <p:strVal val="visible"/>
                                      </p:to>
                                    </p:set>
                                    <p:animEffect transition="in" filter="fade">
                                      <p:cBhvr>
                                        <p:cTn id="59" dur="500"/>
                                        <p:tgtEl>
                                          <p:spTgt spid="41"/>
                                        </p:tgtEl>
                                      </p:cBhvr>
                                    </p:animEffect>
                                  </p:childTnLst>
                                </p:cTn>
                              </p:par>
                              <p:par>
                                <p:cTn id="60" presetID="10" presetClass="entr" presetSubtype="0" fill="hold" grpId="0" nodeType="withEffect">
                                  <p:stCondLst>
                                    <p:cond delay="2500"/>
                                  </p:stCondLst>
                                  <p:childTnLst>
                                    <p:set>
                                      <p:cBhvr>
                                        <p:cTn id="61" dur="1" fill="hold">
                                          <p:stCondLst>
                                            <p:cond delay="0"/>
                                          </p:stCondLst>
                                        </p:cTn>
                                        <p:tgtEl>
                                          <p:spTgt spid="42"/>
                                        </p:tgtEl>
                                        <p:attrNameLst>
                                          <p:attrName>style.visibility</p:attrName>
                                        </p:attrNameLst>
                                      </p:cBhvr>
                                      <p:to>
                                        <p:strVal val="visible"/>
                                      </p:to>
                                    </p:set>
                                    <p:animEffect transition="in" filter="fade">
                                      <p:cBhvr>
                                        <p:cTn id="62" dur="500"/>
                                        <p:tgtEl>
                                          <p:spTgt spid="42"/>
                                        </p:tgtEl>
                                      </p:cBhvr>
                                    </p:animEffect>
                                  </p:childTnLst>
                                </p:cTn>
                              </p:par>
                              <p:par>
                                <p:cTn id="63" presetID="22" presetClass="entr" presetSubtype="2" fill="hold" grpId="0" nodeType="withEffect">
                                  <p:stCondLst>
                                    <p:cond delay="2700"/>
                                  </p:stCondLst>
                                  <p:childTnLst>
                                    <p:set>
                                      <p:cBhvr>
                                        <p:cTn id="64" dur="1" fill="hold">
                                          <p:stCondLst>
                                            <p:cond delay="0"/>
                                          </p:stCondLst>
                                        </p:cTn>
                                        <p:tgtEl>
                                          <p:spTgt spid="22"/>
                                        </p:tgtEl>
                                        <p:attrNameLst>
                                          <p:attrName>style.visibility</p:attrName>
                                        </p:attrNameLst>
                                      </p:cBhvr>
                                      <p:to>
                                        <p:strVal val="visible"/>
                                      </p:to>
                                    </p:set>
                                    <p:animEffect transition="in" filter="wipe(right)">
                                      <p:cBhvr>
                                        <p:cTn id="65" dur="500"/>
                                        <p:tgtEl>
                                          <p:spTgt spid="22"/>
                                        </p:tgtEl>
                                      </p:cBhvr>
                                    </p:animEffect>
                                  </p:childTnLst>
                                </p:cTn>
                              </p:par>
                              <p:par>
                                <p:cTn id="66" presetID="22" presetClass="entr" presetSubtype="2" fill="hold" grpId="0" nodeType="withEffect">
                                  <p:stCondLst>
                                    <p:cond delay="2900"/>
                                  </p:stCondLst>
                                  <p:childTnLst>
                                    <p:set>
                                      <p:cBhvr>
                                        <p:cTn id="67" dur="1" fill="hold">
                                          <p:stCondLst>
                                            <p:cond delay="0"/>
                                          </p:stCondLst>
                                        </p:cTn>
                                        <p:tgtEl>
                                          <p:spTgt spid="21"/>
                                        </p:tgtEl>
                                        <p:attrNameLst>
                                          <p:attrName>style.visibility</p:attrName>
                                        </p:attrNameLst>
                                      </p:cBhvr>
                                      <p:to>
                                        <p:strVal val="visible"/>
                                      </p:to>
                                    </p:set>
                                    <p:animEffect transition="in" filter="wipe(right)">
                                      <p:cBhvr>
                                        <p:cTn id="68" dur="500"/>
                                        <p:tgtEl>
                                          <p:spTgt spid="21"/>
                                        </p:tgtEl>
                                      </p:cBhvr>
                                    </p:animEffect>
                                  </p:childTnLst>
                                </p:cTn>
                              </p:par>
                              <p:par>
                                <p:cTn id="69" presetID="22" presetClass="entr" presetSubtype="2" fill="hold" grpId="0" nodeType="withEffect">
                                  <p:stCondLst>
                                    <p:cond delay="3200"/>
                                  </p:stCondLst>
                                  <p:childTnLst>
                                    <p:set>
                                      <p:cBhvr>
                                        <p:cTn id="70" dur="1" fill="hold">
                                          <p:stCondLst>
                                            <p:cond delay="0"/>
                                          </p:stCondLst>
                                        </p:cTn>
                                        <p:tgtEl>
                                          <p:spTgt spid="20"/>
                                        </p:tgtEl>
                                        <p:attrNameLst>
                                          <p:attrName>style.visibility</p:attrName>
                                        </p:attrNameLst>
                                      </p:cBhvr>
                                      <p:to>
                                        <p:strVal val="visible"/>
                                      </p:to>
                                    </p:set>
                                    <p:animEffect transition="in" filter="wipe(right)">
                                      <p:cBhvr>
                                        <p:cTn id="71" dur="500"/>
                                        <p:tgtEl>
                                          <p:spTgt spid="20"/>
                                        </p:tgtEl>
                                      </p:cBhvr>
                                    </p:animEffect>
                                  </p:childTnLst>
                                </p:cTn>
                              </p:par>
                              <p:par>
                                <p:cTn id="72" presetID="22" presetClass="entr" presetSubtype="8" fill="hold" nodeType="withEffect">
                                  <p:stCondLst>
                                    <p:cond delay="2250"/>
                                  </p:stCondLst>
                                  <p:childTnLst>
                                    <p:set>
                                      <p:cBhvr>
                                        <p:cTn id="73" dur="1" fill="hold">
                                          <p:stCondLst>
                                            <p:cond delay="0"/>
                                          </p:stCondLst>
                                        </p:cTn>
                                        <p:tgtEl>
                                          <p:spTgt spid="13"/>
                                        </p:tgtEl>
                                        <p:attrNameLst>
                                          <p:attrName>style.visibility</p:attrName>
                                        </p:attrNameLst>
                                      </p:cBhvr>
                                      <p:to>
                                        <p:strVal val="visible"/>
                                      </p:to>
                                    </p:set>
                                    <p:animEffect transition="in" filter="wipe(left)">
                                      <p:cBhvr>
                                        <p:cTn id="74" dur="500"/>
                                        <p:tgtEl>
                                          <p:spTgt spid="13"/>
                                        </p:tgtEl>
                                      </p:cBhvr>
                                    </p:animEffect>
                                  </p:childTnLst>
                                </p:cTn>
                              </p:par>
                              <p:par>
                                <p:cTn id="75" presetID="22" presetClass="entr" presetSubtype="8" fill="hold" grpId="0" nodeType="withEffect">
                                  <p:stCondLst>
                                    <p:cond delay="2750"/>
                                  </p:stCondLst>
                                  <p:childTnLst>
                                    <p:set>
                                      <p:cBhvr>
                                        <p:cTn id="76" dur="1" fill="hold">
                                          <p:stCondLst>
                                            <p:cond delay="0"/>
                                          </p:stCondLst>
                                        </p:cTn>
                                        <p:tgtEl>
                                          <p:spTgt spid="14"/>
                                        </p:tgtEl>
                                        <p:attrNameLst>
                                          <p:attrName>style.visibility</p:attrName>
                                        </p:attrNameLst>
                                      </p:cBhvr>
                                      <p:to>
                                        <p:strVal val="visible"/>
                                      </p:to>
                                    </p:set>
                                    <p:animEffect transition="in" filter="wipe(left)">
                                      <p:cBhvr>
                                        <p:cTn id="77" dur="500"/>
                                        <p:tgtEl>
                                          <p:spTgt spid="14"/>
                                        </p:tgtEl>
                                      </p:cBhvr>
                                    </p:animEffect>
                                  </p:childTnLst>
                                </p:cTn>
                              </p:par>
                              <p:par>
                                <p:cTn id="78" presetID="12" presetClass="entr" presetSubtype="4" fill="hold" grpId="0" nodeType="withEffect">
                                  <p:stCondLst>
                                    <p:cond delay="3250"/>
                                  </p:stCondLst>
                                  <p:childTnLst>
                                    <p:set>
                                      <p:cBhvr>
                                        <p:cTn id="79" dur="1" fill="hold">
                                          <p:stCondLst>
                                            <p:cond delay="0"/>
                                          </p:stCondLst>
                                        </p:cTn>
                                        <p:tgtEl>
                                          <p:spTgt spid="10"/>
                                        </p:tgtEl>
                                        <p:attrNameLst>
                                          <p:attrName>style.visibility</p:attrName>
                                        </p:attrNameLst>
                                      </p:cBhvr>
                                      <p:to>
                                        <p:strVal val="visible"/>
                                      </p:to>
                                    </p:set>
                                    <p:anim calcmode="lin" valueType="num">
                                      <p:cBhvr additive="base">
                                        <p:cTn id="80" dur="500"/>
                                        <p:tgtEl>
                                          <p:spTgt spid="10"/>
                                        </p:tgtEl>
                                        <p:attrNameLst>
                                          <p:attrName>ppt_y</p:attrName>
                                        </p:attrNameLst>
                                      </p:cBhvr>
                                      <p:tavLst>
                                        <p:tav tm="0">
                                          <p:val>
                                            <p:strVal val="#ppt_y+#ppt_h*1.125000"/>
                                          </p:val>
                                        </p:tav>
                                        <p:tav tm="100000">
                                          <p:val>
                                            <p:strVal val="#ppt_y"/>
                                          </p:val>
                                        </p:tav>
                                      </p:tavLst>
                                    </p:anim>
                                    <p:animEffect transition="in" filter="wipe(up)">
                                      <p:cBhvr>
                                        <p:cTn id="81" dur="500"/>
                                        <p:tgtEl>
                                          <p:spTgt spid="10"/>
                                        </p:tgtEl>
                                      </p:cBhvr>
                                    </p:animEffect>
                                  </p:childTnLst>
                                </p:cTn>
                              </p:par>
                              <p:par>
                                <p:cTn id="82" presetID="23" presetClass="entr" presetSubtype="16" fill="hold" grpId="1" nodeType="withEffect">
                                  <p:stCondLst>
                                    <p:cond delay="3750"/>
                                  </p:stCondLst>
                                  <p:iterate type="lt">
                                    <p:tmPct val="10000"/>
                                  </p:iterate>
                                  <p:childTnLst>
                                    <p:set>
                                      <p:cBhvr>
                                        <p:cTn id="83" dur="1" fill="hold">
                                          <p:stCondLst>
                                            <p:cond delay="0"/>
                                          </p:stCondLst>
                                        </p:cTn>
                                        <p:tgtEl>
                                          <p:spTgt spid="11"/>
                                        </p:tgtEl>
                                        <p:attrNameLst>
                                          <p:attrName>style.visibility</p:attrName>
                                        </p:attrNameLst>
                                      </p:cBhvr>
                                      <p:to>
                                        <p:strVal val="visible"/>
                                      </p:to>
                                    </p:set>
                                    <p:anim calcmode="lin" valueType="num">
                                      <p:cBhvr>
                                        <p:cTn id="84" dur="500" fill="hold"/>
                                        <p:tgtEl>
                                          <p:spTgt spid="11"/>
                                        </p:tgtEl>
                                        <p:attrNameLst>
                                          <p:attrName>ppt_w</p:attrName>
                                        </p:attrNameLst>
                                      </p:cBhvr>
                                      <p:tavLst>
                                        <p:tav tm="0">
                                          <p:val>
                                            <p:fltVal val="0"/>
                                          </p:val>
                                        </p:tav>
                                        <p:tav tm="100000">
                                          <p:val>
                                            <p:strVal val="#ppt_w"/>
                                          </p:val>
                                        </p:tav>
                                      </p:tavLst>
                                    </p:anim>
                                    <p:anim calcmode="lin" valueType="num">
                                      <p:cBhvr>
                                        <p:cTn id="85" dur="500" fill="hold"/>
                                        <p:tgtEl>
                                          <p:spTgt spid="11"/>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8" grpId="0" animBg="1"/>
      <p:bldP spid="43" grpId="0" animBg="1"/>
      <p:bldP spid="7" grpId="0" animBg="1"/>
      <p:bldP spid="6" grpId="0" animBg="1"/>
      <p:bldP spid="10" grpId="0"/>
      <p:bldP spid="11" grpId="1"/>
      <p:bldP spid="14" grpId="0" animBg="1"/>
      <p:bldP spid="5" grpId="0" animBg="1"/>
      <p:bldP spid="17" grpId="0" animBg="1"/>
      <p:bldP spid="18" grpId="0" animBg="1"/>
      <p:bldP spid="22" grpId="0"/>
      <p:bldP spid="24" grpId="0" animBg="1"/>
      <p:bldP spid="32" grpId="0" animBg="1"/>
      <p:bldP spid="33" grpId="0" animBg="1"/>
      <p:bldP spid="34" grpId="0" animBg="1"/>
      <p:bldP spid="37" grpId="0" animBg="1"/>
      <p:bldP spid="38" grpId="0" animBg="1"/>
      <p:bldP spid="39" grpId="0" animBg="1"/>
      <p:bldP spid="40" grpId="0" animBg="1"/>
      <p:bldP spid="41" grpId="0" animBg="1"/>
      <p:bldP spid="42" grpId="0" animBg="1"/>
      <p:bldP spid="20" grpId="0"/>
      <p:bldP spid="21"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 name="平行四边形 127"/>
          <p:cNvSpPr/>
          <p:nvPr/>
        </p:nvSpPr>
        <p:spPr>
          <a:xfrm flipH="1">
            <a:off x="7094036" y="-12701"/>
            <a:ext cx="6304464" cy="5054119"/>
          </a:xfrm>
          <a:prstGeom prst="parallelogram">
            <a:avLst>
              <a:gd name="adj" fmla="val 103753"/>
            </a:avLst>
          </a:prstGeom>
          <a:gradFill>
            <a:gsLst>
              <a:gs pos="74000">
                <a:srgbClr val="0863B5"/>
              </a:gs>
              <a:gs pos="0">
                <a:srgbClr val="004A7B"/>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7" name="平行四边形 126"/>
          <p:cNvSpPr/>
          <p:nvPr/>
        </p:nvSpPr>
        <p:spPr>
          <a:xfrm>
            <a:off x="6456362" y="0"/>
            <a:ext cx="6142037" cy="6858000"/>
          </a:xfrm>
          <a:prstGeom prst="parallelogram">
            <a:avLst>
              <a:gd name="adj" fmla="val 61552"/>
            </a:avLst>
          </a:prstGeom>
          <a:gradFill>
            <a:gsLst>
              <a:gs pos="15000">
                <a:srgbClr val="0863B5"/>
              </a:gs>
              <a:gs pos="100000">
                <a:srgbClr val="004A7B"/>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604461" y="571741"/>
            <a:ext cx="1793279" cy="650357"/>
            <a:chOff x="1073914" y="1878058"/>
            <a:chExt cx="1793279" cy="650357"/>
          </a:xfrm>
        </p:grpSpPr>
        <p:sp>
          <p:nvSpPr>
            <p:cNvPr id="13" name="文本框 12"/>
            <p:cNvSpPr txBox="1"/>
            <p:nvPr/>
          </p:nvSpPr>
          <p:spPr>
            <a:xfrm>
              <a:off x="1073914" y="1878058"/>
              <a:ext cx="1741182" cy="477054"/>
            </a:xfrm>
            <a:prstGeom prst="rect">
              <a:avLst/>
            </a:prstGeom>
            <a:noFill/>
          </p:spPr>
          <p:txBody>
            <a:bodyPr wrap="square" rtlCol="0">
              <a:spAutoFit/>
            </a:bodyPr>
            <a:lstStyle/>
            <a:p>
              <a:pPr algn="dist"/>
              <a:r>
                <a:rPr lang="zh-CN" altLang="en-US" sz="2500" b="1" dirty="0">
                  <a:solidFill>
                    <a:schemeClr val="tx1">
                      <a:lumMod val="75000"/>
                      <a:lumOff val="25000"/>
                    </a:schemeClr>
                  </a:solidFill>
                  <a:latin typeface="方正正中黑简体" panose="02000000000000000000" pitchFamily="2" charset="-122"/>
                  <a:ea typeface="方正正中黑简体" panose="02000000000000000000" pitchFamily="2" charset="-122"/>
                </a:rPr>
                <a:t>商务分析</a:t>
              </a:r>
            </a:p>
          </p:txBody>
        </p:sp>
        <p:sp>
          <p:nvSpPr>
            <p:cNvPr id="14" name="文本框 13"/>
            <p:cNvSpPr txBox="1"/>
            <p:nvPr/>
          </p:nvSpPr>
          <p:spPr>
            <a:xfrm>
              <a:off x="1114790" y="2251416"/>
              <a:ext cx="1752403" cy="276999"/>
            </a:xfrm>
            <a:prstGeom prst="rect">
              <a:avLst/>
            </a:prstGeom>
            <a:noFill/>
          </p:spPr>
          <p:txBody>
            <a:bodyPr wrap="none" rtlCol="0">
              <a:spAutoFit/>
            </a:bodyPr>
            <a:lstStyle/>
            <a:p>
              <a:r>
                <a:rPr lang="en-US" altLang="zh-CN" sz="1200" b="1" spc="100" dirty="0">
                  <a:solidFill>
                    <a:schemeClr val="tx1">
                      <a:lumMod val="75000"/>
                      <a:lumOff val="25000"/>
                    </a:schemeClr>
                  </a:solidFill>
                  <a:latin typeface="明黑" panose="020B0300000000000000" pitchFamily="34" charset="-122"/>
                  <a:ea typeface="明黑" panose="020B0300000000000000" pitchFamily="34" charset="-122"/>
                </a:rPr>
                <a:t>Business Analysis</a:t>
              </a:r>
            </a:p>
          </p:txBody>
        </p:sp>
      </p:grpSp>
      <p:cxnSp>
        <p:nvCxnSpPr>
          <p:cNvPr id="6" name="直接连接符 5"/>
          <p:cNvCxnSpPr/>
          <p:nvPr/>
        </p:nvCxnSpPr>
        <p:spPr>
          <a:xfrm>
            <a:off x="507000" y="307064"/>
            <a:ext cx="0" cy="1163935"/>
          </a:xfrm>
          <a:prstGeom prst="line">
            <a:avLst/>
          </a:prstGeom>
          <a:ln w="34925" cap="sq">
            <a:solidFill>
              <a:srgbClr val="004A7B"/>
            </a:solidFill>
          </a:ln>
        </p:spPr>
        <p:style>
          <a:lnRef idx="1">
            <a:schemeClr val="accent1"/>
          </a:lnRef>
          <a:fillRef idx="0">
            <a:schemeClr val="accent1"/>
          </a:fillRef>
          <a:effectRef idx="0">
            <a:schemeClr val="accent1"/>
          </a:effectRef>
          <a:fontRef idx="minor">
            <a:schemeClr val="tx1"/>
          </a:fontRef>
        </p:style>
      </p:cxnSp>
      <p:grpSp>
        <p:nvGrpSpPr>
          <p:cNvPr id="7" name="组合 6"/>
          <p:cNvGrpSpPr/>
          <p:nvPr/>
        </p:nvGrpSpPr>
        <p:grpSpPr>
          <a:xfrm>
            <a:off x="1515127" y="331731"/>
            <a:ext cx="2381" cy="1139268"/>
            <a:chOff x="1984580" y="1638048"/>
            <a:chExt cx="2381" cy="1139268"/>
          </a:xfrm>
        </p:grpSpPr>
        <p:cxnSp>
          <p:nvCxnSpPr>
            <p:cNvPr id="11" name="直接连接符 10"/>
            <p:cNvCxnSpPr/>
            <p:nvPr/>
          </p:nvCxnSpPr>
          <p:spPr>
            <a:xfrm flipV="1">
              <a:off x="1986961" y="1638048"/>
              <a:ext cx="0" cy="240010"/>
            </a:xfrm>
            <a:prstGeom prst="line">
              <a:avLst/>
            </a:prstGeom>
            <a:ln w="34925" cap="sq">
              <a:solidFill>
                <a:srgbClr val="004A7B"/>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flipV="1">
              <a:off x="1984580" y="2563230"/>
              <a:ext cx="0" cy="214086"/>
            </a:xfrm>
            <a:prstGeom prst="line">
              <a:avLst/>
            </a:prstGeom>
            <a:ln w="34925" cap="sq">
              <a:solidFill>
                <a:srgbClr val="004A7B"/>
              </a:solidFill>
            </a:ln>
          </p:spPr>
          <p:style>
            <a:lnRef idx="1">
              <a:schemeClr val="accent1"/>
            </a:lnRef>
            <a:fillRef idx="0">
              <a:schemeClr val="accent1"/>
            </a:fillRef>
            <a:effectRef idx="0">
              <a:schemeClr val="accent1"/>
            </a:effectRef>
            <a:fontRef idx="minor">
              <a:schemeClr val="tx1"/>
            </a:fontRef>
          </p:style>
        </p:cxnSp>
      </p:grpSp>
      <p:grpSp>
        <p:nvGrpSpPr>
          <p:cNvPr id="2" name="组合 1"/>
          <p:cNvGrpSpPr/>
          <p:nvPr/>
        </p:nvGrpSpPr>
        <p:grpSpPr>
          <a:xfrm>
            <a:off x="509382" y="304413"/>
            <a:ext cx="1008000" cy="1166586"/>
            <a:chOff x="509382" y="304413"/>
            <a:chExt cx="1008000" cy="1166586"/>
          </a:xfrm>
        </p:grpSpPr>
        <p:cxnSp>
          <p:nvCxnSpPr>
            <p:cNvPr id="9" name="直接连接符 8"/>
            <p:cNvCxnSpPr/>
            <p:nvPr/>
          </p:nvCxnSpPr>
          <p:spPr>
            <a:xfrm flipH="1">
              <a:off x="509382" y="304413"/>
              <a:ext cx="1008000" cy="0"/>
            </a:xfrm>
            <a:prstGeom prst="line">
              <a:avLst/>
            </a:prstGeom>
            <a:ln w="34925" cap="sq">
              <a:solidFill>
                <a:srgbClr val="004A7B"/>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H="1">
              <a:off x="509382" y="1470999"/>
              <a:ext cx="1005745" cy="0"/>
            </a:xfrm>
            <a:prstGeom prst="line">
              <a:avLst/>
            </a:prstGeom>
            <a:ln w="34925" cap="sq">
              <a:solidFill>
                <a:srgbClr val="004A7B"/>
              </a:solidFill>
            </a:ln>
          </p:spPr>
          <p:style>
            <a:lnRef idx="1">
              <a:schemeClr val="accent1"/>
            </a:lnRef>
            <a:fillRef idx="0">
              <a:schemeClr val="accent1"/>
            </a:fillRef>
            <a:effectRef idx="0">
              <a:schemeClr val="accent1"/>
            </a:effectRef>
            <a:fontRef idx="minor">
              <a:schemeClr val="tx1"/>
            </a:fontRef>
          </p:style>
        </p:cxnSp>
      </p:grpSp>
      <p:grpSp>
        <p:nvGrpSpPr>
          <p:cNvPr id="94" name="Group 4"/>
          <p:cNvGrpSpPr/>
          <p:nvPr/>
        </p:nvGrpSpPr>
        <p:grpSpPr>
          <a:xfrm>
            <a:off x="7298232" y="1551184"/>
            <a:ext cx="3103003" cy="4406786"/>
            <a:chOff x="8099434" y="2121218"/>
            <a:chExt cx="1322388" cy="1878013"/>
          </a:xfrm>
          <a:effectLst>
            <a:outerShdw blurRad="419100" dist="215900" dir="5400000" rotWithShape="0">
              <a:prstClr val="black">
                <a:alpha val="20000"/>
              </a:prstClr>
            </a:outerShdw>
          </a:effectLst>
        </p:grpSpPr>
        <p:sp>
          <p:nvSpPr>
            <p:cNvPr id="115" name="Freeform 33"/>
            <p:cNvSpPr>
              <a:spLocks/>
            </p:cNvSpPr>
            <p:nvPr/>
          </p:nvSpPr>
          <p:spPr bwMode="auto">
            <a:xfrm>
              <a:off x="8099434" y="2121218"/>
              <a:ext cx="1322388" cy="1878013"/>
            </a:xfrm>
            <a:custGeom>
              <a:avLst/>
              <a:gdLst>
                <a:gd name="T0" fmla="*/ 834 w 834"/>
                <a:gd name="T1" fmla="*/ 1133 h 1183"/>
                <a:gd name="T2" fmla="*/ 785 w 834"/>
                <a:gd name="T3" fmla="*/ 1183 h 1183"/>
                <a:gd name="T4" fmla="*/ 50 w 834"/>
                <a:gd name="T5" fmla="*/ 1183 h 1183"/>
                <a:gd name="T6" fmla="*/ 0 w 834"/>
                <a:gd name="T7" fmla="*/ 1133 h 1183"/>
                <a:gd name="T8" fmla="*/ 0 w 834"/>
                <a:gd name="T9" fmla="*/ 49 h 1183"/>
                <a:gd name="T10" fmla="*/ 50 w 834"/>
                <a:gd name="T11" fmla="*/ 0 h 1183"/>
                <a:gd name="T12" fmla="*/ 785 w 834"/>
                <a:gd name="T13" fmla="*/ 0 h 1183"/>
                <a:gd name="T14" fmla="*/ 834 w 834"/>
                <a:gd name="T15" fmla="*/ 49 h 1183"/>
                <a:gd name="T16" fmla="*/ 834 w 834"/>
                <a:gd name="T17" fmla="*/ 1133 h 1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34" h="1183">
                  <a:moveTo>
                    <a:pt x="834" y="1133"/>
                  </a:moveTo>
                  <a:cubicBezTo>
                    <a:pt x="834" y="1160"/>
                    <a:pt x="812" y="1183"/>
                    <a:pt x="785" y="1183"/>
                  </a:cubicBezTo>
                  <a:cubicBezTo>
                    <a:pt x="50" y="1183"/>
                    <a:pt x="50" y="1183"/>
                    <a:pt x="50" y="1183"/>
                  </a:cubicBezTo>
                  <a:cubicBezTo>
                    <a:pt x="22" y="1183"/>
                    <a:pt x="0" y="1160"/>
                    <a:pt x="0" y="1133"/>
                  </a:cubicBezTo>
                  <a:cubicBezTo>
                    <a:pt x="0" y="49"/>
                    <a:pt x="0" y="49"/>
                    <a:pt x="0" y="49"/>
                  </a:cubicBezTo>
                  <a:cubicBezTo>
                    <a:pt x="0" y="22"/>
                    <a:pt x="22" y="0"/>
                    <a:pt x="50" y="0"/>
                  </a:cubicBezTo>
                  <a:cubicBezTo>
                    <a:pt x="785" y="0"/>
                    <a:pt x="785" y="0"/>
                    <a:pt x="785" y="0"/>
                  </a:cubicBezTo>
                  <a:cubicBezTo>
                    <a:pt x="812" y="0"/>
                    <a:pt x="834" y="22"/>
                    <a:pt x="834" y="49"/>
                  </a:cubicBezTo>
                  <a:cubicBezTo>
                    <a:pt x="834" y="1133"/>
                    <a:pt x="834" y="1133"/>
                    <a:pt x="834" y="1133"/>
                  </a:cubicBezTo>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id-ID"/>
            </a:p>
          </p:txBody>
        </p:sp>
        <p:sp>
          <p:nvSpPr>
            <p:cNvPr id="116" name="Freeform 34"/>
            <p:cNvSpPr>
              <a:spLocks/>
            </p:cNvSpPr>
            <p:nvPr/>
          </p:nvSpPr>
          <p:spPr bwMode="auto">
            <a:xfrm>
              <a:off x="8107372" y="2127568"/>
              <a:ext cx="1308100" cy="1863725"/>
            </a:xfrm>
            <a:custGeom>
              <a:avLst/>
              <a:gdLst>
                <a:gd name="T0" fmla="*/ 45 w 825"/>
                <a:gd name="T1" fmla="*/ 1174 h 1174"/>
                <a:gd name="T2" fmla="*/ 0 w 825"/>
                <a:gd name="T3" fmla="*/ 1129 h 1174"/>
                <a:gd name="T4" fmla="*/ 0 w 825"/>
                <a:gd name="T5" fmla="*/ 45 h 1174"/>
                <a:gd name="T6" fmla="*/ 45 w 825"/>
                <a:gd name="T7" fmla="*/ 0 h 1174"/>
                <a:gd name="T8" fmla="*/ 780 w 825"/>
                <a:gd name="T9" fmla="*/ 0 h 1174"/>
                <a:gd name="T10" fmla="*/ 825 w 825"/>
                <a:gd name="T11" fmla="*/ 45 h 1174"/>
                <a:gd name="T12" fmla="*/ 825 w 825"/>
                <a:gd name="T13" fmla="*/ 1129 h 1174"/>
                <a:gd name="T14" fmla="*/ 780 w 825"/>
                <a:gd name="T15" fmla="*/ 1174 h 1174"/>
                <a:gd name="T16" fmla="*/ 45 w 825"/>
                <a:gd name="T17" fmla="*/ 1174 h 1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25" h="1174">
                  <a:moveTo>
                    <a:pt x="45" y="1174"/>
                  </a:moveTo>
                  <a:cubicBezTo>
                    <a:pt x="20" y="1174"/>
                    <a:pt x="0" y="1154"/>
                    <a:pt x="0" y="1129"/>
                  </a:cubicBezTo>
                  <a:cubicBezTo>
                    <a:pt x="0" y="45"/>
                    <a:pt x="0" y="45"/>
                    <a:pt x="0" y="45"/>
                  </a:cubicBezTo>
                  <a:cubicBezTo>
                    <a:pt x="0" y="21"/>
                    <a:pt x="20" y="0"/>
                    <a:pt x="45" y="0"/>
                  </a:cubicBezTo>
                  <a:cubicBezTo>
                    <a:pt x="780" y="0"/>
                    <a:pt x="780" y="0"/>
                    <a:pt x="780" y="0"/>
                  </a:cubicBezTo>
                  <a:cubicBezTo>
                    <a:pt x="805" y="0"/>
                    <a:pt x="825" y="21"/>
                    <a:pt x="825" y="45"/>
                  </a:cubicBezTo>
                  <a:cubicBezTo>
                    <a:pt x="825" y="1129"/>
                    <a:pt x="825" y="1129"/>
                    <a:pt x="825" y="1129"/>
                  </a:cubicBezTo>
                  <a:cubicBezTo>
                    <a:pt x="825" y="1154"/>
                    <a:pt x="805" y="1174"/>
                    <a:pt x="780" y="1174"/>
                  </a:cubicBezTo>
                  <a:cubicBezTo>
                    <a:pt x="45" y="1174"/>
                    <a:pt x="45" y="1174"/>
                    <a:pt x="45" y="1174"/>
                  </a:cubicBezTo>
                </a:path>
              </a:pathLst>
            </a:custGeom>
            <a:solidFill>
              <a:srgbClr val="18181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id-ID"/>
            </a:p>
          </p:txBody>
        </p:sp>
        <p:sp>
          <p:nvSpPr>
            <p:cNvPr id="117" name="Oval 35"/>
            <p:cNvSpPr>
              <a:spLocks noChangeArrowheads="1"/>
            </p:cNvSpPr>
            <p:nvPr/>
          </p:nvSpPr>
          <p:spPr bwMode="auto">
            <a:xfrm>
              <a:off x="8748722" y="2197418"/>
              <a:ext cx="23813" cy="23813"/>
            </a:xfrm>
            <a:prstGeom prst="ellipse">
              <a:avLst/>
            </a:prstGeom>
            <a:solidFill>
              <a:srgbClr val="2C2C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id-ID"/>
            </a:p>
          </p:txBody>
        </p:sp>
        <p:sp>
          <p:nvSpPr>
            <p:cNvPr id="118" name="Oval 36"/>
            <p:cNvSpPr>
              <a:spLocks noChangeArrowheads="1"/>
            </p:cNvSpPr>
            <p:nvPr/>
          </p:nvSpPr>
          <p:spPr bwMode="auto">
            <a:xfrm>
              <a:off x="8748722" y="2195831"/>
              <a:ext cx="23813" cy="23813"/>
            </a:xfrm>
            <a:prstGeom prst="ellipse">
              <a:avLst/>
            </a:prstGeom>
            <a:solidFill>
              <a:srgbClr val="0A0A0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id-ID"/>
            </a:p>
          </p:txBody>
        </p:sp>
        <p:sp>
          <p:nvSpPr>
            <p:cNvPr id="119" name="Oval 37"/>
            <p:cNvSpPr>
              <a:spLocks noChangeArrowheads="1"/>
            </p:cNvSpPr>
            <p:nvPr/>
          </p:nvSpPr>
          <p:spPr bwMode="auto">
            <a:xfrm>
              <a:off x="8753484" y="2200593"/>
              <a:ext cx="14288" cy="1428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id-ID"/>
            </a:p>
          </p:txBody>
        </p:sp>
        <p:sp>
          <p:nvSpPr>
            <p:cNvPr id="120" name="Oval 38"/>
            <p:cNvSpPr>
              <a:spLocks noChangeArrowheads="1"/>
            </p:cNvSpPr>
            <p:nvPr/>
          </p:nvSpPr>
          <p:spPr bwMode="auto">
            <a:xfrm>
              <a:off x="8756659" y="2203768"/>
              <a:ext cx="7938" cy="7938"/>
            </a:xfrm>
            <a:prstGeom prst="ellipse">
              <a:avLst/>
            </a:prstGeom>
            <a:solidFill>
              <a:srgbClr val="2C99B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id-ID"/>
            </a:p>
          </p:txBody>
        </p:sp>
        <p:sp>
          <p:nvSpPr>
            <p:cNvPr id="121" name="Freeform 39"/>
            <p:cNvSpPr>
              <a:spLocks/>
            </p:cNvSpPr>
            <p:nvPr/>
          </p:nvSpPr>
          <p:spPr bwMode="auto">
            <a:xfrm>
              <a:off x="8759834" y="2206943"/>
              <a:ext cx="1588" cy="1588"/>
            </a:xfrm>
            <a:custGeom>
              <a:avLst/>
              <a:gdLst>
                <a:gd name="T0" fmla="*/ 1 w 1"/>
                <a:gd name="T1" fmla="*/ 0 h 1"/>
                <a:gd name="T2" fmla="*/ 1 w 1"/>
                <a:gd name="T3" fmla="*/ 1 h 1"/>
                <a:gd name="T4" fmla="*/ 0 w 1"/>
                <a:gd name="T5" fmla="*/ 0 h 1"/>
                <a:gd name="T6" fmla="*/ 1 w 1"/>
                <a:gd name="T7" fmla="*/ 0 h 1"/>
                <a:gd name="T8" fmla="*/ 1 w 1"/>
                <a:gd name="T9" fmla="*/ 0 h 1"/>
              </a:gdLst>
              <a:ahLst/>
              <a:cxnLst>
                <a:cxn ang="0">
                  <a:pos x="T0" y="T1"/>
                </a:cxn>
                <a:cxn ang="0">
                  <a:pos x="T2" y="T3"/>
                </a:cxn>
                <a:cxn ang="0">
                  <a:pos x="T4" y="T5"/>
                </a:cxn>
                <a:cxn ang="0">
                  <a:pos x="T6" y="T7"/>
                </a:cxn>
                <a:cxn ang="0">
                  <a:pos x="T8" y="T9"/>
                </a:cxn>
              </a:cxnLst>
              <a:rect l="0" t="0" r="r" b="b"/>
              <a:pathLst>
                <a:path w="1" h="1">
                  <a:moveTo>
                    <a:pt x="1" y="0"/>
                  </a:moveTo>
                  <a:lnTo>
                    <a:pt x="1" y="1"/>
                  </a:lnTo>
                  <a:lnTo>
                    <a:pt x="0" y="0"/>
                  </a:lnTo>
                  <a:lnTo>
                    <a:pt x="1" y="0"/>
                  </a:lnTo>
                  <a:lnTo>
                    <a:pt x="1"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id-ID"/>
            </a:p>
          </p:txBody>
        </p:sp>
        <p:sp>
          <p:nvSpPr>
            <p:cNvPr id="122" name="Rectangle 40"/>
            <p:cNvSpPr>
              <a:spLocks noChangeArrowheads="1"/>
            </p:cNvSpPr>
            <p:nvPr/>
          </p:nvSpPr>
          <p:spPr bwMode="auto">
            <a:xfrm>
              <a:off x="8723322" y="2203768"/>
              <a:ext cx="11113" cy="11113"/>
            </a:xfrm>
            <a:prstGeom prst="rect">
              <a:avLst/>
            </a:prstGeom>
            <a:solidFill>
              <a:srgbClr val="46464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id-ID"/>
            </a:p>
          </p:txBody>
        </p:sp>
        <p:sp>
          <p:nvSpPr>
            <p:cNvPr id="123" name="Rectangle 41"/>
            <p:cNvSpPr>
              <a:spLocks noChangeArrowheads="1"/>
            </p:cNvSpPr>
            <p:nvPr/>
          </p:nvSpPr>
          <p:spPr bwMode="auto">
            <a:xfrm>
              <a:off x="8178809" y="2278381"/>
              <a:ext cx="1165225" cy="1554163"/>
            </a:xfrm>
            <a:prstGeom prst="rect">
              <a:avLst/>
            </a:prstGeom>
            <a:solidFill>
              <a:srgbClr val="0C0D1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id-ID"/>
            </a:p>
          </p:txBody>
        </p:sp>
        <p:sp>
          <p:nvSpPr>
            <p:cNvPr id="124" name="Rectangle 42"/>
            <p:cNvSpPr>
              <a:spLocks noChangeArrowheads="1"/>
            </p:cNvSpPr>
            <p:nvPr/>
          </p:nvSpPr>
          <p:spPr bwMode="auto">
            <a:xfrm>
              <a:off x="8185159" y="2284731"/>
              <a:ext cx="1152525" cy="1541463"/>
            </a:xfrm>
            <a:prstGeom prst="rect">
              <a:avLst/>
            </a:prstGeom>
            <a:blipFill dpi="0" rotWithShape="1">
              <a:blip r:embed="rId2" cstate="email">
                <a:extLst>
                  <a:ext uri="{28A0092B-C50C-407E-A947-70E740481C1C}">
                    <a14:useLocalDpi xmlns:a14="http://schemas.microsoft.com/office/drawing/2010/main"/>
                  </a:ext>
                </a:extLst>
              </a:blip>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id-ID"/>
            </a:p>
          </p:txBody>
        </p:sp>
        <p:sp>
          <p:nvSpPr>
            <p:cNvPr id="125" name="Oval 43"/>
            <p:cNvSpPr>
              <a:spLocks noChangeArrowheads="1"/>
            </p:cNvSpPr>
            <p:nvPr/>
          </p:nvSpPr>
          <p:spPr bwMode="auto">
            <a:xfrm>
              <a:off x="8712209" y="3865881"/>
              <a:ext cx="98425" cy="100013"/>
            </a:xfrm>
            <a:prstGeom prst="ellipse">
              <a:avLst/>
            </a:pr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id-ID"/>
            </a:p>
          </p:txBody>
        </p:sp>
        <p:sp>
          <p:nvSpPr>
            <p:cNvPr id="126" name="Freeform 44"/>
            <p:cNvSpPr>
              <a:spLocks/>
            </p:cNvSpPr>
            <p:nvPr/>
          </p:nvSpPr>
          <p:spPr bwMode="auto">
            <a:xfrm>
              <a:off x="8736022" y="3889693"/>
              <a:ext cx="50800" cy="50800"/>
            </a:xfrm>
            <a:custGeom>
              <a:avLst/>
              <a:gdLst>
                <a:gd name="T0" fmla="*/ 30 w 32"/>
                <a:gd name="T1" fmla="*/ 21 h 32"/>
                <a:gd name="T2" fmla="*/ 28 w 32"/>
                <a:gd name="T3" fmla="*/ 21 h 32"/>
                <a:gd name="T4" fmla="*/ 21 w 32"/>
                <a:gd name="T5" fmla="*/ 28 h 32"/>
                <a:gd name="T6" fmla="*/ 11 w 32"/>
                <a:gd name="T7" fmla="*/ 28 h 32"/>
                <a:gd name="T8" fmla="*/ 4 w 32"/>
                <a:gd name="T9" fmla="*/ 21 h 32"/>
                <a:gd name="T10" fmla="*/ 4 w 32"/>
                <a:gd name="T11" fmla="*/ 11 h 32"/>
                <a:gd name="T12" fmla="*/ 11 w 32"/>
                <a:gd name="T13" fmla="*/ 4 h 32"/>
                <a:gd name="T14" fmla="*/ 21 w 32"/>
                <a:gd name="T15" fmla="*/ 4 h 32"/>
                <a:gd name="T16" fmla="*/ 28 w 32"/>
                <a:gd name="T17" fmla="*/ 11 h 32"/>
                <a:gd name="T18" fmla="*/ 28 w 32"/>
                <a:gd name="T19" fmla="*/ 21 h 32"/>
                <a:gd name="T20" fmla="*/ 30 w 32"/>
                <a:gd name="T21" fmla="*/ 21 h 32"/>
                <a:gd name="T22" fmla="*/ 32 w 32"/>
                <a:gd name="T23" fmla="*/ 21 h 32"/>
                <a:gd name="T24" fmla="*/ 32 w 32"/>
                <a:gd name="T25" fmla="*/ 11 h 32"/>
                <a:gd name="T26" fmla="*/ 21 w 32"/>
                <a:gd name="T27" fmla="*/ 0 h 32"/>
                <a:gd name="T28" fmla="*/ 11 w 32"/>
                <a:gd name="T29" fmla="*/ 0 h 32"/>
                <a:gd name="T30" fmla="*/ 0 w 32"/>
                <a:gd name="T31" fmla="*/ 11 h 32"/>
                <a:gd name="T32" fmla="*/ 0 w 32"/>
                <a:gd name="T33" fmla="*/ 21 h 32"/>
                <a:gd name="T34" fmla="*/ 11 w 32"/>
                <a:gd name="T35" fmla="*/ 32 h 32"/>
                <a:gd name="T36" fmla="*/ 21 w 32"/>
                <a:gd name="T37" fmla="*/ 32 h 32"/>
                <a:gd name="T38" fmla="*/ 32 w 32"/>
                <a:gd name="T39" fmla="*/ 21 h 32"/>
                <a:gd name="T40" fmla="*/ 30 w 32"/>
                <a:gd name="T41" fmla="*/ 2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 h="32">
                  <a:moveTo>
                    <a:pt x="30" y="21"/>
                  </a:moveTo>
                  <a:cubicBezTo>
                    <a:pt x="28" y="21"/>
                    <a:pt x="28" y="21"/>
                    <a:pt x="28" y="21"/>
                  </a:cubicBezTo>
                  <a:cubicBezTo>
                    <a:pt x="28" y="25"/>
                    <a:pt x="25" y="28"/>
                    <a:pt x="21" y="28"/>
                  </a:cubicBezTo>
                  <a:cubicBezTo>
                    <a:pt x="11" y="28"/>
                    <a:pt x="11" y="28"/>
                    <a:pt x="11" y="28"/>
                  </a:cubicBezTo>
                  <a:cubicBezTo>
                    <a:pt x="7" y="28"/>
                    <a:pt x="4" y="25"/>
                    <a:pt x="4" y="21"/>
                  </a:cubicBezTo>
                  <a:cubicBezTo>
                    <a:pt x="4" y="11"/>
                    <a:pt x="4" y="11"/>
                    <a:pt x="4" y="11"/>
                  </a:cubicBezTo>
                  <a:cubicBezTo>
                    <a:pt x="4" y="7"/>
                    <a:pt x="7" y="4"/>
                    <a:pt x="11" y="4"/>
                  </a:cubicBezTo>
                  <a:cubicBezTo>
                    <a:pt x="21" y="4"/>
                    <a:pt x="21" y="4"/>
                    <a:pt x="21" y="4"/>
                  </a:cubicBezTo>
                  <a:cubicBezTo>
                    <a:pt x="25" y="4"/>
                    <a:pt x="28" y="7"/>
                    <a:pt x="28" y="11"/>
                  </a:cubicBezTo>
                  <a:cubicBezTo>
                    <a:pt x="28" y="21"/>
                    <a:pt x="28" y="21"/>
                    <a:pt x="28" y="21"/>
                  </a:cubicBezTo>
                  <a:cubicBezTo>
                    <a:pt x="30" y="21"/>
                    <a:pt x="30" y="21"/>
                    <a:pt x="30" y="21"/>
                  </a:cubicBezTo>
                  <a:cubicBezTo>
                    <a:pt x="32" y="21"/>
                    <a:pt x="32" y="21"/>
                    <a:pt x="32" y="21"/>
                  </a:cubicBezTo>
                  <a:cubicBezTo>
                    <a:pt x="32" y="11"/>
                    <a:pt x="32" y="11"/>
                    <a:pt x="32" y="11"/>
                  </a:cubicBezTo>
                  <a:cubicBezTo>
                    <a:pt x="32" y="5"/>
                    <a:pt x="28" y="0"/>
                    <a:pt x="21" y="0"/>
                  </a:cubicBezTo>
                  <a:cubicBezTo>
                    <a:pt x="11" y="0"/>
                    <a:pt x="11" y="0"/>
                    <a:pt x="11" y="0"/>
                  </a:cubicBezTo>
                  <a:cubicBezTo>
                    <a:pt x="5" y="0"/>
                    <a:pt x="0" y="5"/>
                    <a:pt x="0" y="11"/>
                  </a:cubicBezTo>
                  <a:cubicBezTo>
                    <a:pt x="0" y="21"/>
                    <a:pt x="0" y="21"/>
                    <a:pt x="0" y="21"/>
                  </a:cubicBezTo>
                  <a:cubicBezTo>
                    <a:pt x="0" y="28"/>
                    <a:pt x="5" y="32"/>
                    <a:pt x="11" y="32"/>
                  </a:cubicBezTo>
                  <a:cubicBezTo>
                    <a:pt x="21" y="32"/>
                    <a:pt x="21" y="32"/>
                    <a:pt x="21" y="32"/>
                  </a:cubicBezTo>
                  <a:cubicBezTo>
                    <a:pt x="28" y="32"/>
                    <a:pt x="32" y="28"/>
                    <a:pt x="32" y="21"/>
                  </a:cubicBezTo>
                  <a:lnTo>
                    <a:pt x="30" y="21"/>
                  </a:lnTo>
                  <a:close/>
                </a:path>
              </a:pathLst>
            </a:custGeom>
            <a:solidFill>
              <a:srgbClr val="18181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id-ID"/>
            </a:p>
          </p:txBody>
        </p:sp>
      </p:grpSp>
      <p:grpSp>
        <p:nvGrpSpPr>
          <p:cNvPr id="95" name="Group 41"/>
          <p:cNvGrpSpPr/>
          <p:nvPr/>
        </p:nvGrpSpPr>
        <p:grpSpPr>
          <a:xfrm>
            <a:off x="10074267" y="3207855"/>
            <a:ext cx="1563696" cy="3245333"/>
            <a:chOff x="7242184" y="2673668"/>
            <a:chExt cx="652463" cy="1354138"/>
          </a:xfrm>
          <a:effectLst>
            <a:outerShdw blurRad="419100" dist="215900" dir="5400000" rotWithShape="0">
              <a:prstClr val="black">
                <a:alpha val="20000"/>
              </a:prstClr>
            </a:outerShdw>
          </a:effectLst>
        </p:grpSpPr>
        <p:sp>
          <p:nvSpPr>
            <p:cNvPr id="96" name="Freeform 59"/>
            <p:cNvSpPr>
              <a:spLocks/>
            </p:cNvSpPr>
            <p:nvPr/>
          </p:nvSpPr>
          <p:spPr bwMode="auto">
            <a:xfrm>
              <a:off x="7242184" y="2673668"/>
              <a:ext cx="652463" cy="1354138"/>
            </a:xfrm>
            <a:custGeom>
              <a:avLst/>
              <a:gdLst>
                <a:gd name="T0" fmla="*/ 411 w 411"/>
                <a:gd name="T1" fmla="*/ 811 h 853"/>
                <a:gd name="T2" fmla="*/ 370 w 411"/>
                <a:gd name="T3" fmla="*/ 853 h 853"/>
                <a:gd name="T4" fmla="*/ 42 w 411"/>
                <a:gd name="T5" fmla="*/ 853 h 853"/>
                <a:gd name="T6" fmla="*/ 0 w 411"/>
                <a:gd name="T7" fmla="*/ 811 h 853"/>
                <a:gd name="T8" fmla="*/ 0 w 411"/>
                <a:gd name="T9" fmla="*/ 42 h 853"/>
                <a:gd name="T10" fmla="*/ 42 w 411"/>
                <a:gd name="T11" fmla="*/ 0 h 853"/>
                <a:gd name="T12" fmla="*/ 370 w 411"/>
                <a:gd name="T13" fmla="*/ 0 h 853"/>
                <a:gd name="T14" fmla="*/ 411 w 411"/>
                <a:gd name="T15" fmla="*/ 42 h 853"/>
                <a:gd name="T16" fmla="*/ 411 w 411"/>
                <a:gd name="T17" fmla="*/ 811 h 8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1" h="853">
                  <a:moveTo>
                    <a:pt x="411" y="811"/>
                  </a:moveTo>
                  <a:cubicBezTo>
                    <a:pt x="411" y="834"/>
                    <a:pt x="392" y="853"/>
                    <a:pt x="370" y="853"/>
                  </a:cubicBezTo>
                  <a:cubicBezTo>
                    <a:pt x="42" y="853"/>
                    <a:pt x="42" y="853"/>
                    <a:pt x="42" y="853"/>
                  </a:cubicBezTo>
                  <a:cubicBezTo>
                    <a:pt x="19" y="853"/>
                    <a:pt x="0" y="834"/>
                    <a:pt x="0" y="811"/>
                  </a:cubicBezTo>
                  <a:cubicBezTo>
                    <a:pt x="0" y="42"/>
                    <a:pt x="0" y="42"/>
                    <a:pt x="0" y="42"/>
                  </a:cubicBezTo>
                  <a:cubicBezTo>
                    <a:pt x="0" y="19"/>
                    <a:pt x="19" y="0"/>
                    <a:pt x="42" y="0"/>
                  </a:cubicBezTo>
                  <a:cubicBezTo>
                    <a:pt x="370" y="0"/>
                    <a:pt x="370" y="0"/>
                    <a:pt x="370" y="0"/>
                  </a:cubicBezTo>
                  <a:cubicBezTo>
                    <a:pt x="392" y="0"/>
                    <a:pt x="411" y="19"/>
                    <a:pt x="411" y="42"/>
                  </a:cubicBezTo>
                  <a:lnTo>
                    <a:pt x="411" y="811"/>
                  </a:ln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id-ID"/>
            </a:p>
          </p:txBody>
        </p:sp>
        <p:sp>
          <p:nvSpPr>
            <p:cNvPr id="97" name="Freeform 60"/>
            <p:cNvSpPr>
              <a:spLocks/>
            </p:cNvSpPr>
            <p:nvPr/>
          </p:nvSpPr>
          <p:spPr bwMode="auto">
            <a:xfrm>
              <a:off x="7250122" y="2681606"/>
              <a:ext cx="636588" cy="1338263"/>
            </a:xfrm>
            <a:custGeom>
              <a:avLst/>
              <a:gdLst>
                <a:gd name="T0" fmla="*/ 37 w 401"/>
                <a:gd name="T1" fmla="*/ 843 h 843"/>
                <a:gd name="T2" fmla="*/ 0 w 401"/>
                <a:gd name="T3" fmla="*/ 806 h 843"/>
                <a:gd name="T4" fmla="*/ 0 w 401"/>
                <a:gd name="T5" fmla="*/ 37 h 843"/>
                <a:gd name="T6" fmla="*/ 37 w 401"/>
                <a:gd name="T7" fmla="*/ 0 h 843"/>
                <a:gd name="T8" fmla="*/ 365 w 401"/>
                <a:gd name="T9" fmla="*/ 0 h 843"/>
                <a:gd name="T10" fmla="*/ 401 w 401"/>
                <a:gd name="T11" fmla="*/ 37 h 843"/>
                <a:gd name="T12" fmla="*/ 401 w 401"/>
                <a:gd name="T13" fmla="*/ 806 h 843"/>
                <a:gd name="T14" fmla="*/ 365 w 401"/>
                <a:gd name="T15" fmla="*/ 843 h 843"/>
                <a:gd name="T16" fmla="*/ 37 w 401"/>
                <a:gd name="T17" fmla="*/ 843 h 8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1" h="843">
                  <a:moveTo>
                    <a:pt x="37" y="843"/>
                  </a:moveTo>
                  <a:cubicBezTo>
                    <a:pt x="16" y="843"/>
                    <a:pt x="0" y="827"/>
                    <a:pt x="0" y="806"/>
                  </a:cubicBezTo>
                  <a:cubicBezTo>
                    <a:pt x="0" y="37"/>
                    <a:pt x="0" y="37"/>
                    <a:pt x="0" y="37"/>
                  </a:cubicBezTo>
                  <a:cubicBezTo>
                    <a:pt x="0" y="16"/>
                    <a:pt x="16" y="0"/>
                    <a:pt x="37" y="0"/>
                  </a:cubicBezTo>
                  <a:cubicBezTo>
                    <a:pt x="365" y="0"/>
                    <a:pt x="365" y="0"/>
                    <a:pt x="365" y="0"/>
                  </a:cubicBezTo>
                  <a:cubicBezTo>
                    <a:pt x="385" y="0"/>
                    <a:pt x="401" y="16"/>
                    <a:pt x="401" y="37"/>
                  </a:cubicBezTo>
                  <a:cubicBezTo>
                    <a:pt x="401" y="806"/>
                    <a:pt x="401" y="806"/>
                    <a:pt x="401" y="806"/>
                  </a:cubicBezTo>
                  <a:cubicBezTo>
                    <a:pt x="401" y="827"/>
                    <a:pt x="385" y="843"/>
                    <a:pt x="365" y="843"/>
                  </a:cubicBezTo>
                  <a:lnTo>
                    <a:pt x="37" y="843"/>
                  </a:lnTo>
                  <a:close/>
                </a:path>
              </a:pathLst>
            </a:custGeom>
            <a:solidFill>
              <a:srgbClr val="18181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id-ID"/>
            </a:p>
          </p:txBody>
        </p:sp>
        <p:sp>
          <p:nvSpPr>
            <p:cNvPr id="98" name="Oval 61"/>
            <p:cNvSpPr>
              <a:spLocks noChangeArrowheads="1"/>
            </p:cNvSpPr>
            <p:nvPr/>
          </p:nvSpPr>
          <p:spPr bwMode="auto">
            <a:xfrm>
              <a:off x="7559684" y="2738756"/>
              <a:ext cx="19050" cy="19050"/>
            </a:xfrm>
            <a:prstGeom prst="ellipse">
              <a:avLst/>
            </a:prstGeom>
            <a:solidFill>
              <a:srgbClr val="2C2C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id-ID"/>
            </a:p>
          </p:txBody>
        </p:sp>
        <p:sp>
          <p:nvSpPr>
            <p:cNvPr id="99" name="Oval 62"/>
            <p:cNvSpPr>
              <a:spLocks noChangeArrowheads="1"/>
            </p:cNvSpPr>
            <p:nvPr/>
          </p:nvSpPr>
          <p:spPr bwMode="auto">
            <a:xfrm>
              <a:off x="7566034" y="2745106"/>
              <a:ext cx="4763" cy="4763"/>
            </a:xfrm>
            <a:prstGeom prst="ellipse">
              <a:avLst/>
            </a:prstGeom>
            <a:solidFill>
              <a:srgbClr val="2C2C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id-ID"/>
            </a:p>
          </p:txBody>
        </p:sp>
        <p:sp>
          <p:nvSpPr>
            <p:cNvPr id="100" name="Oval 63"/>
            <p:cNvSpPr>
              <a:spLocks noChangeArrowheads="1"/>
            </p:cNvSpPr>
            <p:nvPr/>
          </p:nvSpPr>
          <p:spPr bwMode="auto">
            <a:xfrm>
              <a:off x="7559684" y="2737168"/>
              <a:ext cx="19050" cy="19050"/>
            </a:xfrm>
            <a:prstGeom prst="ellipse">
              <a:avLst/>
            </a:prstGeom>
            <a:solidFill>
              <a:srgbClr val="0A0A0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id-ID"/>
            </a:p>
          </p:txBody>
        </p:sp>
        <p:sp>
          <p:nvSpPr>
            <p:cNvPr id="101" name="Oval 64"/>
            <p:cNvSpPr>
              <a:spLocks noChangeArrowheads="1"/>
            </p:cNvSpPr>
            <p:nvPr/>
          </p:nvSpPr>
          <p:spPr bwMode="auto">
            <a:xfrm>
              <a:off x="7566034" y="2743518"/>
              <a:ext cx="4763" cy="4763"/>
            </a:xfrm>
            <a:prstGeom prst="ellipse">
              <a:avLst/>
            </a:prstGeom>
            <a:solidFill>
              <a:srgbClr val="0A0A0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id-ID"/>
            </a:p>
          </p:txBody>
        </p:sp>
        <p:sp>
          <p:nvSpPr>
            <p:cNvPr id="102" name="Oval 65"/>
            <p:cNvSpPr>
              <a:spLocks noChangeArrowheads="1"/>
            </p:cNvSpPr>
            <p:nvPr/>
          </p:nvSpPr>
          <p:spPr bwMode="auto">
            <a:xfrm>
              <a:off x="7562859" y="2740343"/>
              <a:ext cx="12700" cy="12700"/>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id-ID"/>
            </a:p>
          </p:txBody>
        </p:sp>
        <p:sp>
          <p:nvSpPr>
            <p:cNvPr id="103" name="Oval 66"/>
            <p:cNvSpPr>
              <a:spLocks noChangeArrowheads="1"/>
            </p:cNvSpPr>
            <p:nvPr/>
          </p:nvSpPr>
          <p:spPr bwMode="auto">
            <a:xfrm>
              <a:off x="7562859" y="2740343"/>
              <a:ext cx="12700" cy="12700"/>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id-ID"/>
            </a:p>
          </p:txBody>
        </p:sp>
        <p:sp>
          <p:nvSpPr>
            <p:cNvPr id="104" name="Oval 67"/>
            <p:cNvSpPr>
              <a:spLocks noChangeArrowheads="1"/>
            </p:cNvSpPr>
            <p:nvPr/>
          </p:nvSpPr>
          <p:spPr bwMode="auto">
            <a:xfrm>
              <a:off x="7566034" y="2743518"/>
              <a:ext cx="6350" cy="6350"/>
            </a:xfrm>
            <a:prstGeom prst="ellipse">
              <a:avLst/>
            </a:prstGeom>
            <a:solidFill>
              <a:srgbClr val="2C99B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id-ID"/>
            </a:p>
          </p:txBody>
        </p:sp>
        <p:sp>
          <p:nvSpPr>
            <p:cNvPr id="105" name="Oval 68"/>
            <p:cNvSpPr>
              <a:spLocks noChangeArrowheads="1"/>
            </p:cNvSpPr>
            <p:nvPr/>
          </p:nvSpPr>
          <p:spPr bwMode="auto">
            <a:xfrm>
              <a:off x="7566034" y="2743518"/>
              <a:ext cx="6350" cy="6350"/>
            </a:xfrm>
            <a:prstGeom prst="ellipse">
              <a:avLst/>
            </a:prstGeom>
            <a:solidFill>
              <a:srgbClr val="2C99B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id-ID"/>
            </a:p>
          </p:txBody>
        </p:sp>
        <p:sp>
          <p:nvSpPr>
            <p:cNvPr id="106" name="Freeform 69"/>
            <p:cNvSpPr>
              <a:spLocks/>
            </p:cNvSpPr>
            <p:nvPr/>
          </p:nvSpPr>
          <p:spPr bwMode="auto">
            <a:xfrm>
              <a:off x="7567622" y="2745106"/>
              <a:ext cx="1588" cy="1588"/>
            </a:xfrm>
            <a:custGeom>
              <a:avLst/>
              <a:gdLst>
                <a:gd name="T0" fmla="*/ 1 w 1"/>
                <a:gd name="T1" fmla="*/ 1 h 1"/>
                <a:gd name="T2" fmla="*/ 1 w 1"/>
                <a:gd name="T3" fmla="*/ 1 h 1"/>
                <a:gd name="T4" fmla="*/ 0 w 1"/>
                <a:gd name="T5" fmla="*/ 1 h 1"/>
                <a:gd name="T6" fmla="*/ 1 w 1"/>
                <a:gd name="T7" fmla="*/ 0 h 1"/>
                <a:gd name="T8" fmla="*/ 1 w 1"/>
                <a:gd name="T9" fmla="*/ 1 h 1"/>
              </a:gdLst>
              <a:ahLst/>
              <a:cxnLst>
                <a:cxn ang="0">
                  <a:pos x="T0" y="T1"/>
                </a:cxn>
                <a:cxn ang="0">
                  <a:pos x="T2" y="T3"/>
                </a:cxn>
                <a:cxn ang="0">
                  <a:pos x="T4" y="T5"/>
                </a:cxn>
                <a:cxn ang="0">
                  <a:pos x="T6" y="T7"/>
                </a:cxn>
                <a:cxn ang="0">
                  <a:pos x="T8" y="T9"/>
                </a:cxn>
              </a:cxnLst>
              <a:rect l="0" t="0" r="r" b="b"/>
              <a:pathLst>
                <a:path w="1" h="1">
                  <a:moveTo>
                    <a:pt x="1" y="1"/>
                  </a:moveTo>
                  <a:lnTo>
                    <a:pt x="1" y="1"/>
                  </a:lnTo>
                  <a:lnTo>
                    <a:pt x="0" y="1"/>
                  </a:lnTo>
                  <a:lnTo>
                    <a:pt x="1" y="0"/>
                  </a:lnTo>
                  <a:lnTo>
                    <a:pt x="1"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id-ID"/>
            </a:p>
          </p:txBody>
        </p:sp>
        <p:sp>
          <p:nvSpPr>
            <p:cNvPr id="107" name="Freeform 70"/>
            <p:cNvSpPr>
              <a:spLocks/>
            </p:cNvSpPr>
            <p:nvPr/>
          </p:nvSpPr>
          <p:spPr bwMode="auto">
            <a:xfrm>
              <a:off x="7567622" y="2745106"/>
              <a:ext cx="1588" cy="1588"/>
            </a:xfrm>
            <a:custGeom>
              <a:avLst/>
              <a:gdLst>
                <a:gd name="T0" fmla="*/ 1 w 1"/>
                <a:gd name="T1" fmla="*/ 1 h 1"/>
                <a:gd name="T2" fmla="*/ 1 w 1"/>
                <a:gd name="T3" fmla="*/ 1 h 1"/>
                <a:gd name="T4" fmla="*/ 0 w 1"/>
                <a:gd name="T5" fmla="*/ 1 h 1"/>
                <a:gd name="T6" fmla="*/ 1 w 1"/>
                <a:gd name="T7" fmla="*/ 0 h 1"/>
                <a:gd name="T8" fmla="*/ 1 w 1"/>
                <a:gd name="T9" fmla="*/ 1 h 1"/>
              </a:gdLst>
              <a:ahLst/>
              <a:cxnLst>
                <a:cxn ang="0">
                  <a:pos x="T0" y="T1"/>
                </a:cxn>
                <a:cxn ang="0">
                  <a:pos x="T2" y="T3"/>
                </a:cxn>
                <a:cxn ang="0">
                  <a:pos x="T4" y="T5"/>
                </a:cxn>
                <a:cxn ang="0">
                  <a:pos x="T6" y="T7"/>
                </a:cxn>
                <a:cxn ang="0">
                  <a:pos x="T8" y="T9"/>
                </a:cxn>
              </a:cxnLst>
              <a:rect l="0" t="0" r="r" b="b"/>
              <a:pathLst>
                <a:path w="1" h="1">
                  <a:moveTo>
                    <a:pt x="1" y="1"/>
                  </a:moveTo>
                  <a:lnTo>
                    <a:pt x="1" y="1"/>
                  </a:lnTo>
                  <a:lnTo>
                    <a:pt x="0" y="1"/>
                  </a:lnTo>
                  <a:lnTo>
                    <a:pt x="1" y="0"/>
                  </a:lnTo>
                  <a:lnTo>
                    <a:pt x="1"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id-ID"/>
            </a:p>
          </p:txBody>
        </p:sp>
        <p:sp>
          <p:nvSpPr>
            <p:cNvPr id="108" name="Oval 71"/>
            <p:cNvSpPr>
              <a:spLocks noChangeArrowheads="1"/>
            </p:cNvSpPr>
            <p:nvPr/>
          </p:nvSpPr>
          <p:spPr bwMode="auto">
            <a:xfrm>
              <a:off x="7516822" y="3884931"/>
              <a:ext cx="103188" cy="103188"/>
            </a:xfrm>
            <a:prstGeom prst="ellipse">
              <a:avLst/>
            </a:pr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id-ID"/>
            </a:p>
          </p:txBody>
        </p:sp>
        <p:sp>
          <p:nvSpPr>
            <p:cNvPr id="109" name="Freeform 72"/>
            <p:cNvSpPr>
              <a:spLocks/>
            </p:cNvSpPr>
            <p:nvPr/>
          </p:nvSpPr>
          <p:spPr bwMode="auto">
            <a:xfrm>
              <a:off x="7542222" y="3910331"/>
              <a:ext cx="52388" cy="52388"/>
            </a:xfrm>
            <a:custGeom>
              <a:avLst/>
              <a:gdLst>
                <a:gd name="T0" fmla="*/ 31 w 33"/>
                <a:gd name="T1" fmla="*/ 22 h 33"/>
                <a:gd name="T2" fmla="*/ 29 w 33"/>
                <a:gd name="T3" fmla="*/ 22 h 33"/>
                <a:gd name="T4" fmla="*/ 22 w 33"/>
                <a:gd name="T5" fmla="*/ 29 h 33"/>
                <a:gd name="T6" fmla="*/ 11 w 33"/>
                <a:gd name="T7" fmla="*/ 29 h 33"/>
                <a:gd name="T8" fmla="*/ 4 w 33"/>
                <a:gd name="T9" fmla="*/ 22 h 33"/>
                <a:gd name="T10" fmla="*/ 4 w 33"/>
                <a:gd name="T11" fmla="*/ 11 h 33"/>
                <a:gd name="T12" fmla="*/ 11 w 33"/>
                <a:gd name="T13" fmla="*/ 4 h 33"/>
                <a:gd name="T14" fmla="*/ 22 w 33"/>
                <a:gd name="T15" fmla="*/ 4 h 33"/>
                <a:gd name="T16" fmla="*/ 29 w 33"/>
                <a:gd name="T17" fmla="*/ 11 h 33"/>
                <a:gd name="T18" fmla="*/ 29 w 33"/>
                <a:gd name="T19" fmla="*/ 22 h 33"/>
                <a:gd name="T20" fmla="*/ 31 w 33"/>
                <a:gd name="T21" fmla="*/ 22 h 33"/>
                <a:gd name="T22" fmla="*/ 33 w 33"/>
                <a:gd name="T23" fmla="*/ 22 h 33"/>
                <a:gd name="T24" fmla="*/ 33 w 33"/>
                <a:gd name="T25" fmla="*/ 11 h 33"/>
                <a:gd name="T26" fmla="*/ 22 w 33"/>
                <a:gd name="T27" fmla="*/ 0 h 33"/>
                <a:gd name="T28" fmla="*/ 11 w 33"/>
                <a:gd name="T29" fmla="*/ 0 h 33"/>
                <a:gd name="T30" fmla="*/ 0 w 33"/>
                <a:gd name="T31" fmla="*/ 11 h 33"/>
                <a:gd name="T32" fmla="*/ 0 w 33"/>
                <a:gd name="T33" fmla="*/ 22 h 33"/>
                <a:gd name="T34" fmla="*/ 11 w 33"/>
                <a:gd name="T35" fmla="*/ 33 h 33"/>
                <a:gd name="T36" fmla="*/ 22 w 33"/>
                <a:gd name="T37" fmla="*/ 33 h 33"/>
                <a:gd name="T38" fmla="*/ 33 w 33"/>
                <a:gd name="T39" fmla="*/ 22 h 33"/>
                <a:gd name="T40" fmla="*/ 31 w 33"/>
                <a:gd name="T41" fmla="*/ 22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3" h="33">
                  <a:moveTo>
                    <a:pt x="31" y="22"/>
                  </a:moveTo>
                  <a:cubicBezTo>
                    <a:pt x="29" y="22"/>
                    <a:pt x="29" y="22"/>
                    <a:pt x="29" y="22"/>
                  </a:cubicBezTo>
                  <a:cubicBezTo>
                    <a:pt x="29" y="26"/>
                    <a:pt x="26" y="29"/>
                    <a:pt x="22" y="29"/>
                  </a:cubicBezTo>
                  <a:cubicBezTo>
                    <a:pt x="11" y="29"/>
                    <a:pt x="11" y="29"/>
                    <a:pt x="11" y="29"/>
                  </a:cubicBezTo>
                  <a:cubicBezTo>
                    <a:pt x="7" y="29"/>
                    <a:pt x="4" y="26"/>
                    <a:pt x="4" y="22"/>
                  </a:cubicBezTo>
                  <a:cubicBezTo>
                    <a:pt x="4" y="11"/>
                    <a:pt x="4" y="11"/>
                    <a:pt x="4" y="11"/>
                  </a:cubicBezTo>
                  <a:cubicBezTo>
                    <a:pt x="4" y="7"/>
                    <a:pt x="7" y="4"/>
                    <a:pt x="11" y="4"/>
                  </a:cubicBezTo>
                  <a:cubicBezTo>
                    <a:pt x="22" y="4"/>
                    <a:pt x="22" y="4"/>
                    <a:pt x="22" y="4"/>
                  </a:cubicBezTo>
                  <a:cubicBezTo>
                    <a:pt x="26" y="4"/>
                    <a:pt x="29" y="7"/>
                    <a:pt x="29" y="11"/>
                  </a:cubicBezTo>
                  <a:cubicBezTo>
                    <a:pt x="29" y="22"/>
                    <a:pt x="29" y="22"/>
                    <a:pt x="29" y="22"/>
                  </a:cubicBezTo>
                  <a:cubicBezTo>
                    <a:pt x="31" y="22"/>
                    <a:pt x="31" y="22"/>
                    <a:pt x="31" y="22"/>
                  </a:cubicBezTo>
                  <a:cubicBezTo>
                    <a:pt x="33" y="22"/>
                    <a:pt x="33" y="22"/>
                    <a:pt x="33" y="22"/>
                  </a:cubicBezTo>
                  <a:cubicBezTo>
                    <a:pt x="33" y="11"/>
                    <a:pt x="33" y="11"/>
                    <a:pt x="33" y="11"/>
                  </a:cubicBezTo>
                  <a:cubicBezTo>
                    <a:pt x="33" y="5"/>
                    <a:pt x="28" y="0"/>
                    <a:pt x="22" y="0"/>
                  </a:cubicBezTo>
                  <a:cubicBezTo>
                    <a:pt x="11" y="0"/>
                    <a:pt x="11" y="0"/>
                    <a:pt x="11" y="0"/>
                  </a:cubicBezTo>
                  <a:cubicBezTo>
                    <a:pt x="5" y="0"/>
                    <a:pt x="0" y="5"/>
                    <a:pt x="0" y="11"/>
                  </a:cubicBezTo>
                  <a:cubicBezTo>
                    <a:pt x="0" y="22"/>
                    <a:pt x="0" y="22"/>
                    <a:pt x="0" y="22"/>
                  </a:cubicBezTo>
                  <a:cubicBezTo>
                    <a:pt x="0" y="28"/>
                    <a:pt x="5" y="33"/>
                    <a:pt x="11" y="33"/>
                  </a:cubicBezTo>
                  <a:cubicBezTo>
                    <a:pt x="22" y="33"/>
                    <a:pt x="22" y="33"/>
                    <a:pt x="22" y="33"/>
                  </a:cubicBezTo>
                  <a:cubicBezTo>
                    <a:pt x="28" y="33"/>
                    <a:pt x="33" y="28"/>
                    <a:pt x="33" y="22"/>
                  </a:cubicBezTo>
                  <a:lnTo>
                    <a:pt x="31" y="22"/>
                  </a:lnTo>
                  <a:close/>
                </a:path>
              </a:pathLst>
            </a:custGeom>
            <a:solidFill>
              <a:srgbClr val="18181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id-ID"/>
            </a:p>
          </p:txBody>
        </p:sp>
        <p:sp>
          <p:nvSpPr>
            <p:cNvPr id="110" name="Rectangle 73"/>
            <p:cNvSpPr>
              <a:spLocks noChangeArrowheads="1"/>
            </p:cNvSpPr>
            <p:nvPr/>
          </p:nvSpPr>
          <p:spPr bwMode="auto">
            <a:xfrm>
              <a:off x="7289809" y="2873693"/>
              <a:ext cx="558800" cy="979488"/>
            </a:xfrm>
            <a:prstGeom prst="rect">
              <a:avLst/>
            </a:prstGeom>
            <a:solidFill>
              <a:srgbClr val="0C0D1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id-ID"/>
            </a:p>
          </p:txBody>
        </p:sp>
        <p:sp>
          <p:nvSpPr>
            <p:cNvPr id="111" name="Rectangle 74"/>
            <p:cNvSpPr>
              <a:spLocks noChangeArrowheads="1"/>
            </p:cNvSpPr>
            <p:nvPr/>
          </p:nvSpPr>
          <p:spPr bwMode="auto">
            <a:xfrm>
              <a:off x="7294572" y="2880043"/>
              <a:ext cx="547688" cy="966788"/>
            </a:xfrm>
            <a:prstGeom prst="rect">
              <a:avLst/>
            </a:prstGeom>
            <a:blipFill>
              <a:blip r:embed="rId3" cstate="email">
                <a:extLst>
                  <a:ext uri="{28A0092B-C50C-407E-A947-70E740481C1C}">
                    <a14:useLocalDpi xmlns:a14="http://schemas.microsoft.com/office/drawing/2010/main"/>
                  </a:ext>
                </a:extLst>
              </a:blip>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id-ID"/>
            </a:p>
          </p:txBody>
        </p:sp>
        <p:sp>
          <p:nvSpPr>
            <p:cNvPr id="112" name="Freeform 75"/>
            <p:cNvSpPr>
              <a:spLocks/>
            </p:cNvSpPr>
            <p:nvPr/>
          </p:nvSpPr>
          <p:spPr bwMode="auto">
            <a:xfrm>
              <a:off x="7519997" y="2784793"/>
              <a:ext cx="115888" cy="26988"/>
            </a:xfrm>
            <a:custGeom>
              <a:avLst/>
              <a:gdLst>
                <a:gd name="T0" fmla="*/ 8 w 73"/>
                <a:gd name="T1" fmla="*/ 17 h 17"/>
                <a:gd name="T2" fmla="*/ 0 w 73"/>
                <a:gd name="T3" fmla="*/ 9 h 17"/>
                <a:gd name="T4" fmla="*/ 8 w 73"/>
                <a:gd name="T5" fmla="*/ 0 h 17"/>
                <a:gd name="T6" fmla="*/ 65 w 73"/>
                <a:gd name="T7" fmla="*/ 0 h 17"/>
                <a:gd name="T8" fmla="*/ 73 w 73"/>
                <a:gd name="T9" fmla="*/ 9 h 17"/>
                <a:gd name="T10" fmla="*/ 65 w 73"/>
                <a:gd name="T11" fmla="*/ 17 h 17"/>
                <a:gd name="T12" fmla="*/ 8 w 73"/>
                <a:gd name="T13" fmla="*/ 17 h 17"/>
              </a:gdLst>
              <a:ahLst/>
              <a:cxnLst>
                <a:cxn ang="0">
                  <a:pos x="T0" y="T1"/>
                </a:cxn>
                <a:cxn ang="0">
                  <a:pos x="T2" y="T3"/>
                </a:cxn>
                <a:cxn ang="0">
                  <a:pos x="T4" y="T5"/>
                </a:cxn>
                <a:cxn ang="0">
                  <a:pos x="T6" y="T7"/>
                </a:cxn>
                <a:cxn ang="0">
                  <a:pos x="T8" y="T9"/>
                </a:cxn>
                <a:cxn ang="0">
                  <a:pos x="T10" y="T11"/>
                </a:cxn>
                <a:cxn ang="0">
                  <a:pos x="T12" y="T13"/>
                </a:cxn>
              </a:cxnLst>
              <a:rect l="0" t="0" r="r" b="b"/>
              <a:pathLst>
                <a:path w="73" h="17">
                  <a:moveTo>
                    <a:pt x="8" y="17"/>
                  </a:moveTo>
                  <a:cubicBezTo>
                    <a:pt x="3" y="17"/>
                    <a:pt x="0" y="13"/>
                    <a:pt x="0" y="9"/>
                  </a:cubicBezTo>
                  <a:cubicBezTo>
                    <a:pt x="0" y="4"/>
                    <a:pt x="3" y="0"/>
                    <a:pt x="8" y="0"/>
                  </a:cubicBezTo>
                  <a:cubicBezTo>
                    <a:pt x="65" y="0"/>
                    <a:pt x="65" y="0"/>
                    <a:pt x="65" y="0"/>
                  </a:cubicBezTo>
                  <a:cubicBezTo>
                    <a:pt x="70" y="0"/>
                    <a:pt x="73" y="4"/>
                    <a:pt x="73" y="9"/>
                  </a:cubicBezTo>
                  <a:cubicBezTo>
                    <a:pt x="73" y="13"/>
                    <a:pt x="70" y="17"/>
                    <a:pt x="65" y="17"/>
                  </a:cubicBezTo>
                  <a:lnTo>
                    <a:pt x="8" y="17"/>
                  </a:lnTo>
                  <a:close/>
                </a:path>
              </a:pathLst>
            </a:custGeom>
            <a:solidFill>
              <a:srgbClr val="0C0D1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id-ID"/>
            </a:p>
          </p:txBody>
        </p:sp>
        <p:sp>
          <p:nvSpPr>
            <p:cNvPr id="113" name="Freeform 76"/>
            <p:cNvSpPr>
              <a:spLocks/>
            </p:cNvSpPr>
            <p:nvPr/>
          </p:nvSpPr>
          <p:spPr bwMode="auto">
            <a:xfrm>
              <a:off x="7526347" y="2792731"/>
              <a:ext cx="103188" cy="11113"/>
            </a:xfrm>
            <a:custGeom>
              <a:avLst/>
              <a:gdLst>
                <a:gd name="T0" fmla="*/ 65 w 65"/>
                <a:gd name="T1" fmla="*/ 4 h 7"/>
                <a:gd name="T2" fmla="*/ 61 w 65"/>
                <a:gd name="T3" fmla="*/ 7 h 7"/>
                <a:gd name="T4" fmla="*/ 4 w 65"/>
                <a:gd name="T5" fmla="*/ 7 h 7"/>
                <a:gd name="T6" fmla="*/ 0 w 65"/>
                <a:gd name="T7" fmla="*/ 4 h 7"/>
                <a:gd name="T8" fmla="*/ 4 w 65"/>
                <a:gd name="T9" fmla="*/ 0 h 7"/>
                <a:gd name="T10" fmla="*/ 61 w 65"/>
                <a:gd name="T11" fmla="*/ 0 h 7"/>
                <a:gd name="T12" fmla="*/ 65 w 65"/>
                <a:gd name="T13" fmla="*/ 4 h 7"/>
              </a:gdLst>
              <a:ahLst/>
              <a:cxnLst>
                <a:cxn ang="0">
                  <a:pos x="T0" y="T1"/>
                </a:cxn>
                <a:cxn ang="0">
                  <a:pos x="T2" y="T3"/>
                </a:cxn>
                <a:cxn ang="0">
                  <a:pos x="T4" y="T5"/>
                </a:cxn>
                <a:cxn ang="0">
                  <a:pos x="T6" y="T7"/>
                </a:cxn>
                <a:cxn ang="0">
                  <a:pos x="T8" y="T9"/>
                </a:cxn>
                <a:cxn ang="0">
                  <a:pos x="T10" y="T11"/>
                </a:cxn>
                <a:cxn ang="0">
                  <a:pos x="T12" y="T13"/>
                </a:cxn>
              </a:cxnLst>
              <a:rect l="0" t="0" r="r" b="b"/>
              <a:pathLst>
                <a:path w="65" h="7">
                  <a:moveTo>
                    <a:pt x="65" y="4"/>
                  </a:moveTo>
                  <a:cubicBezTo>
                    <a:pt x="65" y="6"/>
                    <a:pt x="63" y="7"/>
                    <a:pt x="61" y="7"/>
                  </a:cubicBezTo>
                  <a:cubicBezTo>
                    <a:pt x="4" y="7"/>
                    <a:pt x="4" y="7"/>
                    <a:pt x="4" y="7"/>
                  </a:cubicBezTo>
                  <a:cubicBezTo>
                    <a:pt x="2" y="7"/>
                    <a:pt x="0" y="6"/>
                    <a:pt x="0" y="4"/>
                  </a:cubicBezTo>
                  <a:cubicBezTo>
                    <a:pt x="0" y="2"/>
                    <a:pt x="2" y="0"/>
                    <a:pt x="4" y="0"/>
                  </a:cubicBezTo>
                  <a:cubicBezTo>
                    <a:pt x="61" y="0"/>
                    <a:pt x="61" y="0"/>
                    <a:pt x="61" y="0"/>
                  </a:cubicBezTo>
                  <a:cubicBezTo>
                    <a:pt x="63" y="0"/>
                    <a:pt x="65" y="2"/>
                    <a:pt x="65" y="4"/>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id-ID"/>
            </a:p>
          </p:txBody>
        </p:sp>
        <p:sp>
          <p:nvSpPr>
            <p:cNvPr id="114" name="Oval 77"/>
            <p:cNvSpPr>
              <a:spLocks noChangeArrowheads="1"/>
            </p:cNvSpPr>
            <p:nvPr/>
          </p:nvSpPr>
          <p:spPr bwMode="auto">
            <a:xfrm>
              <a:off x="7481897" y="2789556"/>
              <a:ext cx="17463" cy="17463"/>
            </a:xfrm>
            <a:prstGeom prst="ellipse">
              <a:avLst/>
            </a:pr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id-ID"/>
            </a:p>
          </p:txBody>
        </p:sp>
      </p:grpSp>
      <p:sp>
        <p:nvSpPr>
          <p:cNvPr id="129" name="平行四边形 128"/>
          <p:cNvSpPr/>
          <p:nvPr/>
        </p:nvSpPr>
        <p:spPr>
          <a:xfrm flipH="1">
            <a:off x="8062379" y="-190791"/>
            <a:ext cx="5031979" cy="4044524"/>
          </a:xfrm>
          <a:prstGeom prst="parallelogram">
            <a:avLst>
              <a:gd name="adj" fmla="val 103753"/>
            </a:avLst>
          </a:prstGeom>
          <a:gradFill>
            <a:gsLst>
              <a:gs pos="0">
                <a:srgbClr val="0863B5"/>
              </a:gs>
              <a:gs pos="80000">
                <a:srgbClr val="004A7B"/>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0" name="矩形 129"/>
          <p:cNvSpPr/>
          <p:nvPr/>
        </p:nvSpPr>
        <p:spPr>
          <a:xfrm>
            <a:off x="612530" y="1799313"/>
            <a:ext cx="2646225" cy="400110"/>
          </a:xfrm>
          <a:prstGeom prst="rect">
            <a:avLst/>
          </a:prstGeom>
        </p:spPr>
        <p:txBody>
          <a:bodyPr wrap="square">
            <a:spAutoFit/>
          </a:bodyPr>
          <a:lstStyle/>
          <a:p>
            <a:pPr algn="dist"/>
            <a:r>
              <a:rPr lang="zh-CN" altLang="en-US" sz="2000" b="1" spc="300" dirty="0">
                <a:solidFill>
                  <a:srgbClr val="0863B5"/>
                </a:solidFill>
                <a:latin typeface="方正正中黑简体" panose="02000000000000000000" pitchFamily="2" charset="-122"/>
                <a:ea typeface="方正正中黑简体" panose="02000000000000000000" pitchFamily="2" charset="-122"/>
              </a:rPr>
              <a:t>移动互联网推广</a:t>
            </a:r>
            <a:endParaRPr lang="en-US" altLang="zh-CN" sz="2000" b="1" spc="300" dirty="0">
              <a:solidFill>
                <a:srgbClr val="0863B5"/>
              </a:solidFill>
              <a:latin typeface="方正正中黑简体" panose="02000000000000000000" pitchFamily="2" charset="-122"/>
              <a:ea typeface="方正正中黑简体" panose="02000000000000000000" pitchFamily="2" charset="-122"/>
            </a:endParaRPr>
          </a:p>
        </p:txBody>
      </p:sp>
      <p:sp>
        <p:nvSpPr>
          <p:cNvPr id="131" name="矩形 130"/>
          <p:cNvSpPr/>
          <p:nvPr/>
        </p:nvSpPr>
        <p:spPr>
          <a:xfrm>
            <a:off x="625210" y="2140214"/>
            <a:ext cx="6537589" cy="867930"/>
          </a:xfrm>
          <a:prstGeom prst="rect">
            <a:avLst/>
          </a:prstGeom>
        </p:spPr>
        <p:txBody>
          <a:bodyPr wrap="square">
            <a:spAutoFit/>
          </a:bodyPr>
          <a:lstStyle/>
          <a:p>
            <a:pPr>
              <a:lnSpc>
                <a:spcPct val="120000"/>
              </a:lnSpc>
            </a:pPr>
            <a:r>
              <a:rPr lang="en-US" altLang="zh-CN" sz="1400" dirty="0">
                <a:solidFill>
                  <a:sysClr val="windowText" lastClr="000000"/>
                </a:solidFill>
                <a:latin typeface="明黑" panose="020B0300000000000000" pitchFamily="34" charset="-122"/>
                <a:ea typeface="明黑" panose="020B0300000000000000" pitchFamily="34" charset="-122"/>
              </a:rPr>
              <a:t>POWERPOINT</a:t>
            </a:r>
            <a:r>
              <a:rPr lang="zh-CN" altLang="en-US" sz="1400" dirty="0">
                <a:solidFill>
                  <a:sysClr val="windowText" lastClr="000000"/>
                </a:solidFill>
                <a:latin typeface="明黑" panose="020B0300000000000000" pitchFamily="34" charset="-122"/>
                <a:ea typeface="明黑" panose="020B0300000000000000" pitchFamily="34" charset="-122"/>
              </a:rPr>
              <a:t>是制作和演示幻灯片的软件，能够制作出集作出文字、图形、图像、声音以及视频剪辑等作出要表达的信息组织在，将演示文稿打印出来，以便应用到更广泛的领域中</a:t>
            </a:r>
          </a:p>
        </p:txBody>
      </p:sp>
      <p:graphicFrame>
        <p:nvGraphicFramePr>
          <p:cNvPr id="132" name="图表 131"/>
          <p:cNvGraphicFramePr/>
          <p:nvPr>
            <p:extLst>
              <p:ext uri="{D42A27DB-BD31-4B8C-83A1-F6EECF244321}">
                <p14:modId xmlns:p14="http://schemas.microsoft.com/office/powerpoint/2010/main" val="3195579167"/>
              </p:ext>
            </p:extLst>
          </p:nvPr>
        </p:nvGraphicFramePr>
        <p:xfrm>
          <a:off x="449242" y="3477962"/>
          <a:ext cx="3603960" cy="2807802"/>
        </p:xfrm>
        <a:graphic>
          <a:graphicData uri="http://schemas.openxmlformats.org/drawingml/2006/chart">
            <c:chart xmlns:c="http://schemas.openxmlformats.org/drawingml/2006/chart" xmlns:r="http://schemas.openxmlformats.org/officeDocument/2006/relationships" r:id="rId4"/>
          </a:graphicData>
        </a:graphic>
      </p:graphicFrame>
      <p:sp>
        <p:nvSpPr>
          <p:cNvPr id="133" name="文本框 1"/>
          <p:cNvSpPr txBox="1"/>
          <p:nvPr/>
        </p:nvSpPr>
        <p:spPr>
          <a:xfrm>
            <a:off x="640470" y="3170057"/>
            <a:ext cx="2029070" cy="338554"/>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sz="1600" b="1" dirty="0">
                <a:solidFill>
                  <a:srgbClr val="0863B5"/>
                </a:solidFill>
                <a:latin typeface="明黑" panose="020B0300000000000000" pitchFamily="34" charset="-122"/>
                <a:ea typeface="明黑" panose="020B0300000000000000" pitchFamily="34" charset="-122"/>
              </a:rPr>
              <a:t>产品推广效果分析</a:t>
            </a:r>
          </a:p>
        </p:txBody>
      </p:sp>
      <p:grpSp>
        <p:nvGrpSpPr>
          <p:cNvPr id="3" name="组合 2"/>
          <p:cNvGrpSpPr/>
          <p:nvPr/>
        </p:nvGrpSpPr>
        <p:grpSpPr>
          <a:xfrm>
            <a:off x="4142703" y="4143666"/>
            <a:ext cx="3006526" cy="523220"/>
            <a:chOff x="4142703" y="4143666"/>
            <a:chExt cx="3006526" cy="523220"/>
          </a:xfrm>
        </p:grpSpPr>
        <p:sp>
          <p:nvSpPr>
            <p:cNvPr id="135" name="矩形 134"/>
            <p:cNvSpPr/>
            <p:nvPr/>
          </p:nvSpPr>
          <p:spPr>
            <a:xfrm>
              <a:off x="4618308" y="4152565"/>
              <a:ext cx="83110" cy="505423"/>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600"/>
            </a:p>
          </p:txBody>
        </p:sp>
        <p:sp>
          <p:nvSpPr>
            <p:cNvPr id="136" name="文本框 26"/>
            <p:cNvSpPr txBox="1"/>
            <p:nvPr/>
          </p:nvSpPr>
          <p:spPr>
            <a:xfrm>
              <a:off x="4709067" y="4143666"/>
              <a:ext cx="2440162" cy="52322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400" dirty="0">
                  <a:solidFill>
                    <a:schemeClr val="tx1">
                      <a:lumMod val="75000"/>
                      <a:lumOff val="25000"/>
                    </a:schemeClr>
                  </a:solidFill>
                  <a:latin typeface="明黑" panose="020B0300000000000000" pitchFamily="34" charset="-122"/>
                  <a:ea typeface="明黑" panose="020B0300000000000000" pitchFamily="34" charset="-122"/>
                </a:rPr>
                <a:t>制作和演示幻灯片的软件能够制作出集作出出要</a:t>
              </a:r>
            </a:p>
          </p:txBody>
        </p:sp>
        <p:grpSp>
          <p:nvGrpSpPr>
            <p:cNvPr id="138" name="组合 137"/>
            <p:cNvGrpSpPr/>
            <p:nvPr/>
          </p:nvGrpSpPr>
          <p:grpSpPr>
            <a:xfrm>
              <a:off x="4142703" y="4261220"/>
              <a:ext cx="360549" cy="288110"/>
              <a:chOff x="2701925" y="8950351"/>
              <a:chExt cx="1043003" cy="833450"/>
            </a:xfrm>
            <a:solidFill>
              <a:schemeClr val="tx1">
                <a:lumMod val="50000"/>
                <a:lumOff val="50000"/>
              </a:schemeClr>
            </a:solidFill>
          </p:grpSpPr>
          <p:sp>
            <p:nvSpPr>
              <p:cNvPr id="139" name="Freeform 45"/>
              <p:cNvSpPr>
                <a:spLocks/>
              </p:cNvSpPr>
              <p:nvPr/>
            </p:nvSpPr>
            <p:spPr bwMode="auto">
              <a:xfrm>
                <a:off x="3475051" y="9096409"/>
                <a:ext cx="269877" cy="158749"/>
              </a:xfrm>
              <a:custGeom>
                <a:avLst/>
                <a:gdLst>
                  <a:gd name="T0" fmla="*/ 72 w 72"/>
                  <a:gd name="T1" fmla="*/ 15 h 42"/>
                  <a:gd name="T2" fmla="*/ 72 w 72"/>
                  <a:gd name="T3" fmla="*/ 42 h 42"/>
                  <a:gd name="T4" fmla="*/ 0 w 72"/>
                  <a:gd name="T5" fmla="*/ 15 h 42"/>
                  <a:gd name="T6" fmla="*/ 72 w 72"/>
                  <a:gd name="T7" fmla="*/ 15 h 42"/>
                </a:gdLst>
                <a:ahLst/>
                <a:cxnLst>
                  <a:cxn ang="0">
                    <a:pos x="T0" y="T1"/>
                  </a:cxn>
                  <a:cxn ang="0">
                    <a:pos x="T2" y="T3"/>
                  </a:cxn>
                  <a:cxn ang="0">
                    <a:pos x="T4" y="T5"/>
                  </a:cxn>
                  <a:cxn ang="0">
                    <a:pos x="T6" y="T7"/>
                  </a:cxn>
                </a:cxnLst>
                <a:rect l="0" t="0" r="r" b="b"/>
                <a:pathLst>
                  <a:path w="72" h="42">
                    <a:moveTo>
                      <a:pt x="72" y="15"/>
                    </a:moveTo>
                    <a:cubicBezTo>
                      <a:pt x="72" y="42"/>
                      <a:pt x="72" y="42"/>
                      <a:pt x="72" y="42"/>
                    </a:cubicBezTo>
                    <a:cubicBezTo>
                      <a:pt x="49" y="23"/>
                      <a:pt x="0" y="15"/>
                      <a:pt x="0" y="15"/>
                    </a:cubicBezTo>
                    <a:cubicBezTo>
                      <a:pt x="0" y="15"/>
                      <a:pt x="44" y="0"/>
                      <a:pt x="72"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40" name="Freeform 46"/>
              <p:cNvSpPr>
                <a:spLocks/>
              </p:cNvSpPr>
              <p:nvPr/>
            </p:nvSpPr>
            <p:spPr bwMode="auto">
              <a:xfrm>
                <a:off x="2806709" y="9220237"/>
                <a:ext cx="825503" cy="68262"/>
              </a:xfrm>
              <a:custGeom>
                <a:avLst/>
                <a:gdLst>
                  <a:gd name="T0" fmla="*/ 220 w 220"/>
                  <a:gd name="T1" fmla="*/ 18 h 18"/>
                  <a:gd name="T2" fmla="*/ 0 w 220"/>
                  <a:gd name="T3" fmla="*/ 18 h 18"/>
                  <a:gd name="T4" fmla="*/ 18 w 220"/>
                  <a:gd name="T5" fmla="*/ 0 h 18"/>
                  <a:gd name="T6" fmla="*/ 202 w 220"/>
                  <a:gd name="T7" fmla="*/ 0 h 18"/>
                  <a:gd name="T8" fmla="*/ 220 w 220"/>
                  <a:gd name="T9" fmla="*/ 18 h 18"/>
                </a:gdLst>
                <a:ahLst/>
                <a:cxnLst>
                  <a:cxn ang="0">
                    <a:pos x="T0" y="T1"/>
                  </a:cxn>
                  <a:cxn ang="0">
                    <a:pos x="T2" y="T3"/>
                  </a:cxn>
                  <a:cxn ang="0">
                    <a:pos x="T4" y="T5"/>
                  </a:cxn>
                  <a:cxn ang="0">
                    <a:pos x="T6" y="T7"/>
                  </a:cxn>
                  <a:cxn ang="0">
                    <a:pos x="T8" y="T9"/>
                  </a:cxn>
                </a:cxnLst>
                <a:rect l="0" t="0" r="r" b="b"/>
                <a:pathLst>
                  <a:path w="220" h="18">
                    <a:moveTo>
                      <a:pt x="220" y="18"/>
                    </a:moveTo>
                    <a:cubicBezTo>
                      <a:pt x="0" y="18"/>
                      <a:pt x="0" y="18"/>
                      <a:pt x="0" y="18"/>
                    </a:cubicBezTo>
                    <a:cubicBezTo>
                      <a:pt x="1" y="8"/>
                      <a:pt x="8" y="0"/>
                      <a:pt x="18" y="0"/>
                    </a:cubicBezTo>
                    <a:cubicBezTo>
                      <a:pt x="202" y="0"/>
                      <a:pt x="202" y="0"/>
                      <a:pt x="202" y="0"/>
                    </a:cubicBezTo>
                    <a:cubicBezTo>
                      <a:pt x="212" y="0"/>
                      <a:pt x="219" y="8"/>
                      <a:pt x="220"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41" name="Freeform 47"/>
              <p:cNvSpPr>
                <a:spLocks/>
              </p:cNvSpPr>
              <p:nvPr/>
            </p:nvSpPr>
            <p:spPr bwMode="auto">
              <a:xfrm>
                <a:off x="2817820" y="9332949"/>
                <a:ext cx="803277" cy="34925"/>
              </a:xfrm>
              <a:custGeom>
                <a:avLst/>
                <a:gdLst>
                  <a:gd name="T0" fmla="*/ 0 w 214"/>
                  <a:gd name="T1" fmla="*/ 0 h 9"/>
                  <a:gd name="T2" fmla="*/ 214 w 214"/>
                  <a:gd name="T3" fmla="*/ 0 h 9"/>
                  <a:gd name="T4" fmla="*/ 199 w 214"/>
                  <a:gd name="T5" fmla="*/ 9 h 9"/>
                  <a:gd name="T6" fmla="*/ 15 w 214"/>
                  <a:gd name="T7" fmla="*/ 9 h 9"/>
                  <a:gd name="T8" fmla="*/ 0 w 214"/>
                  <a:gd name="T9" fmla="*/ 0 h 9"/>
                </a:gdLst>
                <a:ahLst/>
                <a:cxnLst>
                  <a:cxn ang="0">
                    <a:pos x="T0" y="T1"/>
                  </a:cxn>
                  <a:cxn ang="0">
                    <a:pos x="T2" y="T3"/>
                  </a:cxn>
                  <a:cxn ang="0">
                    <a:pos x="T4" y="T5"/>
                  </a:cxn>
                  <a:cxn ang="0">
                    <a:pos x="T6" y="T7"/>
                  </a:cxn>
                  <a:cxn ang="0">
                    <a:pos x="T8" y="T9"/>
                  </a:cxn>
                </a:cxnLst>
                <a:rect l="0" t="0" r="r" b="b"/>
                <a:pathLst>
                  <a:path w="214" h="9">
                    <a:moveTo>
                      <a:pt x="0" y="0"/>
                    </a:moveTo>
                    <a:cubicBezTo>
                      <a:pt x="214" y="0"/>
                      <a:pt x="214" y="0"/>
                      <a:pt x="214" y="0"/>
                    </a:cubicBezTo>
                    <a:cubicBezTo>
                      <a:pt x="211" y="5"/>
                      <a:pt x="205" y="9"/>
                      <a:pt x="199" y="9"/>
                    </a:cubicBezTo>
                    <a:cubicBezTo>
                      <a:pt x="15" y="9"/>
                      <a:pt x="15" y="9"/>
                      <a:pt x="15" y="9"/>
                    </a:cubicBezTo>
                    <a:cubicBezTo>
                      <a:pt x="9" y="9"/>
                      <a:pt x="3" y="5"/>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42" name="Freeform 48"/>
              <p:cNvSpPr>
                <a:spLocks/>
              </p:cNvSpPr>
              <p:nvPr/>
            </p:nvSpPr>
            <p:spPr bwMode="auto">
              <a:xfrm>
                <a:off x="3343282" y="9398038"/>
                <a:ext cx="228602" cy="385763"/>
              </a:xfrm>
              <a:custGeom>
                <a:avLst/>
                <a:gdLst>
                  <a:gd name="T0" fmla="*/ 61 w 61"/>
                  <a:gd name="T1" fmla="*/ 0 h 103"/>
                  <a:gd name="T2" fmla="*/ 61 w 61"/>
                  <a:gd name="T3" fmla="*/ 84 h 103"/>
                  <a:gd name="T4" fmla="*/ 42 w 61"/>
                  <a:gd name="T5" fmla="*/ 103 h 103"/>
                  <a:gd name="T6" fmla="*/ 0 w 61"/>
                  <a:gd name="T7" fmla="*/ 103 h 103"/>
                  <a:gd name="T8" fmla="*/ 0 w 61"/>
                  <a:gd name="T9" fmla="*/ 0 h 103"/>
                  <a:gd name="T10" fmla="*/ 61 w 61"/>
                  <a:gd name="T11" fmla="*/ 0 h 103"/>
                </a:gdLst>
                <a:ahLst/>
                <a:cxnLst>
                  <a:cxn ang="0">
                    <a:pos x="T0" y="T1"/>
                  </a:cxn>
                  <a:cxn ang="0">
                    <a:pos x="T2" y="T3"/>
                  </a:cxn>
                  <a:cxn ang="0">
                    <a:pos x="T4" y="T5"/>
                  </a:cxn>
                  <a:cxn ang="0">
                    <a:pos x="T6" y="T7"/>
                  </a:cxn>
                  <a:cxn ang="0">
                    <a:pos x="T8" y="T9"/>
                  </a:cxn>
                  <a:cxn ang="0">
                    <a:pos x="T10" y="T11"/>
                  </a:cxn>
                </a:cxnLst>
                <a:rect l="0" t="0" r="r" b="b"/>
                <a:pathLst>
                  <a:path w="61" h="103">
                    <a:moveTo>
                      <a:pt x="61" y="0"/>
                    </a:moveTo>
                    <a:cubicBezTo>
                      <a:pt x="61" y="84"/>
                      <a:pt x="61" y="84"/>
                      <a:pt x="61" y="84"/>
                    </a:cubicBezTo>
                    <a:cubicBezTo>
                      <a:pt x="61" y="95"/>
                      <a:pt x="52" y="103"/>
                      <a:pt x="42" y="103"/>
                    </a:cubicBezTo>
                    <a:cubicBezTo>
                      <a:pt x="0" y="103"/>
                      <a:pt x="0" y="103"/>
                      <a:pt x="0" y="103"/>
                    </a:cubicBezTo>
                    <a:cubicBezTo>
                      <a:pt x="0" y="0"/>
                      <a:pt x="0" y="0"/>
                      <a:pt x="0" y="0"/>
                    </a:cubicBezTo>
                    <a:lnTo>
                      <a:pt x="6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43" name="Freeform 49"/>
              <p:cNvSpPr>
                <a:spLocks noEditPoints="1"/>
              </p:cNvSpPr>
              <p:nvPr/>
            </p:nvSpPr>
            <p:spPr bwMode="auto">
              <a:xfrm>
                <a:off x="3238507" y="8950360"/>
                <a:ext cx="266700" cy="255589"/>
              </a:xfrm>
              <a:custGeom>
                <a:avLst/>
                <a:gdLst>
                  <a:gd name="T0" fmla="*/ 63 w 71"/>
                  <a:gd name="T1" fmla="*/ 0 h 68"/>
                  <a:gd name="T2" fmla="*/ 38 w 71"/>
                  <a:gd name="T3" fmla="*/ 59 h 68"/>
                  <a:gd name="T4" fmla="*/ 13 w 71"/>
                  <a:gd name="T5" fmla="*/ 59 h 68"/>
                  <a:gd name="T6" fmla="*/ 0 w 71"/>
                  <a:gd name="T7" fmla="*/ 68 h 68"/>
                  <a:gd name="T8" fmla="*/ 0 w 71"/>
                  <a:gd name="T9" fmla="*/ 36 h 68"/>
                  <a:gd name="T10" fmla="*/ 33 w 71"/>
                  <a:gd name="T11" fmla="*/ 0 h 68"/>
                  <a:gd name="T12" fmla="*/ 63 w 71"/>
                  <a:gd name="T13" fmla="*/ 0 h 68"/>
                  <a:gd name="T14" fmla="*/ 35 w 71"/>
                  <a:gd name="T15" fmla="*/ 45 h 68"/>
                  <a:gd name="T16" fmla="*/ 51 w 71"/>
                  <a:gd name="T17" fmla="*/ 14 h 68"/>
                  <a:gd name="T18" fmla="*/ 43 w 71"/>
                  <a:gd name="T19" fmla="*/ 14 h 68"/>
                  <a:gd name="T20" fmla="*/ 29 w 71"/>
                  <a:gd name="T21" fmla="*/ 14 h 68"/>
                  <a:gd name="T22" fmla="*/ 13 w 71"/>
                  <a:gd name="T23" fmla="*/ 45 h 68"/>
                  <a:gd name="T24" fmla="*/ 35 w 71"/>
                  <a:gd name="T25" fmla="*/ 45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1" h="68">
                    <a:moveTo>
                      <a:pt x="63" y="0"/>
                    </a:moveTo>
                    <a:cubicBezTo>
                      <a:pt x="63" y="0"/>
                      <a:pt x="71" y="59"/>
                      <a:pt x="38" y="59"/>
                    </a:cubicBezTo>
                    <a:cubicBezTo>
                      <a:pt x="13" y="59"/>
                      <a:pt x="13" y="59"/>
                      <a:pt x="13" y="59"/>
                    </a:cubicBezTo>
                    <a:cubicBezTo>
                      <a:pt x="0" y="68"/>
                      <a:pt x="0" y="68"/>
                      <a:pt x="0" y="68"/>
                    </a:cubicBezTo>
                    <a:cubicBezTo>
                      <a:pt x="0" y="36"/>
                      <a:pt x="0" y="36"/>
                      <a:pt x="0" y="36"/>
                    </a:cubicBezTo>
                    <a:cubicBezTo>
                      <a:pt x="0" y="36"/>
                      <a:pt x="3" y="0"/>
                      <a:pt x="33" y="0"/>
                    </a:cubicBezTo>
                    <a:cubicBezTo>
                      <a:pt x="63" y="0"/>
                      <a:pt x="63" y="0"/>
                      <a:pt x="63" y="0"/>
                    </a:cubicBezTo>
                    <a:close/>
                    <a:moveTo>
                      <a:pt x="35" y="45"/>
                    </a:moveTo>
                    <a:cubicBezTo>
                      <a:pt x="56" y="45"/>
                      <a:pt x="51" y="14"/>
                      <a:pt x="51" y="14"/>
                    </a:cubicBezTo>
                    <a:cubicBezTo>
                      <a:pt x="43" y="14"/>
                      <a:pt x="43" y="14"/>
                      <a:pt x="43" y="14"/>
                    </a:cubicBezTo>
                    <a:cubicBezTo>
                      <a:pt x="29" y="14"/>
                      <a:pt x="29" y="14"/>
                      <a:pt x="29" y="14"/>
                    </a:cubicBezTo>
                    <a:cubicBezTo>
                      <a:pt x="29" y="14"/>
                      <a:pt x="13" y="18"/>
                      <a:pt x="13" y="45"/>
                    </a:cubicBezTo>
                    <a:lnTo>
                      <a:pt x="35" y="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44" name="Rectangle 50"/>
              <p:cNvSpPr>
                <a:spLocks noChangeArrowheads="1"/>
              </p:cNvSpPr>
              <p:nvPr/>
            </p:nvSpPr>
            <p:spPr bwMode="auto">
              <a:xfrm>
                <a:off x="3133732" y="9398035"/>
                <a:ext cx="165102" cy="3857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45" name="Freeform 51"/>
              <p:cNvSpPr>
                <a:spLocks noEditPoints="1"/>
              </p:cNvSpPr>
              <p:nvPr/>
            </p:nvSpPr>
            <p:spPr bwMode="auto">
              <a:xfrm>
                <a:off x="2946405" y="8950351"/>
                <a:ext cx="265115" cy="255589"/>
              </a:xfrm>
              <a:custGeom>
                <a:avLst/>
                <a:gdLst>
                  <a:gd name="T0" fmla="*/ 71 w 71"/>
                  <a:gd name="T1" fmla="*/ 36 h 68"/>
                  <a:gd name="T2" fmla="*/ 71 w 71"/>
                  <a:gd name="T3" fmla="*/ 68 h 68"/>
                  <a:gd name="T4" fmla="*/ 57 w 71"/>
                  <a:gd name="T5" fmla="*/ 59 h 68"/>
                  <a:gd name="T6" fmla="*/ 33 w 71"/>
                  <a:gd name="T7" fmla="*/ 59 h 68"/>
                  <a:gd name="T8" fmla="*/ 8 w 71"/>
                  <a:gd name="T9" fmla="*/ 0 h 68"/>
                  <a:gd name="T10" fmla="*/ 38 w 71"/>
                  <a:gd name="T11" fmla="*/ 0 h 68"/>
                  <a:gd name="T12" fmla="*/ 71 w 71"/>
                  <a:gd name="T13" fmla="*/ 36 h 68"/>
                  <a:gd name="T14" fmla="*/ 36 w 71"/>
                  <a:gd name="T15" fmla="*/ 45 h 68"/>
                  <a:gd name="T16" fmla="*/ 57 w 71"/>
                  <a:gd name="T17" fmla="*/ 45 h 68"/>
                  <a:gd name="T18" fmla="*/ 42 w 71"/>
                  <a:gd name="T19" fmla="*/ 14 h 68"/>
                  <a:gd name="T20" fmla="*/ 27 w 71"/>
                  <a:gd name="T21" fmla="*/ 14 h 68"/>
                  <a:gd name="T22" fmla="*/ 20 w 71"/>
                  <a:gd name="T23" fmla="*/ 14 h 68"/>
                  <a:gd name="T24" fmla="*/ 36 w 71"/>
                  <a:gd name="T25" fmla="*/ 45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1" h="68">
                    <a:moveTo>
                      <a:pt x="71" y="36"/>
                    </a:moveTo>
                    <a:cubicBezTo>
                      <a:pt x="71" y="68"/>
                      <a:pt x="71" y="68"/>
                      <a:pt x="71" y="68"/>
                    </a:cubicBezTo>
                    <a:cubicBezTo>
                      <a:pt x="57" y="59"/>
                      <a:pt x="57" y="59"/>
                      <a:pt x="57" y="59"/>
                    </a:cubicBezTo>
                    <a:cubicBezTo>
                      <a:pt x="33" y="59"/>
                      <a:pt x="33" y="59"/>
                      <a:pt x="33" y="59"/>
                    </a:cubicBezTo>
                    <a:cubicBezTo>
                      <a:pt x="0" y="59"/>
                      <a:pt x="8" y="0"/>
                      <a:pt x="8" y="0"/>
                    </a:cubicBezTo>
                    <a:cubicBezTo>
                      <a:pt x="8" y="0"/>
                      <a:pt x="8" y="0"/>
                      <a:pt x="38" y="0"/>
                    </a:cubicBezTo>
                    <a:cubicBezTo>
                      <a:pt x="67" y="0"/>
                      <a:pt x="71" y="36"/>
                      <a:pt x="71" y="36"/>
                    </a:cubicBezTo>
                    <a:close/>
                    <a:moveTo>
                      <a:pt x="36" y="45"/>
                    </a:moveTo>
                    <a:cubicBezTo>
                      <a:pt x="57" y="45"/>
                      <a:pt x="57" y="45"/>
                      <a:pt x="57" y="45"/>
                    </a:cubicBezTo>
                    <a:cubicBezTo>
                      <a:pt x="57" y="18"/>
                      <a:pt x="42" y="14"/>
                      <a:pt x="42" y="14"/>
                    </a:cubicBezTo>
                    <a:cubicBezTo>
                      <a:pt x="27" y="14"/>
                      <a:pt x="27" y="14"/>
                      <a:pt x="27" y="14"/>
                    </a:cubicBezTo>
                    <a:cubicBezTo>
                      <a:pt x="20" y="14"/>
                      <a:pt x="20" y="14"/>
                      <a:pt x="20" y="14"/>
                    </a:cubicBezTo>
                    <a:cubicBezTo>
                      <a:pt x="20" y="14"/>
                      <a:pt x="14" y="45"/>
                      <a:pt x="36"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46" name="Freeform 52"/>
              <p:cNvSpPr>
                <a:spLocks/>
              </p:cNvSpPr>
              <p:nvPr/>
            </p:nvSpPr>
            <p:spPr bwMode="auto">
              <a:xfrm>
                <a:off x="2867029" y="9398026"/>
                <a:ext cx="220664" cy="385763"/>
              </a:xfrm>
              <a:custGeom>
                <a:avLst/>
                <a:gdLst>
                  <a:gd name="T0" fmla="*/ 59 w 59"/>
                  <a:gd name="T1" fmla="*/ 0 h 103"/>
                  <a:gd name="T2" fmla="*/ 59 w 59"/>
                  <a:gd name="T3" fmla="*/ 103 h 103"/>
                  <a:gd name="T4" fmla="*/ 19 w 59"/>
                  <a:gd name="T5" fmla="*/ 103 h 103"/>
                  <a:gd name="T6" fmla="*/ 0 w 59"/>
                  <a:gd name="T7" fmla="*/ 84 h 103"/>
                  <a:gd name="T8" fmla="*/ 0 w 59"/>
                  <a:gd name="T9" fmla="*/ 0 h 103"/>
                  <a:gd name="T10" fmla="*/ 59 w 59"/>
                  <a:gd name="T11" fmla="*/ 0 h 103"/>
                </a:gdLst>
                <a:ahLst/>
                <a:cxnLst>
                  <a:cxn ang="0">
                    <a:pos x="T0" y="T1"/>
                  </a:cxn>
                  <a:cxn ang="0">
                    <a:pos x="T2" y="T3"/>
                  </a:cxn>
                  <a:cxn ang="0">
                    <a:pos x="T4" y="T5"/>
                  </a:cxn>
                  <a:cxn ang="0">
                    <a:pos x="T6" y="T7"/>
                  </a:cxn>
                  <a:cxn ang="0">
                    <a:pos x="T8" y="T9"/>
                  </a:cxn>
                  <a:cxn ang="0">
                    <a:pos x="T10" y="T11"/>
                  </a:cxn>
                </a:cxnLst>
                <a:rect l="0" t="0" r="r" b="b"/>
                <a:pathLst>
                  <a:path w="59" h="103">
                    <a:moveTo>
                      <a:pt x="59" y="0"/>
                    </a:moveTo>
                    <a:cubicBezTo>
                      <a:pt x="59" y="103"/>
                      <a:pt x="59" y="103"/>
                      <a:pt x="59" y="103"/>
                    </a:cubicBezTo>
                    <a:cubicBezTo>
                      <a:pt x="19" y="103"/>
                      <a:pt x="19" y="103"/>
                      <a:pt x="19" y="103"/>
                    </a:cubicBezTo>
                    <a:cubicBezTo>
                      <a:pt x="9" y="103"/>
                      <a:pt x="0" y="95"/>
                      <a:pt x="0" y="84"/>
                    </a:cubicBezTo>
                    <a:cubicBezTo>
                      <a:pt x="0" y="0"/>
                      <a:pt x="0" y="0"/>
                      <a:pt x="0" y="0"/>
                    </a:cubicBezTo>
                    <a:lnTo>
                      <a:pt x="5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47" name="Freeform 53"/>
              <p:cNvSpPr>
                <a:spLocks/>
              </p:cNvSpPr>
              <p:nvPr/>
            </p:nvSpPr>
            <p:spPr bwMode="auto">
              <a:xfrm>
                <a:off x="2701925" y="9096375"/>
                <a:ext cx="269876" cy="158749"/>
              </a:xfrm>
              <a:custGeom>
                <a:avLst/>
                <a:gdLst>
                  <a:gd name="T0" fmla="*/ 72 w 72"/>
                  <a:gd name="T1" fmla="*/ 15 h 42"/>
                  <a:gd name="T2" fmla="*/ 0 w 72"/>
                  <a:gd name="T3" fmla="*/ 42 h 42"/>
                  <a:gd name="T4" fmla="*/ 0 w 72"/>
                  <a:gd name="T5" fmla="*/ 15 h 42"/>
                  <a:gd name="T6" fmla="*/ 72 w 72"/>
                  <a:gd name="T7" fmla="*/ 15 h 42"/>
                </a:gdLst>
                <a:ahLst/>
                <a:cxnLst>
                  <a:cxn ang="0">
                    <a:pos x="T0" y="T1"/>
                  </a:cxn>
                  <a:cxn ang="0">
                    <a:pos x="T2" y="T3"/>
                  </a:cxn>
                  <a:cxn ang="0">
                    <a:pos x="T4" y="T5"/>
                  </a:cxn>
                  <a:cxn ang="0">
                    <a:pos x="T6" y="T7"/>
                  </a:cxn>
                </a:cxnLst>
                <a:rect l="0" t="0" r="r" b="b"/>
                <a:pathLst>
                  <a:path w="72" h="42">
                    <a:moveTo>
                      <a:pt x="72" y="15"/>
                    </a:moveTo>
                    <a:cubicBezTo>
                      <a:pt x="72" y="15"/>
                      <a:pt x="23" y="23"/>
                      <a:pt x="0" y="42"/>
                    </a:cubicBezTo>
                    <a:cubicBezTo>
                      <a:pt x="0" y="15"/>
                      <a:pt x="0" y="15"/>
                      <a:pt x="0" y="15"/>
                    </a:cubicBezTo>
                    <a:cubicBezTo>
                      <a:pt x="29" y="0"/>
                      <a:pt x="72" y="15"/>
                      <a:pt x="72"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grpSp>
        <p:nvGrpSpPr>
          <p:cNvPr id="15" name="组合 14"/>
          <p:cNvGrpSpPr/>
          <p:nvPr/>
        </p:nvGrpSpPr>
        <p:grpSpPr>
          <a:xfrm>
            <a:off x="4142703" y="4948333"/>
            <a:ext cx="3011190" cy="523220"/>
            <a:chOff x="4142703" y="4948333"/>
            <a:chExt cx="3011190" cy="523220"/>
          </a:xfrm>
        </p:grpSpPr>
        <p:grpSp>
          <p:nvGrpSpPr>
            <p:cNvPr id="137" name="组合 136"/>
            <p:cNvGrpSpPr/>
            <p:nvPr/>
          </p:nvGrpSpPr>
          <p:grpSpPr>
            <a:xfrm>
              <a:off x="4142703" y="5046759"/>
              <a:ext cx="369880" cy="326368"/>
              <a:chOff x="-300038" y="8950326"/>
              <a:chExt cx="944563" cy="833437"/>
            </a:xfrm>
            <a:solidFill>
              <a:schemeClr val="tx1">
                <a:lumMod val="50000"/>
                <a:lumOff val="50000"/>
              </a:schemeClr>
            </a:solidFill>
          </p:grpSpPr>
          <p:sp>
            <p:nvSpPr>
              <p:cNvPr id="148" name="Freeform 64"/>
              <p:cNvSpPr>
                <a:spLocks/>
              </p:cNvSpPr>
              <p:nvPr/>
            </p:nvSpPr>
            <p:spPr bwMode="auto">
              <a:xfrm>
                <a:off x="-300038" y="9247188"/>
                <a:ext cx="944563" cy="60325"/>
              </a:xfrm>
              <a:custGeom>
                <a:avLst/>
                <a:gdLst>
                  <a:gd name="T0" fmla="*/ 252 w 252"/>
                  <a:gd name="T1" fmla="*/ 12 h 16"/>
                  <a:gd name="T2" fmla="*/ 251 w 252"/>
                  <a:gd name="T3" fmla="*/ 16 h 16"/>
                  <a:gd name="T4" fmla="*/ 0 w 252"/>
                  <a:gd name="T5" fmla="*/ 16 h 16"/>
                  <a:gd name="T6" fmla="*/ 0 w 252"/>
                  <a:gd name="T7" fmla="*/ 12 h 16"/>
                  <a:gd name="T8" fmla="*/ 12 w 252"/>
                  <a:gd name="T9" fmla="*/ 0 h 16"/>
                  <a:gd name="T10" fmla="*/ 239 w 252"/>
                  <a:gd name="T11" fmla="*/ 0 h 16"/>
                  <a:gd name="T12" fmla="*/ 252 w 252"/>
                  <a:gd name="T13" fmla="*/ 12 h 16"/>
                </a:gdLst>
                <a:ahLst/>
                <a:cxnLst>
                  <a:cxn ang="0">
                    <a:pos x="T0" y="T1"/>
                  </a:cxn>
                  <a:cxn ang="0">
                    <a:pos x="T2" y="T3"/>
                  </a:cxn>
                  <a:cxn ang="0">
                    <a:pos x="T4" y="T5"/>
                  </a:cxn>
                  <a:cxn ang="0">
                    <a:pos x="T6" y="T7"/>
                  </a:cxn>
                  <a:cxn ang="0">
                    <a:pos x="T8" y="T9"/>
                  </a:cxn>
                  <a:cxn ang="0">
                    <a:pos x="T10" y="T11"/>
                  </a:cxn>
                  <a:cxn ang="0">
                    <a:pos x="T12" y="T13"/>
                  </a:cxn>
                </a:cxnLst>
                <a:rect l="0" t="0" r="r" b="b"/>
                <a:pathLst>
                  <a:path w="252" h="16">
                    <a:moveTo>
                      <a:pt x="252" y="12"/>
                    </a:moveTo>
                    <a:cubicBezTo>
                      <a:pt x="252" y="13"/>
                      <a:pt x="252" y="15"/>
                      <a:pt x="251" y="16"/>
                    </a:cubicBezTo>
                    <a:cubicBezTo>
                      <a:pt x="0" y="16"/>
                      <a:pt x="0" y="16"/>
                      <a:pt x="0" y="16"/>
                    </a:cubicBezTo>
                    <a:cubicBezTo>
                      <a:pt x="0" y="15"/>
                      <a:pt x="0" y="13"/>
                      <a:pt x="0" y="12"/>
                    </a:cubicBezTo>
                    <a:cubicBezTo>
                      <a:pt x="0" y="5"/>
                      <a:pt x="5" y="0"/>
                      <a:pt x="12" y="0"/>
                    </a:cubicBezTo>
                    <a:cubicBezTo>
                      <a:pt x="239" y="0"/>
                      <a:pt x="239" y="0"/>
                      <a:pt x="239" y="0"/>
                    </a:cubicBezTo>
                    <a:cubicBezTo>
                      <a:pt x="246" y="0"/>
                      <a:pt x="252" y="5"/>
                      <a:pt x="252"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49" name="Freeform 65"/>
              <p:cNvSpPr>
                <a:spLocks noEditPoints="1"/>
              </p:cNvSpPr>
              <p:nvPr/>
            </p:nvSpPr>
            <p:spPr bwMode="auto">
              <a:xfrm>
                <a:off x="-228600" y="9351963"/>
                <a:ext cx="798513" cy="431800"/>
              </a:xfrm>
              <a:custGeom>
                <a:avLst/>
                <a:gdLst>
                  <a:gd name="T0" fmla="*/ 213 w 213"/>
                  <a:gd name="T1" fmla="*/ 0 h 115"/>
                  <a:gd name="T2" fmla="*/ 192 w 213"/>
                  <a:gd name="T3" fmla="*/ 115 h 115"/>
                  <a:gd name="T4" fmla="*/ 139 w 213"/>
                  <a:gd name="T5" fmla="*/ 115 h 115"/>
                  <a:gd name="T6" fmla="*/ 74 w 213"/>
                  <a:gd name="T7" fmla="*/ 115 h 115"/>
                  <a:gd name="T8" fmla="*/ 21 w 213"/>
                  <a:gd name="T9" fmla="*/ 115 h 115"/>
                  <a:gd name="T10" fmla="*/ 0 w 213"/>
                  <a:gd name="T11" fmla="*/ 0 h 115"/>
                  <a:gd name="T12" fmla="*/ 107 w 213"/>
                  <a:gd name="T13" fmla="*/ 0 h 115"/>
                  <a:gd name="T14" fmla="*/ 213 w 213"/>
                  <a:gd name="T15" fmla="*/ 0 h 115"/>
                  <a:gd name="T16" fmla="*/ 187 w 213"/>
                  <a:gd name="T17" fmla="*/ 26 h 115"/>
                  <a:gd name="T18" fmla="*/ 178 w 213"/>
                  <a:gd name="T19" fmla="*/ 18 h 115"/>
                  <a:gd name="T20" fmla="*/ 35 w 213"/>
                  <a:gd name="T21" fmla="*/ 18 h 115"/>
                  <a:gd name="T22" fmla="*/ 29 w 213"/>
                  <a:gd name="T23" fmla="*/ 20 h 115"/>
                  <a:gd name="T24" fmla="*/ 27 w 213"/>
                  <a:gd name="T25" fmla="*/ 26 h 115"/>
                  <a:gd name="T26" fmla="*/ 35 w 213"/>
                  <a:gd name="T27" fmla="*/ 35 h 115"/>
                  <a:gd name="T28" fmla="*/ 178 w 213"/>
                  <a:gd name="T29" fmla="*/ 35 h 115"/>
                  <a:gd name="T30" fmla="*/ 187 w 213"/>
                  <a:gd name="T31" fmla="*/ 26 h 115"/>
                  <a:gd name="T32" fmla="*/ 178 w 213"/>
                  <a:gd name="T33" fmla="*/ 59 h 115"/>
                  <a:gd name="T34" fmla="*/ 169 w 213"/>
                  <a:gd name="T35" fmla="*/ 50 h 115"/>
                  <a:gd name="T36" fmla="*/ 44 w 213"/>
                  <a:gd name="T37" fmla="*/ 50 h 115"/>
                  <a:gd name="T38" fmla="*/ 38 w 213"/>
                  <a:gd name="T39" fmla="*/ 53 h 115"/>
                  <a:gd name="T40" fmla="*/ 35 w 213"/>
                  <a:gd name="T41" fmla="*/ 59 h 115"/>
                  <a:gd name="T42" fmla="*/ 44 w 213"/>
                  <a:gd name="T43" fmla="*/ 68 h 115"/>
                  <a:gd name="T44" fmla="*/ 169 w 213"/>
                  <a:gd name="T45" fmla="*/ 68 h 115"/>
                  <a:gd name="T46" fmla="*/ 178 w 213"/>
                  <a:gd name="T47" fmla="*/ 59 h 115"/>
                  <a:gd name="T48" fmla="*/ 169 w 213"/>
                  <a:gd name="T49" fmla="*/ 91 h 115"/>
                  <a:gd name="T50" fmla="*/ 161 w 213"/>
                  <a:gd name="T51" fmla="*/ 82 h 115"/>
                  <a:gd name="T52" fmla="*/ 53 w 213"/>
                  <a:gd name="T53" fmla="*/ 82 h 115"/>
                  <a:gd name="T54" fmla="*/ 47 w 213"/>
                  <a:gd name="T55" fmla="*/ 84 h 115"/>
                  <a:gd name="T56" fmla="*/ 44 w 213"/>
                  <a:gd name="T57" fmla="*/ 91 h 115"/>
                  <a:gd name="T58" fmla="*/ 53 w 213"/>
                  <a:gd name="T59" fmla="*/ 99 h 115"/>
                  <a:gd name="T60" fmla="*/ 161 w 213"/>
                  <a:gd name="T61" fmla="*/ 99 h 115"/>
                  <a:gd name="T62" fmla="*/ 169 w 213"/>
                  <a:gd name="T63" fmla="*/ 91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13" h="115">
                    <a:moveTo>
                      <a:pt x="213" y="0"/>
                    </a:moveTo>
                    <a:cubicBezTo>
                      <a:pt x="192" y="115"/>
                      <a:pt x="192" y="115"/>
                      <a:pt x="192" y="115"/>
                    </a:cubicBezTo>
                    <a:cubicBezTo>
                      <a:pt x="139" y="115"/>
                      <a:pt x="139" y="115"/>
                      <a:pt x="139" y="115"/>
                    </a:cubicBezTo>
                    <a:cubicBezTo>
                      <a:pt x="74" y="115"/>
                      <a:pt x="74" y="115"/>
                      <a:pt x="74" y="115"/>
                    </a:cubicBezTo>
                    <a:cubicBezTo>
                      <a:pt x="21" y="115"/>
                      <a:pt x="21" y="115"/>
                      <a:pt x="21" y="115"/>
                    </a:cubicBezTo>
                    <a:cubicBezTo>
                      <a:pt x="0" y="0"/>
                      <a:pt x="0" y="0"/>
                      <a:pt x="0" y="0"/>
                    </a:cubicBezTo>
                    <a:cubicBezTo>
                      <a:pt x="107" y="0"/>
                      <a:pt x="107" y="0"/>
                      <a:pt x="107" y="0"/>
                    </a:cubicBezTo>
                    <a:lnTo>
                      <a:pt x="213" y="0"/>
                    </a:lnTo>
                    <a:close/>
                    <a:moveTo>
                      <a:pt x="187" y="26"/>
                    </a:moveTo>
                    <a:cubicBezTo>
                      <a:pt x="187" y="21"/>
                      <a:pt x="183" y="18"/>
                      <a:pt x="178" y="18"/>
                    </a:cubicBezTo>
                    <a:cubicBezTo>
                      <a:pt x="35" y="18"/>
                      <a:pt x="35" y="18"/>
                      <a:pt x="35" y="18"/>
                    </a:cubicBezTo>
                    <a:cubicBezTo>
                      <a:pt x="33" y="18"/>
                      <a:pt x="31" y="19"/>
                      <a:pt x="29" y="20"/>
                    </a:cubicBezTo>
                    <a:cubicBezTo>
                      <a:pt x="28" y="22"/>
                      <a:pt x="27" y="24"/>
                      <a:pt x="27" y="26"/>
                    </a:cubicBezTo>
                    <a:cubicBezTo>
                      <a:pt x="27" y="31"/>
                      <a:pt x="30" y="35"/>
                      <a:pt x="35" y="35"/>
                    </a:cubicBezTo>
                    <a:cubicBezTo>
                      <a:pt x="178" y="35"/>
                      <a:pt x="178" y="35"/>
                      <a:pt x="178" y="35"/>
                    </a:cubicBezTo>
                    <a:cubicBezTo>
                      <a:pt x="183" y="35"/>
                      <a:pt x="187" y="31"/>
                      <a:pt x="187" y="26"/>
                    </a:cubicBezTo>
                    <a:close/>
                    <a:moveTo>
                      <a:pt x="178" y="59"/>
                    </a:moveTo>
                    <a:cubicBezTo>
                      <a:pt x="178" y="54"/>
                      <a:pt x="174" y="50"/>
                      <a:pt x="169" y="50"/>
                    </a:cubicBezTo>
                    <a:cubicBezTo>
                      <a:pt x="44" y="50"/>
                      <a:pt x="44" y="50"/>
                      <a:pt x="44" y="50"/>
                    </a:cubicBezTo>
                    <a:cubicBezTo>
                      <a:pt x="42" y="50"/>
                      <a:pt x="40" y="51"/>
                      <a:pt x="38" y="53"/>
                    </a:cubicBezTo>
                    <a:cubicBezTo>
                      <a:pt x="36" y="55"/>
                      <a:pt x="35" y="57"/>
                      <a:pt x="35" y="59"/>
                    </a:cubicBezTo>
                    <a:cubicBezTo>
                      <a:pt x="35" y="64"/>
                      <a:pt x="39" y="68"/>
                      <a:pt x="44" y="68"/>
                    </a:cubicBezTo>
                    <a:cubicBezTo>
                      <a:pt x="169" y="68"/>
                      <a:pt x="169" y="68"/>
                      <a:pt x="169" y="68"/>
                    </a:cubicBezTo>
                    <a:cubicBezTo>
                      <a:pt x="174" y="68"/>
                      <a:pt x="178" y="64"/>
                      <a:pt x="178" y="59"/>
                    </a:cubicBezTo>
                    <a:close/>
                    <a:moveTo>
                      <a:pt x="169" y="91"/>
                    </a:moveTo>
                    <a:cubicBezTo>
                      <a:pt x="169" y="86"/>
                      <a:pt x="165" y="82"/>
                      <a:pt x="161" y="82"/>
                    </a:cubicBezTo>
                    <a:cubicBezTo>
                      <a:pt x="53" y="82"/>
                      <a:pt x="53" y="82"/>
                      <a:pt x="53" y="82"/>
                    </a:cubicBezTo>
                    <a:cubicBezTo>
                      <a:pt x="51" y="82"/>
                      <a:pt x="48" y="83"/>
                      <a:pt x="47" y="84"/>
                    </a:cubicBezTo>
                    <a:cubicBezTo>
                      <a:pt x="45" y="86"/>
                      <a:pt x="44" y="88"/>
                      <a:pt x="44" y="91"/>
                    </a:cubicBezTo>
                    <a:cubicBezTo>
                      <a:pt x="44" y="95"/>
                      <a:pt x="48" y="99"/>
                      <a:pt x="53" y="99"/>
                    </a:cubicBezTo>
                    <a:cubicBezTo>
                      <a:pt x="161" y="99"/>
                      <a:pt x="161" y="99"/>
                      <a:pt x="161" y="99"/>
                    </a:cubicBezTo>
                    <a:cubicBezTo>
                      <a:pt x="165" y="99"/>
                      <a:pt x="169" y="95"/>
                      <a:pt x="169" y="9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50" name="Freeform 66"/>
              <p:cNvSpPr>
                <a:spLocks/>
              </p:cNvSpPr>
              <p:nvPr/>
            </p:nvSpPr>
            <p:spPr bwMode="auto">
              <a:xfrm>
                <a:off x="352425" y="9051926"/>
                <a:ext cx="192088" cy="153988"/>
              </a:xfrm>
              <a:custGeom>
                <a:avLst/>
                <a:gdLst>
                  <a:gd name="T0" fmla="*/ 36 w 121"/>
                  <a:gd name="T1" fmla="*/ 0 h 97"/>
                  <a:gd name="T2" fmla="*/ 121 w 121"/>
                  <a:gd name="T3" fmla="*/ 97 h 97"/>
                  <a:gd name="T4" fmla="*/ 59 w 121"/>
                  <a:gd name="T5" fmla="*/ 97 h 97"/>
                  <a:gd name="T6" fmla="*/ 0 w 121"/>
                  <a:gd name="T7" fmla="*/ 31 h 97"/>
                  <a:gd name="T8" fmla="*/ 36 w 121"/>
                  <a:gd name="T9" fmla="*/ 0 h 97"/>
                </a:gdLst>
                <a:ahLst/>
                <a:cxnLst>
                  <a:cxn ang="0">
                    <a:pos x="T0" y="T1"/>
                  </a:cxn>
                  <a:cxn ang="0">
                    <a:pos x="T2" y="T3"/>
                  </a:cxn>
                  <a:cxn ang="0">
                    <a:pos x="T4" y="T5"/>
                  </a:cxn>
                  <a:cxn ang="0">
                    <a:pos x="T6" y="T7"/>
                  </a:cxn>
                  <a:cxn ang="0">
                    <a:pos x="T8" y="T9"/>
                  </a:cxn>
                </a:cxnLst>
                <a:rect l="0" t="0" r="r" b="b"/>
                <a:pathLst>
                  <a:path w="121" h="97">
                    <a:moveTo>
                      <a:pt x="36" y="0"/>
                    </a:moveTo>
                    <a:lnTo>
                      <a:pt x="121" y="97"/>
                    </a:lnTo>
                    <a:lnTo>
                      <a:pt x="59" y="97"/>
                    </a:lnTo>
                    <a:lnTo>
                      <a:pt x="0" y="31"/>
                    </a:lnTo>
                    <a:lnTo>
                      <a:pt x="3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51" name="Freeform 67"/>
              <p:cNvSpPr>
                <a:spLocks noEditPoints="1"/>
              </p:cNvSpPr>
              <p:nvPr/>
            </p:nvSpPr>
            <p:spPr bwMode="auto">
              <a:xfrm>
                <a:off x="261937" y="8950326"/>
                <a:ext cx="150813" cy="150813"/>
              </a:xfrm>
              <a:custGeom>
                <a:avLst/>
                <a:gdLst>
                  <a:gd name="T0" fmla="*/ 29 w 40"/>
                  <a:gd name="T1" fmla="*/ 6 h 40"/>
                  <a:gd name="T2" fmla="*/ 40 w 40"/>
                  <a:gd name="T3" fmla="*/ 19 h 40"/>
                  <a:gd name="T4" fmla="*/ 16 w 40"/>
                  <a:gd name="T5" fmla="*/ 40 h 40"/>
                  <a:gd name="T6" fmla="*/ 5 w 40"/>
                  <a:gd name="T7" fmla="*/ 27 h 40"/>
                  <a:gd name="T8" fmla="*/ 6 w 40"/>
                  <a:gd name="T9" fmla="*/ 11 h 40"/>
                  <a:gd name="T10" fmla="*/ 12 w 40"/>
                  <a:gd name="T11" fmla="*/ 5 h 40"/>
                  <a:gd name="T12" fmla="*/ 29 w 40"/>
                  <a:gd name="T13" fmla="*/ 6 h 40"/>
                  <a:gd name="T14" fmla="*/ 22 w 40"/>
                  <a:gd name="T15" fmla="*/ 22 h 40"/>
                  <a:gd name="T16" fmla="*/ 22 w 40"/>
                  <a:gd name="T17" fmla="*/ 15 h 40"/>
                  <a:gd name="T18" fmla="*/ 15 w 40"/>
                  <a:gd name="T19" fmla="*/ 15 h 40"/>
                  <a:gd name="T20" fmla="*/ 15 w 40"/>
                  <a:gd name="T21" fmla="*/ 22 h 40"/>
                  <a:gd name="T22" fmla="*/ 22 w 40"/>
                  <a:gd name="T23" fmla="*/ 22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0" h="40">
                    <a:moveTo>
                      <a:pt x="29" y="6"/>
                    </a:moveTo>
                    <a:cubicBezTo>
                      <a:pt x="40" y="19"/>
                      <a:pt x="40" y="19"/>
                      <a:pt x="40" y="19"/>
                    </a:cubicBezTo>
                    <a:cubicBezTo>
                      <a:pt x="16" y="40"/>
                      <a:pt x="16" y="40"/>
                      <a:pt x="16" y="40"/>
                    </a:cubicBezTo>
                    <a:cubicBezTo>
                      <a:pt x="5" y="27"/>
                      <a:pt x="5" y="27"/>
                      <a:pt x="5" y="27"/>
                    </a:cubicBezTo>
                    <a:cubicBezTo>
                      <a:pt x="0" y="22"/>
                      <a:pt x="1" y="15"/>
                      <a:pt x="6" y="11"/>
                    </a:cubicBezTo>
                    <a:cubicBezTo>
                      <a:pt x="12" y="5"/>
                      <a:pt x="12" y="5"/>
                      <a:pt x="12" y="5"/>
                    </a:cubicBezTo>
                    <a:cubicBezTo>
                      <a:pt x="17" y="0"/>
                      <a:pt x="25" y="1"/>
                      <a:pt x="29" y="6"/>
                    </a:cubicBezTo>
                    <a:close/>
                    <a:moveTo>
                      <a:pt x="22" y="22"/>
                    </a:moveTo>
                    <a:cubicBezTo>
                      <a:pt x="24" y="20"/>
                      <a:pt x="24" y="17"/>
                      <a:pt x="22" y="15"/>
                    </a:cubicBezTo>
                    <a:cubicBezTo>
                      <a:pt x="21" y="13"/>
                      <a:pt x="17" y="13"/>
                      <a:pt x="15" y="15"/>
                    </a:cubicBezTo>
                    <a:cubicBezTo>
                      <a:pt x="13" y="17"/>
                      <a:pt x="13" y="20"/>
                      <a:pt x="15" y="22"/>
                    </a:cubicBezTo>
                    <a:cubicBezTo>
                      <a:pt x="17" y="24"/>
                      <a:pt x="20" y="24"/>
                      <a:pt x="22"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52" name="Freeform 68"/>
              <p:cNvSpPr>
                <a:spLocks noEditPoints="1"/>
              </p:cNvSpPr>
              <p:nvPr/>
            </p:nvSpPr>
            <p:spPr bwMode="auto">
              <a:xfrm>
                <a:off x="-63500" y="8950326"/>
                <a:ext cx="149225" cy="150813"/>
              </a:xfrm>
              <a:custGeom>
                <a:avLst/>
                <a:gdLst>
                  <a:gd name="T0" fmla="*/ 35 w 40"/>
                  <a:gd name="T1" fmla="*/ 11 h 40"/>
                  <a:gd name="T2" fmla="*/ 36 w 40"/>
                  <a:gd name="T3" fmla="*/ 27 h 40"/>
                  <a:gd name="T4" fmla="*/ 24 w 40"/>
                  <a:gd name="T5" fmla="*/ 40 h 40"/>
                  <a:gd name="T6" fmla="*/ 0 w 40"/>
                  <a:gd name="T7" fmla="*/ 19 h 40"/>
                  <a:gd name="T8" fmla="*/ 11 w 40"/>
                  <a:gd name="T9" fmla="*/ 6 h 40"/>
                  <a:gd name="T10" fmla="*/ 28 w 40"/>
                  <a:gd name="T11" fmla="*/ 5 h 40"/>
                  <a:gd name="T12" fmla="*/ 35 w 40"/>
                  <a:gd name="T13" fmla="*/ 11 h 40"/>
                  <a:gd name="T14" fmla="*/ 26 w 40"/>
                  <a:gd name="T15" fmla="*/ 22 h 40"/>
                  <a:gd name="T16" fmla="*/ 25 w 40"/>
                  <a:gd name="T17" fmla="*/ 15 h 40"/>
                  <a:gd name="T18" fmla="*/ 18 w 40"/>
                  <a:gd name="T19" fmla="*/ 15 h 40"/>
                  <a:gd name="T20" fmla="*/ 19 w 40"/>
                  <a:gd name="T21" fmla="*/ 22 h 40"/>
                  <a:gd name="T22" fmla="*/ 26 w 40"/>
                  <a:gd name="T23" fmla="*/ 22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0" h="40">
                    <a:moveTo>
                      <a:pt x="35" y="11"/>
                    </a:moveTo>
                    <a:cubicBezTo>
                      <a:pt x="40" y="15"/>
                      <a:pt x="40" y="22"/>
                      <a:pt x="36" y="27"/>
                    </a:cubicBezTo>
                    <a:cubicBezTo>
                      <a:pt x="24" y="40"/>
                      <a:pt x="24" y="40"/>
                      <a:pt x="24" y="40"/>
                    </a:cubicBezTo>
                    <a:cubicBezTo>
                      <a:pt x="0" y="19"/>
                      <a:pt x="0" y="19"/>
                      <a:pt x="0" y="19"/>
                    </a:cubicBezTo>
                    <a:cubicBezTo>
                      <a:pt x="11" y="6"/>
                      <a:pt x="11" y="6"/>
                      <a:pt x="11" y="6"/>
                    </a:cubicBezTo>
                    <a:cubicBezTo>
                      <a:pt x="16" y="1"/>
                      <a:pt x="23" y="0"/>
                      <a:pt x="28" y="5"/>
                    </a:cubicBezTo>
                    <a:lnTo>
                      <a:pt x="35" y="11"/>
                    </a:lnTo>
                    <a:close/>
                    <a:moveTo>
                      <a:pt x="26" y="22"/>
                    </a:moveTo>
                    <a:cubicBezTo>
                      <a:pt x="27" y="20"/>
                      <a:pt x="27" y="17"/>
                      <a:pt x="25" y="15"/>
                    </a:cubicBezTo>
                    <a:cubicBezTo>
                      <a:pt x="23" y="13"/>
                      <a:pt x="20" y="13"/>
                      <a:pt x="18" y="15"/>
                    </a:cubicBezTo>
                    <a:cubicBezTo>
                      <a:pt x="16" y="17"/>
                      <a:pt x="16" y="20"/>
                      <a:pt x="19" y="22"/>
                    </a:cubicBezTo>
                    <a:cubicBezTo>
                      <a:pt x="21" y="24"/>
                      <a:pt x="24" y="24"/>
                      <a:pt x="26"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53" name="Freeform 69"/>
              <p:cNvSpPr>
                <a:spLocks/>
              </p:cNvSpPr>
              <p:nvPr/>
            </p:nvSpPr>
            <p:spPr bwMode="auto">
              <a:xfrm>
                <a:off x="-195263" y="9051926"/>
                <a:ext cx="192088" cy="153988"/>
              </a:xfrm>
              <a:custGeom>
                <a:avLst/>
                <a:gdLst>
                  <a:gd name="T0" fmla="*/ 121 w 121"/>
                  <a:gd name="T1" fmla="*/ 31 h 97"/>
                  <a:gd name="T2" fmla="*/ 64 w 121"/>
                  <a:gd name="T3" fmla="*/ 97 h 97"/>
                  <a:gd name="T4" fmla="*/ 0 w 121"/>
                  <a:gd name="T5" fmla="*/ 97 h 97"/>
                  <a:gd name="T6" fmla="*/ 85 w 121"/>
                  <a:gd name="T7" fmla="*/ 0 h 97"/>
                  <a:gd name="T8" fmla="*/ 121 w 121"/>
                  <a:gd name="T9" fmla="*/ 31 h 97"/>
                </a:gdLst>
                <a:ahLst/>
                <a:cxnLst>
                  <a:cxn ang="0">
                    <a:pos x="T0" y="T1"/>
                  </a:cxn>
                  <a:cxn ang="0">
                    <a:pos x="T2" y="T3"/>
                  </a:cxn>
                  <a:cxn ang="0">
                    <a:pos x="T4" y="T5"/>
                  </a:cxn>
                  <a:cxn ang="0">
                    <a:pos x="T6" y="T7"/>
                  </a:cxn>
                  <a:cxn ang="0">
                    <a:pos x="T8" y="T9"/>
                  </a:cxn>
                </a:cxnLst>
                <a:rect l="0" t="0" r="r" b="b"/>
                <a:pathLst>
                  <a:path w="121" h="97">
                    <a:moveTo>
                      <a:pt x="121" y="31"/>
                    </a:moveTo>
                    <a:lnTo>
                      <a:pt x="64" y="97"/>
                    </a:lnTo>
                    <a:lnTo>
                      <a:pt x="0" y="97"/>
                    </a:lnTo>
                    <a:lnTo>
                      <a:pt x="85" y="0"/>
                    </a:lnTo>
                    <a:lnTo>
                      <a:pt x="121" y="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sp>
          <p:nvSpPr>
            <p:cNvPr id="155" name="矩形 154"/>
            <p:cNvSpPr/>
            <p:nvPr/>
          </p:nvSpPr>
          <p:spPr>
            <a:xfrm>
              <a:off x="4622972" y="4957232"/>
              <a:ext cx="83110" cy="505423"/>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600"/>
            </a:p>
          </p:txBody>
        </p:sp>
        <p:sp>
          <p:nvSpPr>
            <p:cNvPr id="156" name="文本框 26"/>
            <p:cNvSpPr txBox="1"/>
            <p:nvPr/>
          </p:nvSpPr>
          <p:spPr>
            <a:xfrm>
              <a:off x="4713731" y="4948333"/>
              <a:ext cx="2440162" cy="52322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400" dirty="0">
                  <a:solidFill>
                    <a:schemeClr val="tx1">
                      <a:lumMod val="75000"/>
                      <a:lumOff val="25000"/>
                    </a:schemeClr>
                  </a:solidFill>
                  <a:latin typeface="明黑" panose="020B0300000000000000" pitchFamily="34" charset="-122"/>
                  <a:ea typeface="明黑" panose="020B0300000000000000" pitchFamily="34" charset="-122"/>
                </a:rPr>
                <a:t>制作和演示幻灯片的软件能够制作出集作出出要</a:t>
              </a:r>
            </a:p>
          </p:txBody>
        </p:sp>
      </p:grpSp>
    </p:spTree>
    <p:extLst>
      <p:ext uri="{BB962C8B-B14F-4D97-AF65-F5344CB8AC3E}">
        <p14:creationId xmlns:p14="http://schemas.microsoft.com/office/powerpoint/2010/main" val="1480510318"/>
      </p:ext>
    </p:extLst>
  </p:cSld>
  <p:clrMapOvr>
    <a:masterClrMapping/>
  </p:clrMapOvr>
  <mc:AlternateContent xmlns:mc="http://schemas.openxmlformats.org/markup-compatibility/2006" xmlns:p14="http://schemas.microsoft.com/office/powerpoint/2010/main">
    <mc:Choice Requires="p14">
      <p:transition spd="slow" advClick="0" advTm="0">
        <p14:flip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outHorizontal)">
                                      <p:cBhvr>
                                        <p:cTn id="7" dur="250"/>
                                        <p:tgtEl>
                                          <p:spTgt spid="7"/>
                                        </p:tgtEl>
                                      </p:cBhvr>
                                    </p:animEffect>
                                  </p:childTnLst>
                                </p:cTn>
                              </p:par>
                            </p:childTnLst>
                          </p:cTn>
                        </p:par>
                        <p:par>
                          <p:cTn id="8" fill="hold">
                            <p:stCondLst>
                              <p:cond delay="250"/>
                            </p:stCondLst>
                            <p:childTnLst>
                              <p:par>
                                <p:cTn id="9" presetID="22" presetClass="entr" presetSubtype="2"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right)">
                                      <p:cBhvr>
                                        <p:cTn id="11" dur="250"/>
                                        <p:tgtEl>
                                          <p:spTgt spid="2"/>
                                        </p:tgtEl>
                                      </p:cBhvr>
                                    </p:animEffect>
                                  </p:childTnLst>
                                </p:cTn>
                              </p:par>
                            </p:childTnLst>
                          </p:cTn>
                        </p:par>
                        <p:par>
                          <p:cTn id="12" fill="hold">
                            <p:stCondLst>
                              <p:cond delay="500"/>
                            </p:stCondLst>
                            <p:childTnLst>
                              <p:par>
                                <p:cTn id="13" presetID="16" presetClass="entr" presetSubtype="26"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barn(inHorizontal)">
                                      <p:cBhvr>
                                        <p:cTn id="15" dur="250"/>
                                        <p:tgtEl>
                                          <p:spTgt spid="6"/>
                                        </p:tgtEl>
                                      </p:cBhvr>
                                    </p:animEffect>
                                  </p:childTnLst>
                                </p:cTn>
                              </p:par>
                            </p:childTnLst>
                          </p:cTn>
                        </p:par>
                        <p:par>
                          <p:cTn id="16" fill="hold">
                            <p:stCondLst>
                              <p:cond delay="750"/>
                            </p:stCondLst>
                            <p:childTnLst>
                              <p:par>
                                <p:cTn id="17" presetID="22" presetClass="entr" presetSubtype="8"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left)">
                                      <p:cBhvr>
                                        <p:cTn id="19" dur="500"/>
                                        <p:tgtEl>
                                          <p:spTgt spid="5"/>
                                        </p:tgtEl>
                                      </p:cBhvr>
                                    </p:animEffect>
                                  </p:childTnLst>
                                </p:cTn>
                              </p:par>
                            </p:childTnLst>
                          </p:cTn>
                        </p:par>
                        <p:par>
                          <p:cTn id="20" fill="hold">
                            <p:stCondLst>
                              <p:cond delay="1250"/>
                            </p:stCondLst>
                            <p:childTnLst>
                              <p:par>
                                <p:cTn id="21" presetID="23" presetClass="entr" presetSubtype="16" fill="hold" grpId="0" nodeType="afterEffect">
                                  <p:stCondLst>
                                    <p:cond delay="0"/>
                                  </p:stCondLst>
                                  <p:iterate type="lt">
                                    <p:tmPct val="10000"/>
                                  </p:iterate>
                                  <p:childTnLst>
                                    <p:set>
                                      <p:cBhvr>
                                        <p:cTn id="22" dur="1" fill="hold">
                                          <p:stCondLst>
                                            <p:cond delay="0"/>
                                          </p:stCondLst>
                                        </p:cTn>
                                        <p:tgtEl>
                                          <p:spTgt spid="130"/>
                                        </p:tgtEl>
                                        <p:attrNameLst>
                                          <p:attrName>style.visibility</p:attrName>
                                        </p:attrNameLst>
                                      </p:cBhvr>
                                      <p:to>
                                        <p:strVal val="visible"/>
                                      </p:to>
                                    </p:set>
                                    <p:anim calcmode="lin" valueType="num">
                                      <p:cBhvr>
                                        <p:cTn id="23" dur="500" fill="hold"/>
                                        <p:tgtEl>
                                          <p:spTgt spid="130"/>
                                        </p:tgtEl>
                                        <p:attrNameLst>
                                          <p:attrName>ppt_w</p:attrName>
                                        </p:attrNameLst>
                                      </p:cBhvr>
                                      <p:tavLst>
                                        <p:tav tm="0">
                                          <p:val>
                                            <p:fltVal val="0"/>
                                          </p:val>
                                        </p:tav>
                                        <p:tav tm="100000">
                                          <p:val>
                                            <p:strVal val="#ppt_w"/>
                                          </p:val>
                                        </p:tav>
                                      </p:tavLst>
                                    </p:anim>
                                    <p:anim calcmode="lin" valueType="num">
                                      <p:cBhvr>
                                        <p:cTn id="24" dur="500" fill="hold"/>
                                        <p:tgtEl>
                                          <p:spTgt spid="130"/>
                                        </p:tgtEl>
                                        <p:attrNameLst>
                                          <p:attrName>ppt_h</p:attrName>
                                        </p:attrNameLst>
                                      </p:cBhvr>
                                      <p:tavLst>
                                        <p:tav tm="0">
                                          <p:val>
                                            <p:fltVal val="0"/>
                                          </p:val>
                                        </p:tav>
                                        <p:tav tm="100000">
                                          <p:val>
                                            <p:strVal val="#ppt_h"/>
                                          </p:val>
                                        </p:tav>
                                      </p:tavLst>
                                    </p:anim>
                                  </p:childTnLst>
                                </p:cTn>
                              </p:par>
                              <p:par>
                                <p:cTn id="25" presetID="22" presetClass="entr" presetSubtype="1" fill="hold" grpId="0" nodeType="withEffect">
                                  <p:stCondLst>
                                    <p:cond delay="0"/>
                                  </p:stCondLst>
                                  <p:childTnLst>
                                    <p:set>
                                      <p:cBhvr>
                                        <p:cTn id="26" dur="1" fill="hold">
                                          <p:stCondLst>
                                            <p:cond delay="0"/>
                                          </p:stCondLst>
                                        </p:cTn>
                                        <p:tgtEl>
                                          <p:spTgt spid="128"/>
                                        </p:tgtEl>
                                        <p:attrNameLst>
                                          <p:attrName>style.visibility</p:attrName>
                                        </p:attrNameLst>
                                      </p:cBhvr>
                                      <p:to>
                                        <p:strVal val="visible"/>
                                      </p:to>
                                    </p:set>
                                    <p:animEffect transition="in" filter="wipe(up)">
                                      <p:cBhvr>
                                        <p:cTn id="27" dur="500"/>
                                        <p:tgtEl>
                                          <p:spTgt spid="128"/>
                                        </p:tgtEl>
                                      </p:cBhvr>
                                    </p:animEffect>
                                  </p:childTnLst>
                                </p:cTn>
                              </p:par>
                              <p:par>
                                <p:cTn id="28" presetID="22" presetClass="entr" presetSubtype="4" fill="hold" grpId="0" nodeType="withEffect">
                                  <p:stCondLst>
                                    <p:cond delay="0"/>
                                  </p:stCondLst>
                                  <p:childTnLst>
                                    <p:set>
                                      <p:cBhvr>
                                        <p:cTn id="29" dur="1" fill="hold">
                                          <p:stCondLst>
                                            <p:cond delay="0"/>
                                          </p:stCondLst>
                                        </p:cTn>
                                        <p:tgtEl>
                                          <p:spTgt spid="129"/>
                                        </p:tgtEl>
                                        <p:attrNameLst>
                                          <p:attrName>style.visibility</p:attrName>
                                        </p:attrNameLst>
                                      </p:cBhvr>
                                      <p:to>
                                        <p:strVal val="visible"/>
                                      </p:to>
                                    </p:set>
                                    <p:animEffect transition="in" filter="wipe(down)">
                                      <p:cBhvr>
                                        <p:cTn id="30" dur="500"/>
                                        <p:tgtEl>
                                          <p:spTgt spid="129"/>
                                        </p:tgtEl>
                                      </p:cBhvr>
                                    </p:animEffect>
                                  </p:childTnLst>
                                </p:cTn>
                              </p:par>
                              <p:par>
                                <p:cTn id="31" presetID="22" presetClass="entr" presetSubtype="1" fill="hold" grpId="0" nodeType="withEffect">
                                  <p:stCondLst>
                                    <p:cond delay="0"/>
                                  </p:stCondLst>
                                  <p:childTnLst>
                                    <p:set>
                                      <p:cBhvr>
                                        <p:cTn id="32" dur="1" fill="hold">
                                          <p:stCondLst>
                                            <p:cond delay="0"/>
                                          </p:stCondLst>
                                        </p:cTn>
                                        <p:tgtEl>
                                          <p:spTgt spid="127"/>
                                        </p:tgtEl>
                                        <p:attrNameLst>
                                          <p:attrName>style.visibility</p:attrName>
                                        </p:attrNameLst>
                                      </p:cBhvr>
                                      <p:to>
                                        <p:strVal val="visible"/>
                                      </p:to>
                                    </p:set>
                                    <p:animEffect transition="in" filter="wipe(up)">
                                      <p:cBhvr>
                                        <p:cTn id="33" dur="500"/>
                                        <p:tgtEl>
                                          <p:spTgt spid="127"/>
                                        </p:tgtEl>
                                      </p:cBhvr>
                                    </p:animEffect>
                                  </p:childTnLst>
                                </p:cTn>
                              </p:par>
                              <p:par>
                                <p:cTn id="34" presetID="2" presetClass="entr" presetSubtype="4" decel="100000" fill="hold" nodeType="withEffect">
                                  <p:stCondLst>
                                    <p:cond delay="500"/>
                                  </p:stCondLst>
                                  <p:childTnLst>
                                    <p:set>
                                      <p:cBhvr>
                                        <p:cTn id="35" dur="1" fill="hold">
                                          <p:stCondLst>
                                            <p:cond delay="0"/>
                                          </p:stCondLst>
                                        </p:cTn>
                                        <p:tgtEl>
                                          <p:spTgt spid="94"/>
                                        </p:tgtEl>
                                        <p:attrNameLst>
                                          <p:attrName>style.visibility</p:attrName>
                                        </p:attrNameLst>
                                      </p:cBhvr>
                                      <p:to>
                                        <p:strVal val="visible"/>
                                      </p:to>
                                    </p:set>
                                    <p:anim calcmode="lin" valueType="num">
                                      <p:cBhvr additive="base">
                                        <p:cTn id="36" dur="500" fill="hold"/>
                                        <p:tgtEl>
                                          <p:spTgt spid="94"/>
                                        </p:tgtEl>
                                        <p:attrNameLst>
                                          <p:attrName>ppt_x</p:attrName>
                                        </p:attrNameLst>
                                      </p:cBhvr>
                                      <p:tavLst>
                                        <p:tav tm="0">
                                          <p:val>
                                            <p:strVal val="#ppt_x"/>
                                          </p:val>
                                        </p:tav>
                                        <p:tav tm="100000">
                                          <p:val>
                                            <p:strVal val="#ppt_x"/>
                                          </p:val>
                                        </p:tav>
                                      </p:tavLst>
                                    </p:anim>
                                    <p:anim calcmode="lin" valueType="num">
                                      <p:cBhvr additive="base">
                                        <p:cTn id="37" dur="500" fill="hold"/>
                                        <p:tgtEl>
                                          <p:spTgt spid="94"/>
                                        </p:tgtEl>
                                        <p:attrNameLst>
                                          <p:attrName>ppt_y</p:attrName>
                                        </p:attrNameLst>
                                      </p:cBhvr>
                                      <p:tavLst>
                                        <p:tav tm="0">
                                          <p:val>
                                            <p:strVal val="1+#ppt_h/2"/>
                                          </p:val>
                                        </p:tav>
                                        <p:tav tm="100000">
                                          <p:val>
                                            <p:strVal val="#ppt_y"/>
                                          </p:val>
                                        </p:tav>
                                      </p:tavLst>
                                    </p:anim>
                                  </p:childTnLst>
                                </p:cTn>
                              </p:par>
                              <p:par>
                                <p:cTn id="38" presetID="2" presetClass="entr" presetSubtype="4" decel="100000" fill="hold" nodeType="withEffect">
                                  <p:stCondLst>
                                    <p:cond delay="500"/>
                                  </p:stCondLst>
                                  <p:childTnLst>
                                    <p:set>
                                      <p:cBhvr>
                                        <p:cTn id="39" dur="1" fill="hold">
                                          <p:stCondLst>
                                            <p:cond delay="0"/>
                                          </p:stCondLst>
                                        </p:cTn>
                                        <p:tgtEl>
                                          <p:spTgt spid="95"/>
                                        </p:tgtEl>
                                        <p:attrNameLst>
                                          <p:attrName>style.visibility</p:attrName>
                                        </p:attrNameLst>
                                      </p:cBhvr>
                                      <p:to>
                                        <p:strVal val="visible"/>
                                      </p:to>
                                    </p:set>
                                    <p:anim calcmode="lin" valueType="num">
                                      <p:cBhvr additive="base">
                                        <p:cTn id="40" dur="500" fill="hold"/>
                                        <p:tgtEl>
                                          <p:spTgt spid="95"/>
                                        </p:tgtEl>
                                        <p:attrNameLst>
                                          <p:attrName>ppt_x</p:attrName>
                                        </p:attrNameLst>
                                      </p:cBhvr>
                                      <p:tavLst>
                                        <p:tav tm="0">
                                          <p:val>
                                            <p:strVal val="#ppt_x"/>
                                          </p:val>
                                        </p:tav>
                                        <p:tav tm="100000">
                                          <p:val>
                                            <p:strVal val="#ppt_x"/>
                                          </p:val>
                                        </p:tav>
                                      </p:tavLst>
                                    </p:anim>
                                    <p:anim calcmode="lin" valueType="num">
                                      <p:cBhvr additive="base">
                                        <p:cTn id="41" dur="500" fill="hold"/>
                                        <p:tgtEl>
                                          <p:spTgt spid="95"/>
                                        </p:tgtEl>
                                        <p:attrNameLst>
                                          <p:attrName>ppt_y</p:attrName>
                                        </p:attrNameLst>
                                      </p:cBhvr>
                                      <p:tavLst>
                                        <p:tav tm="0">
                                          <p:val>
                                            <p:strVal val="1+#ppt_h/2"/>
                                          </p:val>
                                        </p:tav>
                                        <p:tav tm="100000">
                                          <p:val>
                                            <p:strVal val="#ppt_y"/>
                                          </p:val>
                                        </p:tav>
                                      </p:tavLst>
                                    </p:anim>
                                  </p:childTnLst>
                                </p:cTn>
                              </p:par>
                            </p:childTnLst>
                          </p:cTn>
                        </p:par>
                        <p:par>
                          <p:cTn id="42" fill="hold">
                            <p:stCondLst>
                              <p:cond delay="2250"/>
                            </p:stCondLst>
                            <p:childTnLst>
                              <p:par>
                                <p:cTn id="43" presetID="22" presetClass="entr" presetSubtype="1" fill="hold" grpId="0" nodeType="afterEffect">
                                  <p:stCondLst>
                                    <p:cond delay="0"/>
                                  </p:stCondLst>
                                  <p:childTnLst>
                                    <p:set>
                                      <p:cBhvr>
                                        <p:cTn id="44" dur="1" fill="hold">
                                          <p:stCondLst>
                                            <p:cond delay="0"/>
                                          </p:stCondLst>
                                        </p:cTn>
                                        <p:tgtEl>
                                          <p:spTgt spid="131"/>
                                        </p:tgtEl>
                                        <p:attrNameLst>
                                          <p:attrName>style.visibility</p:attrName>
                                        </p:attrNameLst>
                                      </p:cBhvr>
                                      <p:to>
                                        <p:strVal val="visible"/>
                                      </p:to>
                                    </p:set>
                                    <p:animEffect transition="in" filter="wipe(up)">
                                      <p:cBhvr>
                                        <p:cTn id="45" dur="1250"/>
                                        <p:tgtEl>
                                          <p:spTgt spid="131"/>
                                        </p:tgtEl>
                                      </p:cBhvr>
                                    </p:animEffect>
                                  </p:childTnLst>
                                </p:cTn>
                              </p:par>
                            </p:childTnLst>
                          </p:cTn>
                        </p:par>
                        <p:par>
                          <p:cTn id="46" fill="hold">
                            <p:stCondLst>
                              <p:cond delay="3500"/>
                            </p:stCondLst>
                            <p:childTnLst>
                              <p:par>
                                <p:cTn id="47" presetID="12" presetClass="entr" presetSubtype="1" fill="hold" grpId="1" nodeType="afterEffect">
                                  <p:stCondLst>
                                    <p:cond delay="0"/>
                                  </p:stCondLst>
                                  <p:childTnLst>
                                    <p:set>
                                      <p:cBhvr>
                                        <p:cTn id="48" dur="1" fill="hold">
                                          <p:stCondLst>
                                            <p:cond delay="0"/>
                                          </p:stCondLst>
                                        </p:cTn>
                                        <p:tgtEl>
                                          <p:spTgt spid="133"/>
                                        </p:tgtEl>
                                        <p:attrNameLst>
                                          <p:attrName>style.visibility</p:attrName>
                                        </p:attrNameLst>
                                      </p:cBhvr>
                                      <p:to>
                                        <p:strVal val="visible"/>
                                      </p:to>
                                    </p:set>
                                    <p:anim calcmode="lin" valueType="num">
                                      <p:cBhvr additive="base">
                                        <p:cTn id="49" dur="500"/>
                                        <p:tgtEl>
                                          <p:spTgt spid="133"/>
                                        </p:tgtEl>
                                        <p:attrNameLst>
                                          <p:attrName>ppt_y</p:attrName>
                                        </p:attrNameLst>
                                      </p:cBhvr>
                                      <p:tavLst>
                                        <p:tav tm="0">
                                          <p:val>
                                            <p:strVal val="#ppt_y-#ppt_h*1.125000"/>
                                          </p:val>
                                        </p:tav>
                                        <p:tav tm="100000">
                                          <p:val>
                                            <p:strVal val="#ppt_y"/>
                                          </p:val>
                                        </p:tav>
                                      </p:tavLst>
                                    </p:anim>
                                    <p:animEffect transition="in" filter="wipe(down)">
                                      <p:cBhvr>
                                        <p:cTn id="50" dur="500"/>
                                        <p:tgtEl>
                                          <p:spTgt spid="133"/>
                                        </p:tgtEl>
                                      </p:cBhvr>
                                    </p:animEffect>
                                  </p:childTnLst>
                                </p:cTn>
                              </p:par>
                            </p:childTnLst>
                          </p:cTn>
                        </p:par>
                        <p:par>
                          <p:cTn id="51" fill="hold">
                            <p:stCondLst>
                              <p:cond delay="4000"/>
                            </p:stCondLst>
                            <p:childTnLst>
                              <p:par>
                                <p:cTn id="52" presetID="22" presetClass="entr" presetSubtype="4" fill="hold" grpId="0" nodeType="afterEffect">
                                  <p:stCondLst>
                                    <p:cond delay="0"/>
                                  </p:stCondLst>
                                  <p:childTnLst>
                                    <p:set>
                                      <p:cBhvr>
                                        <p:cTn id="53" dur="1" fill="hold">
                                          <p:stCondLst>
                                            <p:cond delay="0"/>
                                          </p:stCondLst>
                                        </p:cTn>
                                        <p:tgtEl>
                                          <p:spTgt spid="132">
                                            <p:graphicEl>
                                              <a:chart seriesIdx="-3" categoryIdx="-3" bldStep="gridLegend"/>
                                            </p:graphicEl>
                                          </p:spTgt>
                                        </p:tgtEl>
                                        <p:attrNameLst>
                                          <p:attrName>style.visibility</p:attrName>
                                        </p:attrNameLst>
                                      </p:cBhvr>
                                      <p:to>
                                        <p:strVal val="visible"/>
                                      </p:to>
                                    </p:set>
                                    <p:animEffect transition="in" filter="wipe(down)">
                                      <p:cBhvr>
                                        <p:cTn id="54" dur="500"/>
                                        <p:tgtEl>
                                          <p:spTgt spid="132">
                                            <p:graphicEl>
                                              <a:chart seriesIdx="-3" categoryIdx="-3" bldStep="gridLegend"/>
                                            </p:graphicEl>
                                          </p:spTgt>
                                        </p:tgtEl>
                                      </p:cBhvr>
                                    </p:animEffect>
                                  </p:childTnLst>
                                </p:cTn>
                              </p:par>
                            </p:childTnLst>
                          </p:cTn>
                        </p:par>
                        <p:par>
                          <p:cTn id="55" fill="hold">
                            <p:stCondLst>
                              <p:cond delay="4500"/>
                            </p:stCondLst>
                            <p:childTnLst>
                              <p:par>
                                <p:cTn id="56" presetID="22" presetClass="entr" presetSubtype="4" fill="hold" grpId="0" nodeType="afterEffect">
                                  <p:stCondLst>
                                    <p:cond delay="0"/>
                                  </p:stCondLst>
                                  <p:childTnLst>
                                    <p:set>
                                      <p:cBhvr>
                                        <p:cTn id="57" dur="1" fill="hold">
                                          <p:stCondLst>
                                            <p:cond delay="0"/>
                                          </p:stCondLst>
                                        </p:cTn>
                                        <p:tgtEl>
                                          <p:spTgt spid="132">
                                            <p:graphicEl>
                                              <a:chart seriesIdx="-4" categoryIdx="0" bldStep="category"/>
                                            </p:graphicEl>
                                          </p:spTgt>
                                        </p:tgtEl>
                                        <p:attrNameLst>
                                          <p:attrName>style.visibility</p:attrName>
                                        </p:attrNameLst>
                                      </p:cBhvr>
                                      <p:to>
                                        <p:strVal val="visible"/>
                                      </p:to>
                                    </p:set>
                                    <p:animEffect transition="in" filter="wipe(down)">
                                      <p:cBhvr>
                                        <p:cTn id="58" dur="500"/>
                                        <p:tgtEl>
                                          <p:spTgt spid="132">
                                            <p:graphicEl>
                                              <a:chart seriesIdx="-4" categoryIdx="0" bldStep="category"/>
                                            </p:graphicEl>
                                          </p:spTgt>
                                        </p:tgtEl>
                                      </p:cBhvr>
                                    </p:animEffect>
                                  </p:childTnLst>
                                </p:cTn>
                              </p:par>
                            </p:childTnLst>
                          </p:cTn>
                        </p:par>
                        <p:par>
                          <p:cTn id="59" fill="hold">
                            <p:stCondLst>
                              <p:cond delay="5000"/>
                            </p:stCondLst>
                            <p:childTnLst>
                              <p:par>
                                <p:cTn id="60" presetID="22" presetClass="entr" presetSubtype="4" fill="hold" grpId="0" nodeType="afterEffect">
                                  <p:stCondLst>
                                    <p:cond delay="0"/>
                                  </p:stCondLst>
                                  <p:childTnLst>
                                    <p:set>
                                      <p:cBhvr>
                                        <p:cTn id="61" dur="1" fill="hold">
                                          <p:stCondLst>
                                            <p:cond delay="0"/>
                                          </p:stCondLst>
                                        </p:cTn>
                                        <p:tgtEl>
                                          <p:spTgt spid="132">
                                            <p:graphicEl>
                                              <a:chart seriesIdx="-4" categoryIdx="1" bldStep="category"/>
                                            </p:graphicEl>
                                          </p:spTgt>
                                        </p:tgtEl>
                                        <p:attrNameLst>
                                          <p:attrName>style.visibility</p:attrName>
                                        </p:attrNameLst>
                                      </p:cBhvr>
                                      <p:to>
                                        <p:strVal val="visible"/>
                                      </p:to>
                                    </p:set>
                                    <p:animEffect transition="in" filter="wipe(down)">
                                      <p:cBhvr>
                                        <p:cTn id="62" dur="500"/>
                                        <p:tgtEl>
                                          <p:spTgt spid="132">
                                            <p:graphicEl>
                                              <a:chart seriesIdx="-4" categoryIdx="1" bldStep="category"/>
                                            </p:graphicEl>
                                          </p:spTgt>
                                        </p:tgtEl>
                                      </p:cBhvr>
                                    </p:animEffect>
                                  </p:childTnLst>
                                </p:cTn>
                              </p:par>
                            </p:childTnLst>
                          </p:cTn>
                        </p:par>
                        <p:par>
                          <p:cTn id="63" fill="hold">
                            <p:stCondLst>
                              <p:cond delay="5500"/>
                            </p:stCondLst>
                            <p:childTnLst>
                              <p:par>
                                <p:cTn id="64" presetID="22" presetClass="entr" presetSubtype="4" fill="hold" grpId="0" nodeType="afterEffect">
                                  <p:stCondLst>
                                    <p:cond delay="0"/>
                                  </p:stCondLst>
                                  <p:childTnLst>
                                    <p:set>
                                      <p:cBhvr>
                                        <p:cTn id="65" dur="1" fill="hold">
                                          <p:stCondLst>
                                            <p:cond delay="0"/>
                                          </p:stCondLst>
                                        </p:cTn>
                                        <p:tgtEl>
                                          <p:spTgt spid="132">
                                            <p:graphicEl>
                                              <a:chart seriesIdx="-4" categoryIdx="2" bldStep="category"/>
                                            </p:graphicEl>
                                          </p:spTgt>
                                        </p:tgtEl>
                                        <p:attrNameLst>
                                          <p:attrName>style.visibility</p:attrName>
                                        </p:attrNameLst>
                                      </p:cBhvr>
                                      <p:to>
                                        <p:strVal val="visible"/>
                                      </p:to>
                                    </p:set>
                                    <p:animEffect transition="in" filter="wipe(down)">
                                      <p:cBhvr>
                                        <p:cTn id="66" dur="500"/>
                                        <p:tgtEl>
                                          <p:spTgt spid="132">
                                            <p:graphicEl>
                                              <a:chart seriesIdx="-4" categoryIdx="2" bldStep="category"/>
                                            </p:graphicEl>
                                          </p:spTgt>
                                        </p:tgtEl>
                                      </p:cBhvr>
                                    </p:animEffect>
                                  </p:childTnLst>
                                </p:cTn>
                              </p:par>
                            </p:childTnLst>
                          </p:cTn>
                        </p:par>
                        <p:par>
                          <p:cTn id="67" fill="hold">
                            <p:stCondLst>
                              <p:cond delay="6000"/>
                            </p:stCondLst>
                            <p:childTnLst>
                              <p:par>
                                <p:cTn id="68" presetID="22" presetClass="entr" presetSubtype="4" fill="hold" grpId="0" nodeType="afterEffect">
                                  <p:stCondLst>
                                    <p:cond delay="0"/>
                                  </p:stCondLst>
                                  <p:childTnLst>
                                    <p:set>
                                      <p:cBhvr>
                                        <p:cTn id="69" dur="1" fill="hold">
                                          <p:stCondLst>
                                            <p:cond delay="0"/>
                                          </p:stCondLst>
                                        </p:cTn>
                                        <p:tgtEl>
                                          <p:spTgt spid="132">
                                            <p:graphicEl>
                                              <a:chart seriesIdx="-4" categoryIdx="3" bldStep="category"/>
                                            </p:graphicEl>
                                          </p:spTgt>
                                        </p:tgtEl>
                                        <p:attrNameLst>
                                          <p:attrName>style.visibility</p:attrName>
                                        </p:attrNameLst>
                                      </p:cBhvr>
                                      <p:to>
                                        <p:strVal val="visible"/>
                                      </p:to>
                                    </p:set>
                                    <p:animEffect transition="in" filter="wipe(down)">
                                      <p:cBhvr>
                                        <p:cTn id="70" dur="500"/>
                                        <p:tgtEl>
                                          <p:spTgt spid="132">
                                            <p:graphicEl>
                                              <a:chart seriesIdx="-4" categoryIdx="3" bldStep="category"/>
                                            </p:graphicEl>
                                          </p:spTgt>
                                        </p:tgtEl>
                                      </p:cBhvr>
                                    </p:animEffect>
                                  </p:childTnLst>
                                </p:cTn>
                              </p:par>
                            </p:childTnLst>
                          </p:cTn>
                        </p:par>
                        <p:par>
                          <p:cTn id="71" fill="hold">
                            <p:stCondLst>
                              <p:cond delay="6500"/>
                            </p:stCondLst>
                            <p:childTnLst>
                              <p:par>
                                <p:cTn id="72" presetID="37" presetClass="entr" presetSubtype="0" fill="hold" nodeType="afterEffect">
                                  <p:stCondLst>
                                    <p:cond delay="0"/>
                                  </p:stCondLst>
                                  <p:childTnLst>
                                    <p:set>
                                      <p:cBhvr>
                                        <p:cTn id="73" dur="1" fill="hold">
                                          <p:stCondLst>
                                            <p:cond delay="0"/>
                                          </p:stCondLst>
                                        </p:cTn>
                                        <p:tgtEl>
                                          <p:spTgt spid="3"/>
                                        </p:tgtEl>
                                        <p:attrNameLst>
                                          <p:attrName>style.visibility</p:attrName>
                                        </p:attrNameLst>
                                      </p:cBhvr>
                                      <p:to>
                                        <p:strVal val="visible"/>
                                      </p:to>
                                    </p:set>
                                    <p:animEffect transition="in" filter="fade">
                                      <p:cBhvr>
                                        <p:cTn id="74" dur="1000"/>
                                        <p:tgtEl>
                                          <p:spTgt spid="3"/>
                                        </p:tgtEl>
                                      </p:cBhvr>
                                    </p:animEffect>
                                    <p:anim calcmode="lin" valueType="num">
                                      <p:cBhvr>
                                        <p:cTn id="75" dur="1000" fill="hold"/>
                                        <p:tgtEl>
                                          <p:spTgt spid="3"/>
                                        </p:tgtEl>
                                        <p:attrNameLst>
                                          <p:attrName>ppt_x</p:attrName>
                                        </p:attrNameLst>
                                      </p:cBhvr>
                                      <p:tavLst>
                                        <p:tav tm="0">
                                          <p:val>
                                            <p:strVal val="#ppt_x"/>
                                          </p:val>
                                        </p:tav>
                                        <p:tav tm="100000">
                                          <p:val>
                                            <p:strVal val="#ppt_x"/>
                                          </p:val>
                                        </p:tav>
                                      </p:tavLst>
                                    </p:anim>
                                    <p:anim calcmode="lin" valueType="num">
                                      <p:cBhvr>
                                        <p:cTn id="76" dur="900" decel="100000" fill="hold"/>
                                        <p:tgtEl>
                                          <p:spTgt spid="3"/>
                                        </p:tgtEl>
                                        <p:attrNameLst>
                                          <p:attrName>ppt_y</p:attrName>
                                        </p:attrNameLst>
                                      </p:cBhvr>
                                      <p:tavLst>
                                        <p:tav tm="0">
                                          <p:val>
                                            <p:strVal val="#ppt_y+1"/>
                                          </p:val>
                                        </p:tav>
                                        <p:tav tm="100000">
                                          <p:val>
                                            <p:strVal val="#ppt_y-.03"/>
                                          </p:val>
                                        </p:tav>
                                      </p:tavLst>
                                    </p:anim>
                                    <p:anim calcmode="lin" valueType="num">
                                      <p:cBhvr>
                                        <p:cTn id="77" dur="100" accel="100000" fill="hold">
                                          <p:stCondLst>
                                            <p:cond delay="900"/>
                                          </p:stCondLst>
                                        </p:cTn>
                                        <p:tgtEl>
                                          <p:spTgt spid="3"/>
                                        </p:tgtEl>
                                        <p:attrNameLst>
                                          <p:attrName>ppt_y</p:attrName>
                                        </p:attrNameLst>
                                      </p:cBhvr>
                                      <p:tavLst>
                                        <p:tav tm="0">
                                          <p:val>
                                            <p:strVal val="#ppt_y-.03"/>
                                          </p:val>
                                        </p:tav>
                                        <p:tav tm="100000">
                                          <p:val>
                                            <p:strVal val="#ppt_y"/>
                                          </p:val>
                                        </p:tav>
                                      </p:tavLst>
                                    </p:anim>
                                  </p:childTnLst>
                                </p:cTn>
                              </p:par>
                              <p:par>
                                <p:cTn id="78" presetID="37" presetClass="entr" presetSubtype="0" fill="hold" nodeType="withEffect">
                                  <p:stCondLst>
                                    <p:cond delay="500"/>
                                  </p:stCondLst>
                                  <p:childTnLst>
                                    <p:set>
                                      <p:cBhvr>
                                        <p:cTn id="79" dur="1" fill="hold">
                                          <p:stCondLst>
                                            <p:cond delay="0"/>
                                          </p:stCondLst>
                                        </p:cTn>
                                        <p:tgtEl>
                                          <p:spTgt spid="15"/>
                                        </p:tgtEl>
                                        <p:attrNameLst>
                                          <p:attrName>style.visibility</p:attrName>
                                        </p:attrNameLst>
                                      </p:cBhvr>
                                      <p:to>
                                        <p:strVal val="visible"/>
                                      </p:to>
                                    </p:set>
                                    <p:animEffect transition="in" filter="fade">
                                      <p:cBhvr>
                                        <p:cTn id="80" dur="1000"/>
                                        <p:tgtEl>
                                          <p:spTgt spid="15"/>
                                        </p:tgtEl>
                                      </p:cBhvr>
                                    </p:animEffect>
                                    <p:anim calcmode="lin" valueType="num">
                                      <p:cBhvr>
                                        <p:cTn id="81" dur="1000" fill="hold"/>
                                        <p:tgtEl>
                                          <p:spTgt spid="15"/>
                                        </p:tgtEl>
                                        <p:attrNameLst>
                                          <p:attrName>ppt_x</p:attrName>
                                        </p:attrNameLst>
                                      </p:cBhvr>
                                      <p:tavLst>
                                        <p:tav tm="0">
                                          <p:val>
                                            <p:strVal val="#ppt_x"/>
                                          </p:val>
                                        </p:tav>
                                        <p:tav tm="100000">
                                          <p:val>
                                            <p:strVal val="#ppt_x"/>
                                          </p:val>
                                        </p:tav>
                                      </p:tavLst>
                                    </p:anim>
                                    <p:anim calcmode="lin" valueType="num">
                                      <p:cBhvr>
                                        <p:cTn id="82" dur="900" decel="100000" fill="hold"/>
                                        <p:tgtEl>
                                          <p:spTgt spid="15"/>
                                        </p:tgtEl>
                                        <p:attrNameLst>
                                          <p:attrName>ppt_y</p:attrName>
                                        </p:attrNameLst>
                                      </p:cBhvr>
                                      <p:tavLst>
                                        <p:tav tm="0">
                                          <p:val>
                                            <p:strVal val="#ppt_y+1"/>
                                          </p:val>
                                        </p:tav>
                                        <p:tav tm="100000">
                                          <p:val>
                                            <p:strVal val="#ppt_y-.03"/>
                                          </p:val>
                                        </p:tav>
                                      </p:tavLst>
                                    </p:anim>
                                    <p:anim calcmode="lin" valueType="num">
                                      <p:cBhvr>
                                        <p:cTn id="83" dur="100" accel="100000" fill="hold">
                                          <p:stCondLst>
                                            <p:cond delay="900"/>
                                          </p:stCondLst>
                                        </p:cTn>
                                        <p:tgtEl>
                                          <p:spTgt spid="15"/>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8" grpId="0" animBg="1"/>
      <p:bldP spid="127" grpId="0" animBg="1"/>
      <p:bldP spid="129" grpId="0" animBg="1"/>
      <p:bldP spid="130" grpId="0"/>
      <p:bldP spid="131" grpId="0"/>
      <p:bldGraphic spid="132" grpId="0" uiExpand="1">
        <p:bldSub>
          <a:bldChart bld="category"/>
        </p:bldSub>
      </p:bldGraphic>
      <p:bldP spid="133"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5" name="矩形 504"/>
          <p:cNvSpPr/>
          <p:nvPr/>
        </p:nvSpPr>
        <p:spPr>
          <a:xfrm flipH="1">
            <a:off x="0" y="0"/>
            <a:ext cx="12192000" cy="6858000"/>
          </a:xfrm>
          <a:prstGeom prst="rect">
            <a:avLst/>
          </a:prstGeom>
          <a:blipFill dpi="0" rotWithShape="0">
            <a:blip r:embed="rId2" cstate="email">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61" name="直接连接符 460"/>
          <p:cNvCxnSpPr/>
          <p:nvPr/>
        </p:nvCxnSpPr>
        <p:spPr>
          <a:xfrm flipH="1">
            <a:off x="2898930" y="-393952"/>
            <a:ext cx="7452337" cy="7645904"/>
          </a:xfrm>
          <a:prstGeom prst="line">
            <a:avLst/>
          </a:prstGeom>
          <a:ln w="412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nvGrpSpPr>
          <p:cNvPr id="462" name="组合 461"/>
          <p:cNvGrpSpPr/>
          <p:nvPr/>
        </p:nvGrpSpPr>
        <p:grpSpPr>
          <a:xfrm>
            <a:off x="7823833" y="1592244"/>
            <a:ext cx="2627232" cy="648072"/>
            <a:chOff x="7500463" y="1666156"/>
            <a:chExt cx="2627232" cy="648072"/>
          </a:xfrm>
        </p:grpSpPr>
        <p:grpSp>
          <p:nvGrpSpPr>
            <p:cNvPr id="494" name="组合 493"/>
            <p:cNvGrpSpPr/>
            <p:nvPr/>
          </p:nvGrpSpPr>
          <p:grpSpPr>
            <a:xfrm>
              <a:off x="7500463" y="1666156"/>
              <a:ext cx="648072" cy="648072"/>
              <a:chOff x="7465739" y="1666156"/>
              <a:chExt cx="648072" cy="648072"/>
            </a:xfrm>
          </p:grpSpPr>
          <p:grpSp>
            <p:nvGrpSpPr>
              <p:cNvPr id="498" name="组合 497"/>
              <p:cNvGrpSpPr/>
              <p:nvPr/>
            </p:nvGrpSpPr>
            <p:grpSpPr>
              <a:xfrm>
                <a:off x="7465739" y="1666156"/>
                <a:ext cx="648072" cy="648072"/>
                <a:chOff x="8761883" y="1666156"/>
                <a:chExt cx="648072" cy="648072"/>
              </a:xfrm>
            </p:grpSpPr>
            <p:sp>
              <p:nvSpPr>
                <p:cNvPr id="500" name="椭圆 499"/>
                <p:cNvSpPr/>
                <p:nvPr/>
              </p:nvSpPr>
              <p:spPr>
                <a:xfrm>
                  <a:off x="8761883" y="1666156"/>
                  <a:ext cx="648072" cy="648072"/>
                </a:xfrm>
                <a:prstGeom prst="ellipse">
                  <a:avLst/>
                </a:prstGeom>
                <a:solidFill>
                  <a:srgbClr val="226AA6"/>
                </a:solidFill>
                <a:ln>
                  <a:noFill/>
                </a:ln>
                <a:effectLst>
                  <a:outerShdw blurRad="50800" dist="50800" dir="5400000" algn="ctr" rotWithShape="0">
                    <a:schemeClr val="bg1">
                      <a:lumMod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明黑" panose="020B0300000000000000" pitchFamily="34" charset="-122"/>
                    <a:ea typeface="明黑" panose="020B0300000000000000" pitchFamily="34" charset="-122"/>
                  </a:endParaRPr>
                </a:p>
              </p:txBody>
            </p:sp>
            <p:sp>
              <p:nvSpPr>
                <p:cNvPr id="501" name="椭圆 500"/>
                <p:cNvSpPr/>
                <p:nvPr/>
              </p:nvSpPr>
              <p:spPr>
                <a:xfrm>
                  <a:off x="8814134" y="1718606"/>
                  <a:ext cx="543571" cy="543173"/>
                </a:xfrm>
                <a:prstGeom prst="ellipse">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latin typeface="明黑" panose="020B0300000000000000" pitchFamily="34" charset="-122"/>
                    <a:ea typeface="明黑" panose="020B0300000000000000" pitchFamily="34" charset="-122"/>
                  </a:endParaRPr>
                </a:p>
              </p:txBody>
            </p:sp>
          </p:grpSp>
          <p:sp>
            <p:nvSpPr>
              <p:cNvPr id="499" name="TextBox 33"/>
              <p:cNvSpPr txBox="1"/>
              <p:nvPr/>
            </p:nvSpPr>
            <p:spPr>
              <a:xfrm>
                <a:off x="7476709" y="1759360"/>
                <a:ext cx="626133" cy="461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2400" dirty="0">
                    <a:solidFill>
                      <a:srgbClr val="226AA6"/>
                    </a:solidFill>
                    <a:latin typeface="明黑" panose="020B0300000000000000" pitchFamily="34" charset="-122"/>
                    <a:ea typeface="明黑" panose="020B0300000000000000" pitchFamily="34" charset="-122"/>
                  </a:rPr>
                  <a:t>01</a:t>
                </a:r>
                <a:endParaRPr lang="zh-CN" altLang="en-US" sz="2400" dirty="0">
                  <a:solidFill>
                    <a:srgbClr val="226AA6"/>
                  </a:solidFill>
                  <a:latin typeface="明黑" panose="020B0300000000000000" pitchFamily="34" charset="-122"/>
                  <a:ea typeface="明黑" panose="020B0300000000000000" pitchFamily="34" charset="-122"/>
                </a:endParaRPr>
              </a:p>
            </p:txBody>
          </p:sp>
        </p:grpSp>
        <p:grpSp>
          <p:nvGrpSpPr>
            <p:cNvPr id="495" name="组合 494"/>
            <p:cNvGrpSpPr/>
            <p:nvPr/>
          </p:nvGrpSpPr>
          <p:grpSpPr>
            <a:xfrm>
              <a:off x="8209052" y="1805526"/>
              <a:ext cx="1918643" cy="369332"/>
              <a:chOff x="8188639" y="1792779"/>
              <a:chExt cx="1918643" cy="369332"/>
            </a:xfrm>
          </p:grpSpPr>
          <p:sp>
            <p:nvSpPr>
              <p:cNvPr id="496" name="圆角矩形 495"/>
              <p:cNvSpPr/>
              <p:nvPr/>
            </p:nvSpPr>
            <p:spPr>
              <a:xfrm>
                <a:off x="8188639" y="1797178"/>
                <a:ext cx="1918643" cy="360535"/>
              </a:xfrm>
              <a:prstGeom prst="roundRect">
                <a:avLst/>
              </a:prstGeom>
              <a:solidFill>
                <a:srgbClr val="226A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明黑" panose="020B0300000000000000" pitchFamily="34" charset="-122"/>
                  <a:ea typeface="明黑" panose="020B0300000000000000" pitchFamily="34" charset="-122"/>
                </a:endParaRPr>
              </a:p>
            </p:txBody>
          </p:sp>
          <p:sp>
            <p:nvSpPr>
              <p:cNvPr id="497" name="文本框 75"/>
              <p:cNvSpPr txBox="1"/>
              <p:nvPr/>
            </p:nvSpPr>
            <p:spPr>
              <a:xfrm>
                <a:off x="8525945" y="1792779"/>
                <a:ext cx="1244031" cy="3693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b="1" dirty="0">
                    <a:solidFill>
                      <a:schemeClr val="bg1"/>
                    </a:solidFill>
                    <a:latin typeface="明黑" panose="020B0300000000000000" pitchFamily="34" charset="-122"/>
                    <a:ea typeface="明黑" panose="020B0300000000000000" pitchFamily="34" charset="-122"/>
                  </a:rPr>
                  <a:t>商业特点</a:t>
                </a:r>
              </a:p>
            </p:txBody>
          </p:sp>
        </p:grpSp>
      </p:grpSp>
      <p:sp>
        <p:nvSpPr>
          <p:cNvPr id="463" name="矩形 462"/>
          <p:cNvSpPr/>
          <p:nvPr/>
        </p:nvSpPr>
        <p:spPr>
          <a:xfrm>
            <a:off x="8460936" y="2134830"/>
            <a:ext cx="3365008" cy="566309"/>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10000"/>
              </a:lnSpc>
            </a:pPr>
            <a:r>
              <a:rPr lang="zh-CN" altLang="en-US" sz="1400" dirty="0">
                <a:latin typeface="明黑" panose="020B0300000000000000" pitchFamily="34" charset="-122"/>
                <a:ea typeface="明黑" panose="020B0300000000000000" pitchFamily="34" charset="-122"/>
              </a:rPr>
              <a:t>视频剪辑等作出要表达的信息组织在将演示文稿打印出到更广泛的领域中</a:t>
            </a:r>
          </a:p>
        </p:txBody>
      </p:sp>
      <p:grpSp>
        <p:nvGrpSpPr>
          <p:cNvPr id="464" name="组合 463"/>
          <p:cNvGrpSpPr/>
          <p:nvPr/>
        </p:nvGrpSpPr>
        <p:grpSpPr>
          <a:xfrm>
            <a:off x="6661173" y="2791874"/>
            <a:ext cx="2627232" cy="648072"/>
            <a:chOff x="6337803" y="2865786"/>
            <a:chExt cx="2627232" cy="648072"/>
          </a:xfrm>
        </p:grpSpPr>
        <p:grpSp>
          <p:nvGrpSpPr>
            <p:cNvPr id="486" name="组合 485"/>
            <p:cNvGrpSpPr/>
            <p:nvPr/>
          </p:nvGrpSpPr>
          <p:grpSpPr>
            <a:xfrm>
              <a:off x="6337803" y="2865786"/>
              <a:ext cx="648072" cy="648072"/>
              <a:chOff x="7465739" y="1666156"/>
              <a:chExt cx="648072" cy="648072"/>
            </a:xfrm>
          </p:grpSpPr>
          <p:grpSp>
            <p:nvGrpSpPr>
              <p:cNvPr id="490" name="组合 489"/>
              <p:cNvGrpSpPr/>
              <p:nvPr/>
            </p:nvGrpSpPr>
            <p:grpSpPr>
              <a:xfrm>
                <a:off x="7465739" y="1666156"/>
                <a:ext cx="648072" cy="648072"/>
                <a:chOff x="8761883" y="1666156"/>
                <a:chExt cx="648072" cy="648072"/>
              </a:xfrm>
            </p:grpSpPr>
            <p:sp>
              <p:nvSpPr>
                <p:cNvPr id="492" name="椭圆 491"/>
                <p:cNvSpPr/>
                <p:nvPr/>
              </p:nvSpPr>
              <p:spPr>
                <a:xfrm>
                  <a:off x="8761883" y="1666156"/>
                  <a:ext cx="648072" cy="648072"/>
                </a:xfrm>
                <a:prstGeom prst="ellipse">
                  <a:avLst/>
                </a:prstGeom>
                <a:solidFill>
                  <a:srgbClr val="226AA6"/>
                </a:solidFill>
                <a:ln>
                  <a:noFill/>
                </a:ln>
                <a:effectLst>
                  <a:outerShdw blurRad="50800" dist="50800" dir="5400000" algn="ctr" rotWithShape="0">
                    <a:schemeClr val="bg1">
                      <a:lumMod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明黑" panose="020B0300000000000000" pitchFamily="34" charset="-122"/>
                    <a:ea typeface="明黑" panose="020B0300000000000000" pitchFamily="34" charset="-122"/>
                  </a:endParaRPr>
                </a:p>
              </p:txBody>
            </p:sp>
            <p:sp>
              <p:nvSpPr>
                <p:cNvPr id="493" name="椭圆 492"/>
                <p:cNvSpPr/>
                <p:nvPr/>
              </p:nvSpPr>
              <p:spPr>
                <a:xfrm>
                  <a:off x="8814134" y="1718606"/>
                  <a:ext cx="543571" cy="543173"/>
                </a:xfrm>
                <a:prstGeom prst="ellipse">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latin typeface="明黑" panose="020B0300000000000000" pitchFamily="34" charset="-122"/>
                    <a:ea typeface="明黑" panose="020B0300000000000000" pitchFamily="34" charset="-122"/>
                  </a:endParaRPr>
                </a:p>
              </p:txBody>
            </p:sp>
          </p:grpSp>
          <p:sp>
            <p:nvSpPr>
              <p:cNvPr id="491" name="TextBox 33"/>
              <p:cNvSpPr txBox="1"/>
              <p:nvPr/>
            </p:nvSpPr>
            <p:spPr>
              <a:xfrm>
                <a:off x="7476709" y="1759360"/>
                <a:ext cx="626133" cy="461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2400" dirty="0">
                    <a:solidFill>
                      <a:srgbClr val="226AA6"/>
                    </a:solidFill>
                    <a:latin typeface="明黑" panose="020B0300000000000000" pitchFamily="34" charset="-122"/>
                    <a:ea typeface="明黑" panose="020B0300000000000000" pitchFamily="34" charset="-122"/>
                  </a:rPr>
                  <a:t>02</a:t>
                </a:r>
                <a:endParaRPr lang="zh-CN" altLang="en-US" sz="2400" dirty="0">
                  <a:solidFill>
                    <a:srgbClr val="226AA6"/>
                  </a:solidFill>
                  <a:latin typeface="明黑" panose="020B0300000000000000" pitchFamily="34" charset="-122"/>
                  <a:ea typeface="明黑" panose="020B0300000000000000" pitchFamily="34" charset="-122"/>
                </a:endParaRPr>
              </a:p>
            </p:txBody>
          </p:sp>
        </p:grpSp>
        <p:grpSp>
          <p:nvGrpSpPr>
            <p:cNvPr id="487" name="组合 486"/>
            <p:cNvGrpSpPr/>
            <p:nvPr/>
          </p:nvGrpSpPr>
          <p:grpSpPr>
            <a:xfrm>
              <a:off x="7046392" y="3005156"/>
              <a:ext cx="1918643" cy="369332"/>
              <a:chOff x="8188639" y="1792779"/>
              <a:chExt cx="1918643" cy="369332"/>
            </a:xfrm>
          </p:grpSpPr>
          <p:sp>
            <p:nvSpPr>
              <p:cNvPr id="488" name="圆角矩形 487"/>
              <p:cNvSpPr/>
              <p:nvPr/>
            </p:nvSpPr>
            <p:spPr>
              <a:xfrm>
                <a:off x="8188639" y="1797178"/>
                <a:ext cx="1918643" cy="360535"/>
              </a:xfrm>
              <a:prstGeom prst="roundRect">
                <a:avLst/>
              </a:prstGeom>
              <a:solidFill>
                <a:srgbClr val="226A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明黑" panose="020B0300000000000000" pitchFamily="34" charset="-122"/>
                  <a:ea typeface="明黑" panose="020B0300000000000000" pitchFamily="34" charset="-122"/>
                </a:endParaRPr>
              </a:p>
            </p:txBody>
          </p:sp>
          <p:sp>
            <p:nvSpPr>
              <p:cNvPr id="489" name="文本框 84"/>
              <p:cNvSpPr txBox="1"/>
              <p:nvPr/>
            </p:nvSpPr>
            <p:spPr>
              <a:xfrm>
                <a:off x="8510209" y="1792779"/>
                <a:ext cx="1275502" cy="3693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b="1" dirty="0">
                    <a:solidFill>
                      <a:schemeClr val="bg1"/>
                    </a:solidFill>
                    <a:latin typeface="明黑" panose="020B0300000000000000" pitchFamily="34" charset="-122"/>
                    <a:ea typeface="明黑" panose="020B0300000000000000" pitchFamily="34" charset="-122"/>
                  </a:rPr>
                  <a:t>商业特点</a:t>
                </a:r>
              </a:p>
            </p:txBody>
          </p:sp>
        </p:grpSp>
      </p:grpSp>
      <p:sp>
        <p:nvSpPr>
          <p:cNvPr id="465" name="矩形 464"/>
          <p:cNvSpPr/>
          <p:nvPr/>
        </p:nvSpPr>
        <p:spPr>
          <a:xfrm>
            <a:off x="7298276" y="3334460"/>
            <a:ext cx="3365008" cy="566309"/>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10000"/>
              </a:lnSpc>
            </a:pPr>
            <a:r>
              <a:rPr lang="zh-CN" altLang="en-US" sz="1400" dirty="0">
                <a:latin typeface="明黑" panose="020B0300000000000000" pitchFamily="34" charset="-122"/>
                <a:ea typeface="明黑" panose="020B0300000000000000" pitchFamily="34" charset="-122"/>
              </a:rPr>
              <a:t>视频剪辑等作出要表达的信息组织在将演示文稿打印出到更广泛的领域中</a:t>
            </a:r>
          </a:p>
        </p:txBody>
      </p:sp>
      <p:grpSp>
        <p:nvGrpSpPr>
          <p:cNvPr id="466" name="组合 465"/>
          <p:cNvGrpSpPr/>
          <p:nvPr/>
        </p:nvGrpSpPr>
        <p:grpSpPr>
          <a:xfrm>
            <a:off x="5498514" y="3991504"/>
            <a:ext cx="2627232" cy="648072"/>
            <a:chOff x="5175144" y="4065416"/>
            <a:chExt cx="2627232" cy="648072"/>
          </a:xfrm>
        </p:grpSpPr>
        <p:grpSp>
          <p:nvGrpSpPr>
            <p:cNvPr id="478" name="组合 477"/>
            <p:cNvGrpSpPr/>
            <p:nvPr/>
          </p:nvGrpSpPr>
          <p:grpSpPr>
            <a:xfrm>
              <a:off x="5175144" y="4065416"/>
              <a:ext cx="648072" cy="648072"/>
              <a:chOff x="7465739" y="1666156"/>
              <a:chExt cx="648072" cy="648072"/>
            </a:xfrm>
          </p:grpSpPr>
          <p:grpSp>
            <p:nvGrpSpPr>
              <p:cNvPr id="482" name="组合 481"/>
              <p:cNvGrpSpPr/>
              <p:nvPr/>
            </p:nvGrpSpPr>
            <p:grpSpPr>
              <a:xfrm>
                <a:off x="7465739" y="1666156"/>
                <a:ext cx="648072" cy="648072"/>
                <a:chOff x="8761883" y="1666156"/>
                <a:chExt cx="648072" cy="648072"/>
              </a:xfrm>
            </p:grpSpPr>
            <p:sp>
              <p:nvSpPr>
                <p:cNvPr id="484" name="椭圆 483"/>
                <p:cNvSpPr/>
                <p:nvPr/>
              </p:nvSpPr>
              <p:spPr>
                <a:xfrm>
                  <a:off x="8761883" y="1666156"/>
                  <a:ext cx="648072" cy="648072"/>
                </a:xfrm>
                <a:prstGeom prst="ellipse">
                  <a:avLst/>
                </a:prstGeom>
                <a:solidFill>
                  <a:srgbClr val="226AA6"/>
                </a:solidFill>
                <a:ln>
                  <a:noFill/>
                </a:ln>
                <a:effectLst>
                  <a:outerShdw blurRad="50800" dist="50800" dir="5400000" algn="ctr" rotWithShape="0">
                    <a:schemeClr val="bg1">
                      <a:lumMod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明黑" panose="020B0300000000000000" pitchFamily="34" charset="-122"/>
                    <a:ea typeface="明黑" panose="020B0300000000000000" pitchFamily="34" charset="-122"/>
                  </a:endParaRPr>
                </a:p>
              </p:txBody>
            </p:sp>
            <p:sp>
              <p:nvSpPr>
                <p:cNvPr id="485" name="椭圆 484"/>
                <p:cNvSpPr/>
                <p:nvPr/>
              </p:nvSpPr>
              <p:spPr>
                <a:xfrm>
                  <a:off x="8814134" y="1718606"/>
                  <a:ext cx="543571" cy="543173"/>
                </a:xfrm>
                <a:prstGeom prst="ellipse">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latin typeface="明黑" panose="020B0300000000000000" pitchFamily="34" charset="-122"/>
                    <a:ea typeface="明黑" panose="020B0300000000000000" pitchFamily="34" charset="-122"/>
                  </a:endParaRPr>
                </a:p>
              </p:txBody>
            </p:sp>
          </p:grpSp>
          <p:sp>
            <p:nvSpPr>
              <p:cNvPr id="483" name="TextBox 33"/>
              <p:cNvSpPr txBox="1"/>
              <p:nvPr/>
            </p:nvSpPr>
            <p:spPr>
              <a:xfrm>
                <a:off x="7476709" y="1759360"/>
                <a:ext cx="626133" cy="461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dirty="0">
                    <a:solidFill>
                      <a:srgbClr val="226AA6"/>
                    </a:solidFill>
                    <a:latin typeface="明黑" panose="020B0300000000000000" pitchFamily="34" charset="-122"/>
                    <a:ea typeface="明黑" panose="020B0300000000000000" pitchFamily="34" charset="-122"/>
                  </a:rPr>
                  <a:t>03</a:t>
                </a:r>
                <a:endParaRPr lang="zh-CN" altLang="en-US" sz="2400" dirty="0">
                  <a:solidFill>
                    <a:srgbClr val="226AA6"/>
                  </a:solidFill>
                  <a:latin typeface="明黑" panose="020B0300000000000000" pitchFamily="34" charset="-122"/>
                  <a:ea typeface="明黑" panose="020B0300000000000000" pitchFamily="34" charset="-122"/>
                </a:endParaRPr>
              </a:p>
            </p:txBody>
          </p:sp>
        </p:grpSp>
        <p:grpSp>
          <p:nvGrpSpPr>
            <p:cNvPr id="479" name="组合 478"/>
            <p:cNvGrpSpPr/>
            <p:nvPr/>
          </p:nvGrpSpPr>
          <p:grpSpPr>
            <a:xfrm>
              <a:off x="5883733" y="4204786"/>
              <a:ext cx="1918643" cy="369332"/>
              <a:chOff x="8188639" y="1792779"/>
              <a:chExt cx="1918643" cy="369332"/>
            </a:xfrm>
          </p:grpSpPr>
          <p:sp>
            <p:nvSpPr>
              <p:cNvPr id="480" name="圆角矩形 479"/>
              <p:cNvSpPr/>
              <p:nvPr/>
            </p:nvSpPr>
            <p:spPr>
              <a:xfrm>
                <a:off x="8188639" y="1797178"/>
                <a:ext cx="1918643" cy="360535"/>
              </a:xfrm>
              <a:prstGeom prst="roundRect">
                <a:avLst/>
              </a:prstGeom>
              <a:solidFill>
                <a:srgbClr val="226A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明黑" panose="020B0300000000000000" pitchFamily="34" charset="-122"/>
                  <a:ea typeface="明黑" panose="020B0300000000000000" pitchFamily="34" charset="-122"/>
                </a:endParaRPr>
              </a:p>
            </p:txBody>
          </p:sp>
          <p:sp>
            <p:nvSpPr>
              <p:cNvPr id="481" name="文本框 93"/>
              <p:cNvSpPr txBox="1"/>
              <p:nvPr/>
            </p:nvSpPr>
            <p:spPr>
              <a:xfrm>
                <a:off x="8539299" y="1792779"/>
                <a:ext cx="1217322" cy="3693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b="1" dirty="0">
                    <a:solidFill>
                      <a:schemeClr val="bg1"/>
                    </a:solidFill>
                    <a:latin typeface="明黑" panose="020B0300000000000000" pitchFamily="34" charset="-122"/>
                    <a:ea typeface="明黑" panose="020B0300000000000000" pitchFamily="34" charset="-122"/>
                  </a:rPr>
                  <a:t>商业特点</a:t>
                </a:r>
              </a:p>
            </p:txBody>
          </p:sp>
        </p:grpSp>
      </p:grpSp>
      <p:sp>
        <p:nvSpPr>
          <p:cNvPr id="467" name="矩形 466"/>
          <p:cNvSpPr/>
          <p:nvPr/>
        </p:nvSpPr>
        <p:spPr>
          <a:xfrm>
            <a:off x="6135617" y="4534090"/>
            <a:ext cx="3365008" cy="566309"/>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10000"/>
              </a:lnSpc>
            </a:pPr>
            <a:r>
              <a:rPr lang="zh-CN" altLang="en-US" sz="1400" dirty="0">
                <a:latin typeface="明黑" panose="020B0300000000000000" pitchFamily="34" charset="-122"/>
                <a:ea typeface="明黑" panose="020B0300000000000000" pitchFamily="34" charset="-122"/>
              </a:rPr>
              <a:t>视频剪辑等作出要表达的信息组织在将演示文稿打印出到更广泛的领域中</a:t>
            </a:r>
          </a:p>
        </p:txBody>
      </p:sp>
      <p:grpSp>
        <p:nvGrpSpPr>
          <p:cNvPr id="468" name="组合 467"/>
          <p:cNvGrpSpPr/>
          <p:nvPr/>
        </p:nvGrpSpPr>
        <p:grpSpPr>
          <a:xfrm>
            <a:off x="4335855" y="5191135"/>
            <a:ext cx="2627232" cy="648072"/>
            <a:chOff x="4012485" y="5265047"/>
            <a:chExt cx="2627232" cy="648072"/>
          </a:xfrm>
        </p:grpSpPr>
        <p:grpSp>
          <p:nvGrpSpPr>
            <p:cNvPr id="470" name="组合 469"/>
            <p:cNvGrpSpPr/>
            <p:nvPr/>
          </p:nvGrpSpPr>
          <p:grpSpPr>
            <a:xfrm>
              <a:off x="4012485" y="5265047"/>
              <a:ext cx="648072" cy="648072"/>
              <a:chOff x="7465739" y="1666156"/>
              <a:chExt cx="648072" cy="648072"/>
            </a:xfrm>
          </p:grpSpPr>
          <p:grpSp>
            <p:nvGrpSpPr>
              <p:cNvPr id="474" name="组合 473"/>
              <p:cNvGrpSpPr/>
              <p:nvPr/>
            </p:nvGrpSpPr>
            <p:grpSpPr>
              <a:xfrm>
                <a:off x="7465739" y="1666156"/>
                <a:ext cx="648072" cy="648072"/>
                <a:chOff x="8761883" y="1666156"/>
                <a:chExt cx="648072" cy="648072"/>
              </a:xfrm>
            </p:grpSpPr>
            <p:sp>
              <p:nvSpPr>
                <p:cNvPr id="476" name="椭圆 475"/>
                <p:cNvSpPr/>
                <p:nvPr/>
              </p:nvSpPr>
              <p:spPr>
                <a:xfrm>
                  <a:off x="8761883" y="1666156"/>
                  <a:ext cx="648072" cy="648072"/>
                </a:xfrm>
                <a:prstGeom prst="ellipse">
                  <a:avLst/>
                </a:prstGeom>
                <a:solidFill>
                  <a:srgbClr val="226AA6"/>
                </a:solidFill>
                <a:ln>
                  <a:noFill/>
                </a:ln>
                <a:effectLst>
                  <a:outerShdw blurRad="50800" dist="50800" dir="5400000" algn="ctr" rotWithShape="0">
                    <a:schemeClr val="bg1">
                      <a:lumMod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明黑" panose="020B0300000000000000" pitchFamily="34" charset="-122"/>
                    <a:ea typeface="明黑" panose="020B0300000000000000" pitchFamily="34" charset="-122"/>
                  </a:endParaRPr>
                </a:p>
              </p:txBody>
            </p:sp>
            <p:sp>
              <p:nvSpPr>
                <p:cNvPr id="477" name="椭圆 476"/>
                <p:cNvSpPr/>
                <p:nvPr/>
              </p:nvSpPr>
              <p:spPr>
                <a:xfrm>
                  <a:off x="8814134" y="1718606"/>
                  <a:ext cx="543571" cy="543173"/>
                </a:xfrm>
                <a:prstGeom prst="ellipse">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latin typeface="明黑" panose="020B0300000000000000" pitchFamily="34" charset="-122"/>
                    <a:ea typeface="明黑" panose="020B0300000000000000" pitchFamily="34" charset="-122"/>
                  </a:endParaRPr>
                </a:p>
              </p:txBody>
            </p:sp>
          </p:grpSp>
          <p:sp>
            <p:nvSpPr>
              <p:cNvPr id="475" name="TextBox 33"/>
              <p:cNvSpPr txBox="1"/>
              <p:nvPr/>
            </p:nvSpPr>
            <p:spPr>
              <a:xfrm>
                <a:off x="7476709" y="1759360"/>
                <a:ext cx="626133" cy="461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dirty="0">
                    <a:solidFill>
                      <a:srgbClr val="226AA6"/>
                    </a:solidFill>
                    <a:latin typeface="明黑" panose="020B0300000000000000" pitchFamily="34" charset="-122"/>
                    <a:ea typeface="明黑" panose="020B0300000000000000" pitchFamily="34" charset="-122"/>
                  </a:rPr>
                  <a:t>04</a:t>
                </a:r>
                <a:endParaRPr lang="zh-CN" altLang="en-US" sz="2400" dirty="0">
                  <a:solidFill>
                    <a:srgbClr val="226AA6"/>
                  </a:solidFill>
                  <a:latin typeface="明黑" panose="020B0300000000000000" pitchFamily="34" charset="-122"/>
                  <a:ea typeface="明黑" panose="020B0300000000000000" pitchFamily="34" charset="-122"/>
                </a:endParaRPr>
              </a:p>
            </p:txBody>
          </p:sp>
        </p:grpSp>
        <p:grpSp>
          <p:nvGrpSpPr>
            <p:cNvPr id="471" name="组合 470"/>
            <p:cNvGrpSpPr/>
            <p:nvPr/>
          </p:nvGrpSpPr>
          <p:grpSpPr>
            <a:xfrm>
              <a:off x="4721074" y="5404417"/>
              <a:ext cx="1918643" cy="369332"/>
              <a:chOff x="8188639" y="1792779"/>
              <a:chExt cx="1918643" cy="369332"/>
            </a:xfrm>
          </p:grpSpPr>
          <p:sp>
            <p:nvSpPr>
              <p:cNvPr id="472" name="圆角矩形 471"/>
              <p:cNvSpPr/>
              <p:nvPr/>
            </p:nvSpPr>
            <p:spPr>
              <a:xfrm>
                <a:off x="8188639" y="1797178"/>
                <a:ext cx="1918643" cy="360535"/>
              </a:xfrm>
              <a:prstGeom prst="roundRect">
                <a:avLst/>
              </a:prstGeom>
              <a:solidFill>
                <a:srgbClr val="226A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dist"/>
                <a:endParaRPr lang="zh-CN" altLang="en-US">
                  <a:latin typeface="明黑" panose="020B0300000000000000" pitchFamily="34" charset="-122"/>
                  <a:ea typeface="明黑" panose="020B0300000000000000" pitchFamily="34" charset="-122"/>
                </a:endParaRPr>
              </a:p>
            </p:txBody>
          </p:sp>
          <p:sp>
            <p:nvSpPr>
              <p:cNvPr id="473" name="文本框 102"/>
              <p:cNvSpPr txBox="1"/>
              <p:nvPr/>
            </p:nvSpPr>
            <p:spPr>
              <a:xfrm>
                <a:off x="8490552" y="1792779"/>
                <a:ext cx="1314816" cy="3693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b="1" dirty="0">
                    <a:solidFill>
                      <a:schemeClr val="bg1"/>
                    </a:solidFill>
                    <a:latin typeface="明黑" panose="020B0300000000000000" pitchFamily="34" charset="-122"/>
                    <a:ea typeface="明黑" panose="020B0300000000000000" pitchFamily="34" charset="-122"/>
                  </a:rPr>
                  <a:t>商业特点</a:t>
                </a:r>
              </a:p>
            </p:txBody>
          </p:sp>
        </p:grpSp>
      </p:grpSp>
      <p:sp>
        <p:nvSpPr>
          <p:cNvPr id="469" name="矩形 468"/>
          <p:cNvSpPr/>
          <p:nvPr/>
        </p:nvSpPr>
        <p:spPr>
          <a:xfrm>
            <a:off x="4972958" y="5733721"/>
            <a:ext cx="3365008" cy="566309"/>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10000"/>
              </a:lnSpc>
            </a:pPr>
            <a:r>
              <a:rPr lang="zh-CN" altLang="en-US" sz="1400" dirty="0">
                <a:latin typeface="明黑" panose="020B0300000000000000" pitchFamily="34" charset="-122"/>
                <a:ea typeface="明黑" panose="020B0300000000000000" pitchFamily="34" charset="-122"/>
              </a:rPr>
              <a:t>视频剪辑等作出要表达的信息组织在将演示文稿打印出到更广泛的领域中</a:t>
            </a:r>
          </a:p>
        </p:txBody>
      </p:sp>
      <p:sp>
        <p:nvSpPr>
          <p:cNvPr id="502" name="矩形 501"/>
          <p:cNvSpPr/>
          <p:nvPr/>
        </p:nvSpPr>
        <p:spPr>
          <a:xfrm>
            <a:off x="612530" y="1799313"/>
            <a:ext cx="2646225" cy="400110"/>
          </a:xfrm>
          <a:prstGeom prst="rect">
            <a:avLst/>
          </a:prstGeom>
        </p:spPr>
        <p:txBody>
          <a:bodyPr wrap="square">
            <a:spAutoFit/>
          </a:bodyPr>
          <a:lstStyle/>
          <a:p>
            <a:pPr algn="dist"/>
            <a:r>
              <a:rPr lang="zh-CN" altLang="en-US" sz="2000" b="1" spc="300" dirty="0">
                <a:solidFill>
                  <a:srgbClr val="0863B5"/>
                </a:solidFill>
                <a:latin typeface="方正正中黑简体" panose="02000000000000000000" pitchFamily="2" charset="-122"/>
                <a:ea typeface="方正正中黑简体" panose="02000000000000000000" pitchFamily="2" charset="-122"/>
              </a:rPr>
              <a:t>移动互联网推广</a:t>
            </a:r>
            <a:endParaRPr lang="en-US" altLang="zh-CN" sz="2000" b="1" spc="300" dirty="0">
              <a:solidFill>
                <a:srgbClr val="0863B5"/>
              </a:solidFill>
              <a:latin typeface="方正正中黑简体" panose="02000000000000000000" pitchFamily="2" charset="-122"/>
              <a:ea typeface="方正正中黑简体" panose="02000000000000000000" pitchFamily="2" charset="-122"/>
            </a:endParaRPr>
          </a:p>
        </p:txBody>
      </p:sp>
      <p:sp>
        <p:nvSpPr>
          <p:cNvPr id="503" name="矩形 502"/>
          <p:cNvSpPr/>
          <p:nvPr/>
        </p:nvSpPr>
        <p:spPr>
          <a:xfrm>
            <a:off x="625210" y="2140214"/>
            <a:ext cx="5318835" cy="867930"/>
          </a:xfrm>
          <a:prstGeom prst="rect">
            <a:avLst/>
          </a:prstGeom>
        </p:spPr>
        <p:txBody>
          <a:bodyPr wrap="square">
            <a:spAutoFit/>
          </a:bodyPr>
          <a:lstStyle/>
          <a:p>
            <a:pPr>
              <a:lnSpc>
                <a:spcPct val="120000"/>
              </a:lnSpc>
            </a:pPr>
            <a:r>
              <a:rPr lang="en-US" altLang="zh-CN" sz="1400" dirty="0">
                <a:solidFill>
                  <a:sysClr val="windowText" lastClr="000000"/>
                </a:solidFill>
                <a:latin typeface="明黑" panose="020B0300000000000000" pitchFamily="34" charset="-122"/>
                <a:ea typeface="明黑" panose="020B0300000000000000" pitchFamily="34" charset="-122"/>
              </a:rPr>
              <a:t>POWERPOINT</a:t>
            </a:r>
            <a:r>
              <a:rPr lang="zh-CN" altLang="en-US" sz="1400" dirty="0">
                <a:solidFill>
                  <a:sysClr val="windowText" lastClr="000000"/>
                </a:solidFill>
                <a:latin typeface="明黑" panose="020B0300000000000000" pitchFamily="34" charset="-122"/>
                <a:ea typeface="明黑" panose="020B0300000000000000" pitchFamily="34" charset="-122"/>
              </a:rPr>
              <a:t>是制作和演示幻灯片的软件，能够制作出集作出文字、图形、图像、声音以及视频剪辑等作出要表达的信息组织在，将演示文稿打印出来，以便应用到更广泛的领域中</a:t>
            </a:r>
          </a:p>
        </p:txBody>
      </p:sp>
      <p:sp>
        <p:nvSpPr>
          <p:cNvPr id="508" name="平行四边形 507"/>
          <p:cNvSpPr/>
          <p:nvPr/>
        </p:nvSpPr>
        <p:spPr>
          <a:xfrm>
            <a:off x="9340626" y="5390232"/>
            <a:ext cx="2752542" cy="1791320"/>
          </a:xfrm>
          <a:prstGeom prst="parallelogram">
            <a:avLst>
              <a:gd name="adj" fmla="val 97345"/>
            </a:avLst>
          </a:prstGeom>
          <a:gradFill>
            <a:gsLst>
              <a:gs pos="45000">
                <a:srgbClr val="0863B5">
                  <a:alpha val="82000"/>
                </a:srgbClr>
              </a:gs>
              <a:gs pos="100000">
                <a:srgbClr val="004A7B">
                  <a:alpha val="77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9" name="平行四边形 508"/>
          <p:cNvSpPr/>
          <p:nvPr/>
        </p:nvSpPr>
        <p:spPr>
          <a:xfrm>
            <a:off x="9897860" y="4835969"/>
            <a:ext cx="1996019" cy="1298984"/>
          </a:xfrm>
          <a:prstGeom prst="parallelogram">
            <a:avLst>
              <a:gd name="adj" fmla="val 97345"/>
            </a:avLst>
          </a:prstGeom>
          <a:gradFill>
            <a:gsLst>
              <a:gs pos="45000">
                <a:srgbClr val="0863B5">
                  <a:alpha val="82000"/>
                </a:srgbClr>
              </a:gs>
              <a:gs pos="100000">
                <a:srgbClr val="004A7B">
                  <a:alpha val="77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0" name="平行四边形 509"/>
          <p:cNvSpPr/>
          <p:nvPr/>
        </p:nvSpPr>
        <p:spPr>
          <a:xfrm>
            <a:off x="9014572" y="5785306"/>
            <a:ext cx="1011940" cy="500586"/>
          </a:xfrm>
          <a:prstGeom prst="parallelogram">
            <a:avLst>
              <a:gd name="adj" fmla="val 97345"/>
            </a:avLst>
          </a:prstGeom>
          <a:gradFill>
            <a:gsLst>
              <a:gs pos="45000">
                <a:srgbClr val="0863B5">
                  <a:alpha val="82000"/>
                </a:srgbClr>
              </a:gs>
              <a:gs pos="100000">
                <a:srgbClr val="004A7B">
                  <a:alpha val="77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1" name="文本框 510"/>
          <p:cNvSpPr txBox="1"/>
          <p:nvPr/>
        </p:nvSpPr>
        <p:spPr>
          <a:xfrm>
            <a:off x="1345003" y="3142795"/>
            <a:ext cx="2991525" cy="707886"/>
          </a:xfrm>
          <a:prstGeom prst="rect">
            <a:avLst/>
          </a:prstGeom>
          <a:noFill/>
        </p:spPr>
        <p:txBody>
          <a:bodyPr wrap="none" rtlCol="0">
            <a:spAutoFit/>
          </a:bodyPr>
          <a:lstStyle/>
          <a:p>
            <a:r>
              <a:rPr lang="en-US" altLang="zh-CN" sz="4000" dirty="0">
                <a:solidFill>
                  <a:srgbClr val="089CEF"/>
                </a:solidFill>
                <a:latin typeface="方正正中黑简体" panose="02000000000000000000" pitchFamily="2" charset="-122"/>
                <a:ea typeface="方正正中黑简体" panose="02000000000000000000" pitchFamily="2" charset="-122"/>
              </a:rPr>
              <a:t>75</a:t>
            </a:r>
            <a:r>
              <a:rPr lang="en-US" altLang="zh-CN" sz="2000" dirty="0">
                <a:solidFill>
                  <a:srgbClr val="089CEF"/>
                </a:solidFill>
                <a:latin typeface="方正正中黑简体" panose="02000000000000000000" pitchFamily="2" charset="-122"/>
                <a:ea typeface="方正正中黑简体" panose="02000000000000000000" pitchFamily="2" charset="-122"/>
              </a:rPr>
              <a:t>%</a:t>
            </a:r>
            <a:r>
              <a:rPr lang="zh-CN" altLang="en-US" sz="1600" dirty="0">
                <a:solidFill>
                  <a:srgbClr val="089CEF"/>
                </a:solidFill>
                <a:latin typeface="方正正中黑简体" panose="02000000000000000000" pitchFamily="2" charset="-122"/>
                <a:ea typeface="方正正中黑简体" panose="02000000000000000000" pitchFamily="2" charset="-122"/>
              </a:rPr>
              <a:t>用户选择互联网途径</a:t>
            </a:r>
          </a:p>
        </p:txBody>
      </p:sp>
      <p:sp>
        <p:nvSpPr>
          <p:cNvPr id="513" name="文本框 512"/>
          <p:cNvSpPr txBox="1"/>
          <p:nvPr/>
        </p:nvSpPr>
        <p:spPr>
          <a:xfrm>
            <a:off x="1345003" y="3880869"/>
            <a:ext cx="2807179" cy="707886"/>
          </a:xfrm>
          <a:prstGeom prst="rect">
            <a:avLst/>
          </a:prstGeom>
          <a:noFill/>
        </p:spPr>
        <p:txBody>
          <a:bodyPr wrap="none" rtlCol="0">
            <a:spAutoFit/>
          </a:bodyPr>
          <a:lstStyle/>
          <a:p>
            <a:r>
              <a:rPr lang="en-US" altLang="zh-CN" sz="4000" dirty="0">
                <a:solidFill>
                  <a:srgbClr val="089CEF"/>
                </a:solidFill>
                <a:latin typeface="方正正中黑简体" panose="02000000000000000000" pitchFamily="2" charset="-122"/>
                <a:ea typeface="方正正中黑简体" panose="02000000000000000000" pitchFamily="2" charset="-122"/>
              </a:rPr>
              <a:t>84</a:t>
            </a:r>
            <a:r>
              <a:rPr lang="en-US" altLang="zh-CN" sz="2000" dirty="0">
                <a:solidFill>
                  <a:srgbClr val="089CEF"/>
                </a:solidFill>
                <a:latin typeface="方正正中黑简体" panose="02000000000000000000" pitchFamily="2" charset="-122"/>
                <a:ea typeface="方正正中黑简体" panose="02000000000000000000" pitchFamily="2" charset="-122"/>
              </a:rPr>
              <a:t>%</a:t>
            </a:r>
            <a:r>
              <a:rPr lang="zh-CN" altLang="en-US" sz="1600" dirty="0">
                <a:solidFill>
                  <a:srgbClr val="089CEF"/>
                </a:solidFill>
                <a:latin typeface="方正正中黑简体" panose="02000000000000000000" pitchFamily="2" charset="-122"/>
                <a:ea typeface="方正正中黑简体" panose="02000000000000000000" pitchFamily="2" charset="-122"/>
              </a:rPr>
              <a:t>用户通过手机阅读</a:t>
            </a:r>
          </a:p>
        </p:txBody>
      </p:sp>
      <p:sp>
        <p:nvSpPr>
          <p:cNvPr id="514" name="文本框 513"/>
          <p:cNvSpPr txBox="1"/>
          <p:nvPr/>
        </p:nvSpPr>
        <p:spPr>
          <a:xfrm>
            <a:off x="1345003" y="4618943"/>
            <a:ext cx="3017173" cy="707886"/>
          </a:xfrm>
          <a:prstGeom prst="rect">
            <a:avLst/>
          </a:prstGeom>
          <a:noFill/>
        </p:spPr>
        <p:txBody>
          <a:bodyPr wrap="none" rtlCol="0">
            <a:spAutoFit/>
          </a:bodyPr>
          <a:lstStyle/>
          <a:p>
            <a:r>
              <a:rPr lang="en-US" altLang="zh-CN" sz="4000" dirty="0">
                <a:solidFill>
                  <a:srgbClr val="089CEF"/>
                </a:solidFill>
                <a:latin typeface="方正正中黑简体" panose="02000000000000000000" pitchFamily="2" charset="-122"/>
                <a:ea typeface="方正正中黑简体" panose="02000000000000000000" pitchFamily="2" charset="-122"/>
              </a:rPr>
              <a:t>90</a:t>
            </a:r>
            <a:r>
              <a:rPr lang="en-US" altLang="zh-CN" sz="2000" dirty="0">
                <a:solidFill>
                  <a:srgbClr val="089CEF"/>
                </a:solidFill>
                <a:latin typeface="方正正中黑简体" panose="02000000000000000000" pitchFamily="2" charset="-122"/>
                <a:ea typeface="方正正中黑简体" panose="02000000000000000000" pitchFamily="2" charset="-122"/>
              </a:rPr>
              <a:t>%</a:t>
            </a:r>
            <a:r>
              <a:rPr lang="zh-CN" altLang="en-US" sz="1600" dirty="0">
                <a:solidFill>
                  <a:srgbClr val="089CEF"/>
                </a:solidFill>
                <a:latin typeface="方正正中黑简体" panose="02000000000000000000" pitchFamily="2" charset="-122"/>
                <a:ea typeface="方正正中黑简体" panose="02000000000000000000" pitchFamily="2" charset="-122"/>
              </a:rPr>
              <a:t>用户倾向于网上购物</a:t>
            </a:r>
          </a:p>
        </p:txBody>
      </p:sp>
      <p:grpSp>
        <p:nvGrpSpPr>
          <p:cNvPr id="515" name="组合 514"/>
          <p:cNvGrpSpPr/>
          <p:nvPr/>
        </p:nvGrpSpPr>
        <p:grpSpPr>
          <a:xfrm>
            <a:off x="740262" y="3949586"/>
            <a:ext cx="607567" cy="513179"/>
            <a:chOff x="10522517" y="414112"/>
            <a:chExt cx="1052512" cy="889000"/>
          </a:xfrm>
          <a:solidFill>
            <a:srgbClr val="089CEF"/>
          </a:solidFill>
        </p:grpSpPr>
        <p:sp>
          <p:nvSpPr>
            <p:cNvPr id="528" name="Oval 111"/>
            <p:cNvSpPr>
              <a:spLocks noChangeArrowheads="1"/>
            </p:cNvSpPr>
            <p:nvPr/>
          </p:nvSpPr>
          <p:spPr bwMode="auto">
            <a:xfrm>
              <a:off x="10609829" y="725262"/>
              <a:ext cx="63500" cy="635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29" name="Freeform 112"/>
            <p:cNvSpPr>
              <a:spLocks noEditPoints="1"/>
            </p:cNvSpPr>
            <p:nvPr/>
          </p:nvSpPr>
          <p:spPr bwMode="auto">
            <a:xfrm>
              <a:off x="10522517" y="414112"/>
              <a:ext cx="925512" cy="690563"/>
            </a:xfrm>
            <a:custGeom>
              <a:avLst/>
              <a:gdLst>
                <a:gd name="T0" fmla="*/ 125 w 246"/>
                <a:gd name="T1" fmla="*/ 170 h 184"/>
                <a:gd name="T2" fmla="*/ 62 w 246"/>
                <a:gd name="T3" fmla="*/ 170 h 184"/>
                <a:gd name="T4" fmla="*/ 62 w 246"/>
                <a:gd name="T5" fmla="*/ 14 h 184"/>
                <a:gd name="T6" fmla="*/ 226 w 246"/>
                <a:gd name="T7" fmla="*/ 14 h 184"/>
                <a:gd name="T8" fmla="*/ 232 w 246"/>
                <a:gd name="T9" fmla="*/ 20 h 184"/>
                <a:gd name="T10" fmla="*/ 232 w 246"/>
                <a:gd name="T11" fmla="*/ 127 h 184"/>
                <a:gd name="T12" fmla="*/ 246 w 246"/>
                <a:gd name="T13" fmla="*/ 129 h 184"/>
                <a:gd name="T14" fmla="*/ 246 w 246"/>
                <a:gd name="T15" fmla="*/ 20 h 184"/>
                <a:gd name="T16" fmla="*/ 226 w 246"/>
                <a:gd name="T17" fmla="*/ 0 h 184"/>
                <a:gd name="T18" fmla="*/ 20 w 246"/>
                <a:gd name="T19" fmla="*/ 0 h 184"/>
                <a:gd name="T20" fmla="*/ 0 w 246"/>
                <a:gd name="T21" fmla="*/ 20 h 184"/>
                <a:gd name="T22" fmla="*/ 0 w 246"/>
                <a:gd name="T23" fmla="*/ 164 h 184"/>
                <a:gd name="T24" fmla="*/ 20 w 246"/>
                <a:gd name="T25" fmla="*/ 184 h 184"/>
                <a:gd name="T26" fmla="*/ 126 w 246"/>
                <a:gd name="T27" fmla="*/ 184 h 184"/>
                <a:gd name="T28" fmla="*/ 124 w 246"/>
                <a:gd name="T29" fmla="*/ 173 h 184"/>
                <a:gd name="T30" fmla="*/ 125 w 246"/>
                <a:gd name="T31" fmla="*/ 170 h 184"/>
                <a:gd name="T32" fmla="*/ 48 w 246"/>
                <a:gd name="T33" fmla="*/ 170 h 184"/>
                <a:gd name="T34" fmla="*/ 20 w 246"/>
                <a:gd name="T35" fmla="*/ 170 h 184"/>
                <a:gd name="T36" fmla="*/ 14 w 246"/>
                <a:gd name="T37" fmla="*/ 164 h 184"/>
                <a:gd name="T38" fmla="*/ 14 w 246"/>
                <a:gd name="T39" fmla="*/ 20 h 184"/>
                <a:gd name="T40" fmla="*/ 20 w 246"/>
                <a:gd name="T41" fmla="*/ 14 h 184"/>
                <a:gd name="T42" fmla="*/ 48 w 246"/>
                <a:gd name="T43" fmla="*/ 14 h 184"/>
                <a:gd name="T44" fmla="*/ 48 w 246"/>
                <a:gd name="T45" fmla="*/ 170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46" h="184">
                  <a:moveTo>
                    <a:pt x="125" y="170"/>
                  </a:moveTo>
                  <a:cubicBezTo>
                    <a:pt x="62" y="170"/>
                    <a:pt x="62" y="170"/>
                    <a:pt x="62" y="170"/>
                  </a:cubicBezTo>
                  <a:cubicBezTo>
                    <a:pt x="62" y="14"/>
                    <a:pt x="62" y="14"/>
                    <a:pt x="62" y="14"/>
                  </a:cubicBezTo>
                  <a:cubicBezTo>
                    <a:pt x="226" y="14"/>
                    <a:pt x="226" y="14"/>
                    <a:pt x="226" y="14"/>
                  </a:cubicBezTo>
                  <a:cubicBezTo>
                    <a:pt x="229" y="14"/>
                    <a:pt x="232" y="17"/>
                    <a:pt x="232" y="20"/>
                  </a:cubicBezTo>
                  <a:cubicBezTo>
                    <a:pt x="232" y="127"/>
                    <a:pt x="232" y="127"/>
                    <a:pt x="232" y="127"/>
                  </a:cubicBezTo>
                  <a:cubicBezTo>
                    <a:pt x="246" y="129"/>
                    <a:pt x="246" y="129"/>
                    <a:pt x="246" y="129"/>
                  </a:cubicBezTo>
                  <a:cubicBezTo>
                    <a:pt x="246" y="20"/>
                    <a:pt x="246" y="20"/>
                    <a:pt x="246" y="20"/>
                  </a:cubicBezTo>
                  <a:cubicBezTo>
                    <a:pt x="246" y="9"/>
                    <a:pt x="237" y="0"/>
                    <a:pt x="226" y="0"/>
                  </a:cubicBezTo>
                  <a:cubicBezTo>
                    <a:pt x="20" y="0"/>
                    <a:pt x="20" y="0"/>
                    <a:pt x="20" y="0"/>
                  </a:cubicBezTo>
                  <a:cubicBezTo>
                    <a:pt x="9" y="0"/>
                    <a:pt x="0" y="9"/>
                    <a:pt x="0" y="20"/>
                  </a:cubicBezTo>
                  <a:cubicBezTo>
                    <a:pt x="0" y="164"/>
                    <a:pt x="0" y="164"/>
                    <a:pt x="0" y="164"/>
                  </a:cubicBezTo>
                  <a:cubicBezTo>
                    <a:pt x="0" y="175"/>
                    <a:pt x="9" y="184"/>
                    <a:pt x="20" y="184"/>
                  </a:cubicBezTo>
                  <a:cubicBezTo>
                    <a:pt x="126" y="184"/>
                    <a:pt x="126" y="184"/>
                    <a:pt x="126" y="184"/>
                  </a:cubicBezTo>
                  <a:cubicBezTo>
                    <a:pt x="125" y="180"/>
                    <a:pt x="124" y="176"/>
                    <a:pt x="124" y="173"/>
                  </a:cubicBezTo>
                  <a:cubicBezTo>
                    <a:pt x="124" y="172"/>
                    <a:pt x="124" y="171"/>
                    <a:pt x="125" y="170"/>
                  </a:cubicBezTo>
                  <a:close/>
                  <a:moveTo>
                    <a:pt x="48" y="170"/>
                  </a:moveTo>
                  <a:cubicBezTo>
                    <a:pt x="20" y="170"/>
                    <a:pt x="20" y="170"/>
                    <a:pt x="20" y="170"/>
                  </a:cubicBezTo>
                  <a:cubicBezTo>
                    <a:pt x="17" y="170"/>
                    <a:pt x="14" y="167"/>
                    <a:pt x="14" y="164"/>
                  </a:cubicBezTo>
                  <a:cubicBezTo>
                    <a:pt x="14" y="20"/>
                    <a:pt x="14" y="20"/>
                    <a:pt x="14" y="20"/>
                  </a:cubicBezTo>
                  <a:cubicBezTo>
                    <a:pt x="14" y="17"/>
                    <a:pt x="17" y="14"/>
                    <a:pt x="20" y="14"/>
                  </a:cubicBezTo>
                  <a:cubicBezTo>
                    <a:pt x="48" y="14"/>
                    <a:pt x="48" y="14"/>
                    <a:pt x="48" y="14"/>
                  </a:cubicBezTo>
                  <a:lnTo>
                    <a:pt x="48" y="1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30" name="Freeform 113"/>
            <p:cNvSpPr>
              <a:spLocks/>
            </p:cNvSpPr>
            <p:nvPr/>
          </p:nvSpPr>
          <p:spPr bwMode="auto">
            <a:xfrm>
              <a:off x="11027342" y="706212"/>
              <a:ext cx="547687" cy="596900"/>
            </a:xfrm>
            <a:custGeom>
              <a:avLst/>
              <a:gdLst>
                <a:gd name="T0" fmla="*/ 125 w 146"/>
                <a:gd name="T1" fmla="*/ 65 h 159"/>
                <a:gd name="T2" fmla="*/ 85 w 146"/>
                <a:gd name="T3" fmla="*/ 59 h 159"/>
                <a:gd name="T4" fmla="*/ 85 w 146"/>
                <a:gd name="T5" fmla="*/ 19 h 159"/>
                <a:gd name="T6" fmla="*/ 66 w 146"/>
                <a:gd name="T7" fmla="*/ 0 h 159"/>
                <a:gd name="T8" fmla="*/ 65 w 146"/>
                <a:gd name="T9" fmla="*/ 0 h 159"/>
                <a:gd name="T10" fmla="*/ 46 w 146"/>
                <a:gd name="T11" fmla="*/ 19 h 159"/>
                <a:gd name="T12" fmla="*/ 46 w 146"/>
                <a:gd name="T13" fmla="*/ 90 h 159"/>
                <a:gd name="T14" fmla="*/ 36 w 146"/>
                <a:gd name="T15" fmla="*/ 80 h 159"/>
                <a:gd name="T16" fmla="*/ 23 w 146"/>
                <a:gd name="T17" fmla="*/ 75 h 159"/>
                <a:gd name="T18" fmla="*/ 9 w 146"/>
                <a:gd name="T19" fmla="*/ 80 h 159"/>
                <a:gd name="T20" fmla="*/ 8 w 146"/>
                <a:gd name="T21" fmla="*/ 81 h 159"/>
                <a:gd name="T22" fmla="*/ 8 w 146"/>
                <a:gd name="T23" fmla="*/ 108 h 159"/>
                <a:gd name="T24" fmla="*/ 56 w 146"/>
                <a:gd name="T25" fmla="*/ 157 h 159"/>
                <a:gd name="T26" fmla="*/ 61 w 146"/>
                <a:gd name="T27" fmla="*/ 159 h 159"/>
                <a:gd name="T28" fmla="*/ 66 w 146"/>
                <a:gd name="T29" fmla="*/ 157 h 159"/>
                <a:gd name="T30" fmla="*/ 66 w 146"/>
                <a:gd name="T31" fmla="*/ 147 h 159"/>
                <a:gd name="T32" fmla="*/ 18 w 146"/>
                <a:gd name="T33" fmla="*/ 98 h 159"/>
                <a:gd name="T34" fmla="*/ 18 w 146"/>
                <a:gd name="T35" fmla="*/ 91 h 159"/>
                <a:gd name="T36" fmla="*/ 19 w 146"/>
                <a:gd name="T37" fmla="*/ 90 h 159"/>
                <a:gd name="T38" fmla="*/ 23 w 146"/>
                <a:gd name="T39" fmla="*/ 89 h 159"/>
                <a:gd name="T40" fmla="*/ 26 w 146"/>
                <a:gd name="T41" fmla="*/ 90 h 159"/>
                <a:gd name="T42" fmla="*/ 43 w 146"/>
                <a:gd name="T43" fmla="*/ 107 h 159"/>
                <a:gd name="T44" fmla="*/ 46 w 146"/>
                <a:gd name="T45" fmla="*/ 109 h 159"/>
                <a:gd name="T46" fmla="*/ 52 w 146"/>
                <a:gd name="T47" fmla="*/ 109 h 159"/>
                <a:gd name="T48" fmla="*/ 59 w 146"/>
                <a:gd name="T49" fmla="*/ 103 h 159"/>
                <a:gd name="T50" fmla="*/ 60 w 146"/>
                <a:gd name="T51" fmla="*/ 97 h 159"/>
                <a:gd name="T52" fmla="*/ 60 w 146"/>
                <a:gd name="T53" fmla="*/ 95 h 159"/>
                <a:gd name="T54" fmla="*/ 60 w 146"/>
                <a:gd name="T55" fmla="*/ 95 h 159"/>
                <a:gd name="T56" fmla="*/ 60 w 146"/>
                <a:gd name="T57" fmla="*/ 95 h 159"/>
                <a:gd name="T58" fmla="*/ 60 w 146"/>
                <a:gd name="T59" fmla="*/ 19 h 159"/>
                <a:gd name="T60" fmla="*/ 65 w 146"/>
                <a:gd name="T61" fmla="*/ 14 h 159"/>
                <a:gd name="T62" fmla="*/ 66 w 146"/>
                <a:gd name="T63" fmla="*/ 14 h 159"/>
                <a:gd name="T64" fmla="*/ 71 w 146"/>
                <a:gd name="T65" fmla="*/ 19 h 159"/>
                <a:gd name="T66" fmla="*/ 71 w 146"/>
                <a:gd name="T67" fmla="*/ 70 h 159"/>
                <a:gd name="T68" fmla="*/ 123 w 146"/>
                <a:gd name="T69" fmla="*/ 79 h 159"/>
                <a:gd name="T70" fmla="*/ 132 w 146"/>
                <a:gd name="T71" fmla="*/ 94 h 159"/>
                <a:gd name="T72" fmla="*/ 128 w 146"/>
                <a:gd name="T73" fmla="*/ 149 h 159"/>
                <a:gd name="T74" fmla="*/ 134 w 146"/>
                <a:gd name="T75" fmla="*/ 157 h 159"/>
                <a:gd name="T76" fmla="*/ 135 w 146"/>
                <a:gd name="T77" fmla="*/ 157 h 159"/>
                <a:gd name="T78" fmla="*/ 142 w 146"/>
                <a:gd name="T79" fmla="*/ 150 h 159"/>
                <a:gd name="T80" fmla="*/ 146 w 146"/>
                <a:gd name="T81" fmla="*/ 95 h 159"/>
                <a:gd name="T82" fmla="*/ 146 w 146"/>
                <a:gd name="T83" fmla="*/ 95 h 159"/>
                <a:gd name="T84" fmla="*/ 125 w 146"/>
                <a:gd name="T85" fmla="*/ 65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46" h="159">
                  <a:moveTo>
                    <a:pt x="125" y="65"/>
                  </a:moveTo>
                  <a:cubicBezTo>
                    <a:pt x="85" y="59"/>
                    <a:pt x="85" y="59"/>
                    <a:pt x="85" y="59"/>
                  </a:cubicBezTo>
                  <a:cubicBezTo>
                    <a:pt x="85" y="19"/>
                    <a:pt x="85" y="19"/>
                    <a:pt x="85" y="19"/>
                  </a:cubicBezTo>
                  <a:cubicBezTo>
                    <a:pt x="85" y="9"/>
                    <a:pt x="77" y="0"/>
                    <a:pt x="66" y="0"/>
                  </a:cubicBezTo>
                  <a:cubicBezTo>
                    <a:pt x="65" y="0"/>
                    <a:pt x="65" y="0"/>
                    <a:pt x="65" y="0"/>
                  </a:cubicBezTo>
                  <a:cubicBezTo>
                    <a:pt x="55" y="0"/>
                    <a:pt x="46" y="9"/>
                    <a:pt x="46" y="19"/>
                  </a:cubicBezTo>
                  <a:cubicBezTo>
                    <a:pt x="46" y="90"/>
                    <a:pt x="46" y="90"/>
                    <a:pt x="46" y="90"/>
                  </a:cubicBezTo>
                  <a:cubicBezTo>
                    <a:pt x="36" y="80"/>
                    <a:pt x="36" y="80"/>
                    <a:pt x="36" y="80"/>
                  </a:cubicBezTo>
                  <a:cubicBezTo>
                    <a:pt x="33" y="77"/>
                    <a:pt x="28" y="75"/>
                    <a:pt x="23" y="75"/>
                  </a:cubicBezTo>
                  <a:cubicBezTo>
                    <a:pt x="18" y="75"/>
                    <a:pt x="13" y="76"/>
                    <a:pt x="9" y="80"/>
                  </a:cubicBezTo>
                  <a:cubicBezTo>
                    <a:pt x="8" y="81"/>
                    <a:pt x="8" y="81"/>
                    <a:pt x="8" y="81"/>
                  </a:cubicBezTo>
                  <a:cubicBezTo>
                    <a:pt x="1" y="89"/>
                    <a:pt x="0" y="101"/>
                    <a:pt x="8" y="108"/>
                  </a:cubicBezTo>
                  <a:cubicBezTo>
                    <a:pt x="56" y="157"/>
                    <a:pt x="56" y="157"/>
                    <a:pt x="56" y="157"/>
                  </a:cubicBezTo>
                  <a:cubicBezTo>
                    <a:pt x="58" y="158"/>
                    <a:pt x="59" y="159"/>
                    <a:pt x="61" y="159"/>
                  </a:cubicBezTo>
                  <a:cubicBezTo>
                    <a:pt x="63" y="159"/>
                    <a:pt x="65" y="158"/>
                    <a:pt x="66" y="157"/>
                  </a:cubicBezTo>
                  <a:cubicBezTo>
                    <a:pt x="69" y="154"/>
                    <a:pt x="69" y="149"/>
                    <a:pt x="66" y="147"/>
                  </a:cubicBezTo>
                  <a:cubicBezTo>
                    <a:pt x="18" y="98"/>
                    <a:pt x="18" y="98"/>
                    <a:pt x="18" y="98"/>
                  </a:cubicBezTo>
                  <a:cubicBezTo>
                    <a:pt x="16" y="96"/>
                    <a:pt x="16" y="93"/>
                    <a:pt x="18" y="91"/>
                  </a:cubicBezTo>
                  <a:cubicBezTo>
                    <a:pt x="19" y="90"/>
                    <a:pt x="19" y="90"/>
                    <a:pt x="19" y="90"/>
                  </a:cubicBezTo>
                  <a:cubicBezTo>
                    <a:pt x="20" y="89"/>
                    <a:pt x="21" y="89"/>
                    <a:pt x="23" y="89"/>
                  </a:cubicBezTo>
                  <a:cubicBezTo>
                    <a:pt x="24" y="89"/>
                    <a:pt x="25" y="89"/>
                    <a:pt x="26" y="90"/>
                  </a:cubicBezTo>
                  <a:cubicBezTo>
                    <a:pt x="43" y="107"/>
                    <a:pt x="43" y="107"/>
                    <a:pt x="43" y="107"/>
                  </a:cubicBezTo>
                  <a:cubicBezTo>
                    <a:pt x="44" y="108"/>
                    <a:pt x="45" y="108"/>
                    <a:pt x="46" y="109"/>
                  </a:cubicBezTo>
                  <a:cubicBezTo>
                    <a:pt x="49" y="110"/>
                    <a:pt x="52" y="109"/>
                    <a:pt x="52" y="109"/>
                  </a:cubicBezTo>
                  <a:cubicBezTo>
                    <a:pt x="56" y="108"/>
                    <a:pt x="58" y="106"/>
                    <a:pt x="59" y="103"/>
                  </a:cubicBezTo>
                  <a:cubicBezTo>
                    <a:pt x="59" y="101"/>
                    <a:pt x="60" y="98"/>
                    <a:pt x="60" y="97"/>
                  </a:cubicBezTo>
                  <a:cubicBezTo>
                    <a:pt x="60" y="95"/>
                    <a:pt x="60" y="95"/>
                    <a:pt x="60" y="95"/>
                  </a:cubicBezTo>
                  <a:cubicBezTo>
                    <a:pt x="60" y="95"/>
                    <a:pt x="60" y="95"/>
                    <a:pt x="60" y="95"/>
                  </a:cubicBezTo>
                  <a:cubicBezTo>
                    <a:pt x="60" y="95"/>
                    <a:pt x="60" y="95"/>
                    <a:pt x="60" y="95"/>
                  </a:cubicBezTo>
                  <a:cubicBezTo>
                    <a:pt x="60" y="19"/>
                    <a:pt x="60" y="19"/>
                    <a:pt x="60" y="19"/>
                  </a:cubicBezTo>
                  <a:cubicBezTo>
                    <a:pt x="60" y="17"/>
                    <a:pt x="62" y="14"/>
                    <a:pt x="65" y="14"/>
                  </a:cubicBezTo>
                  <a:cubicBezTo>
                    <a:pt x="66" y="14"/>
                    <a:pt x="66" y="14"/>
                    <a:pt x="66" y="14"/>
                  </a:cubicBezTo>
                  <a:cubicBezTo>
                    <a:pt x="69" y="14"/>
                    <a:pt x="71" y="17"/>
                    <a:pt x="71" y="19"/>
                  </a:cubicBezTo>
                  <a:cubicBezTo>
                    <a:pt x="71" y="70"/>
                    <a:pt x="71" y="70"/>
                    <a:pt x="71" y="70"/>
                  </a:cubicBezTo>
                  <a:cubicBezTo>
                    <a:pt x="123" y="79"/>
                    <a:pt x="123" y="79"/>
                    <a:pt x="123" y="79"/>
                  </a:cubicBezTo>
                  <a:cubicBezTo>
                    <a:pt x="123" y="79"/>
                    <a:pt x="132" y="81"/>
                    <a:pt x="132" y="94"/>
                  </a:cubicBezTo>
                  <a:cubicBezTo>
                    <a:pt x="128" y="149"/>
                    <a:pt x="128" y="149"/>
                    <a:pt x="128" y="149"/>
                  </a:cubicBezTo>
                  <a:cubicBezTo>
                    <a:pt x="127" y="153"/>
                    <a:pt x="130" y="156"/>
                    <a:pt x="134" y="157"/>
                  </a:cubicBezTo>
                  <a:cubicBezTo>
                    <a:pt x="134" y="157"/>
                    <a:pt x="135" y="157"/>
                    <a:pt x="135" y="157"/>
                  </a:cubicBezTo>
                  <a:cubicBezTo>
                    <a:pt x="138" y="157"/>
                    <a:pt x="141" y="154"/>
                    <a:pt x="142" y="150"/>
                  </a:cubicBezTo>
                  <a:cubicBezTo>
                    <a:pt x="146" y="95"/>
                    <a:pt x="146" y="95"/>
                    <a:pt x="146" y="95"/>
                  </a:cubicBezTo>
                  <a:cubicBezTo>
                    <a:pt x="146" y="95"/>
                    <a:pt x="146" y="95"/>
                    <a:pt x="146" y="95"/>
                  </a:cubicBezTo>
                  <a:cubicBezTo>
                    <a:pt x="146" y="75"/>
                    <a:pt x="133" y="67"/>
                    <a:pt x="125" y="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31" name="Freeform 114"/>
            <p:cNvSpPr>
              <a:spLocks/>
            </p:cNvSpPr>
            <p:nvPr/>
          </p:nvSpPr>
          <p:spPr bwMode="auto">
            <a:xfrm>
              <a:off x="10835254" y="549049"/>
              <a:ext cx="379412" cy="390525"/>
            </a:xfrm>
            <a:custGeom>
              <a:avLst/>
              <a:gdLst>
                <a:gd name="T0" fmla="*/ 56 w 101"/>
                <a:gd name="T1" fmla="*/ 2 h 104"/>
                <a:gd name="T2" fmla="*/ 2 w 101"/>
                <a:gd name="T3" fmla="*/ 49 h 104"/>
                <a:gd name="T4" fmla="*/ 2 w 101"/>
                <a:gd name="T5" fmla="*/ 57 h 104"/>
                <a:gd name="T6" fmla="*/ 10 w 101"/>
                <a:gd name="T7" fmla="*/ 58 h 104"/>
                <a:gd name="T8" fmla="*/ 16 w 101"/>
                <a:gd name="T9" fmla="*/ 53 h 104"/>
                <a:gd name="T10" fmla="*/ 16 w 101"/>
                <a:gd name="T11" fmla="*/ 98 h 104"/>
                <a:gd name="T12" fmla="*/ 22 w 101"/>
                <a:gd name="T13" fmla="*/ 104 h 104"/>
                <a:gd name="T14" fmla="*/ 55 w 101"/>
                <a:gd name="T15" fmla="*/ 104 h 104"/>
                <a:gd name="T16" fmla="*/ 55 w 101"/>
                <a:gd name="T17" fmla="*/ 79 h 104"/>
                <a:gd name="T18" fmla="*/ 66 w 101"/>
                <a:gd name="T19" fmla="*/ 79 h 104"/>
                <a:gd name="T20" fmla="*/ 66 w 101"/>
                <a:gd name="T21" fmla="*/ 104 h 104"/>
                <a:gd name="T22" fmla="*/ 85 w 101"/>
                <a:gd name="T23" fmla="*/ 104 h 104"/>
                <a:gd name="T24" fmla="*/ 85 w 101"/>
                <a:gd name="T25" fmla="*/ 92 h 104"/>
                <a:gd name="T26" fmla="*/ 78 w 101"/>
                <a:gd name="T27" fmla="*/ 92 h 104"/>
                <a:gd name="T28" fmla="*/ 78 w 101"/>
                <a:gd name="T29" fmla="*/ 73 h 104"/>
                <a:gd name="T30" fmla="*/ 72 w 101"/>
                <a:gd name="T31" fmla="*/ 67 h 104"/>
                <a:gd name="T32" fmla="*/ 49 w 101"/>
                <a:gd name="T33" fmla="*/ 67 h 104"/>
                <a:gd name="T34" fmla="*/ 43 w 101"/>
                <a:gd name="T35" fmla="*/ 73 h 104"/>
                <a:gd name="T36" fmla="*/ 43 w 101"/>
                <a:gd name="T37" fmla="*/ 92 h 104"/>
                <a:gd name="T38" fmla="*/ 28 w 101"/>
                <a:gd name="T39" fmla="*/ 92 h 104"/>
                <a:gd name="T40" fmla="*/ 28 w 101"/>
                <a:gd name="T41" fmla="*/ 43 h 104"/>
                <a:gd name="T42" fmla="*/ 60 w 101"/>
                <a:gd name="T43" fmla="*/ 14 h 104"/>
                <a:gd name="T44" fmla="*/ 92 w 101"/>
                <a:gd name="T45" fmla="*/ 42 h 104"/>
                <a:gd name="T46" fmla="*/ 101 w 101"/>
                <a:gd name="T47" fmla="*/ 34 h 104"/>
                <a:gd name="T48" fmla="*/ 64 w 101"/>
                <a:gd name="T49" fmla="*/ 2 h 104"/>
                <a:gd name="T50" fmla="*/ 56 w 101"/>
                <a:gd name="T51" fmla="*/ 2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01" h="104">
                  <a:moveTo>
                    <a:pt x="56" y="2"/>
                  </a:moveTo>
                  <a:cubicBezTo>
                    <a:pt x="2" y="49"/>
                    <a:pt x="2" y="49"/>
                    <a:pt x="2" y="49"/>
                  </a:cubicBezTo>
                  <a:cubicBezTo>
                    <a:pt x="0" y="51"/>
                    <a:pt x="0" y="55"/>
                    <a:pt x="2" y="57"/>
                  </a:cubicBezTo>
                  <a:cubicBezTo>
                    <a:pt x="4" y="60"/>
                    <a:pt x="8" y="60"/>
                    <a:pt x="10" y="58"/>
                  </a:cubicBezTo>
                  <a:cubicBezTo>
                    <a:pt x="16" y="53"/>
                    <a:pt x="16" y="53"/>
                    <a:pt x="16" y="53"/>
                  </a:cubicBezTo>
                  <a:cubicBezTo>
                    <a:pt x="16" y="98"/>
                    <a:pt x="16" y="98"/>
                    <a:pt x="16" y="98"/>
                  </a:cubicBezTo>
                  <a:cubicBezTo>
                    <a:pt x="16" y="101"/>
                    <a:pt x="18" y="104"/>
                    <a:pt x="22" y="104"/>
                  </a:cubicBezTo>
                  <a:cubicBezTo>
                    <a:pt x="55" y="104"/>
                    <a:pt x="55" y="104"/>
                    <a:pt x="55" y="104"/>
                  </a:cubicBezTo>
                  <a:cubicBezTo>
                    <a:pt x="55" y="79"/>
                    <a:pt x="55" y="79"/>
                    <a:pt x="55" y="79"/>
                  </a:cubicBezTo>
                  <a:cubicBezTo>
                    <a:pt x="66" y="79"/>
                    <a:pt x="66" y="79"/>
                    <a:pt x="66" y="79"/>
                  </a:cubicBezTo>
                  <a:cubicBezTo>
                    <a:pt x="66" y="104"/>
                    <a:pt x="66" y="104"/>
                    <a:pt x="66" y="104"/>
                  </a:cubicBezTo>
                  <a:cubicBezTo>
                    <a:pt x="85" y="104"/>
                    <a:pt x="85" y="104"/>
                    <a:pt x="85" y="104"/>
                  </a:cubicBezTo>
                  <a:cubicBezTo>
                    <a:pt x="85" y="92"/>
                    <a:pt x="85" y="92"/>
                    <a:pt x="85" y="92"/>
                  </a:cubicBezTo>
                  <a:cubicBezTo>
                    <a:pt x="78" y="92"/>
                    <a:pt x="78" y="92"/>
                    <a:pt x="78" y="92"/>
                  </a:cubicBezTo>
                  <a:cubicBezTo>
                    <a:pt x="78" y="73"/>
                    <a:pt x="78" y="73"/>
                    <a:pt x="78" y="73"/>
                  </a:cubicBezTo>
                  <a:cubicBezTo>
                    <a:pt x="78" y="70"/>
                    <a:pt x="75" y="67"/>
                    <a:pt x="72" y="67"/>
                  </a:cubicBezTo>
                  <a:cubicBezTo>
                    <a:pt x="49" y="67"/>
                    <a:pt x="49" y="67"/>
                    <a:pt x="49" y="67"/>
                  </a:cubicBezTo>
                  <a:cubicBezTo>
                    <a:pt x="45" y="67"/>
                    <a:pt x="43" y="70"/>
                    <a:pt x="43" y="73"/>
                  </a:cubicBezTo>
                  <a:cubicBezTo>
                    <a:pt x="43" y="92"/>
                    <a:pt x="43" y="92"/>
                    <a:pt x="43" y="92"/>
                  </a:cubicBezTo>
                  <a:cubicBezTo>
                    <a:pt x="28" y="92"/>
                    <a:pt x="28" y="92"/>
                    <a:pt x="28" y="92"/>
                  </a:cubicBezTo>
                  <a:cubicBezTo>
                    <a:pt x="28" y="43"/>
                    <a:pt x="28" y="43"/>
                    <a:pt x="28" y="43"/>
                  </a:cubicBezTo>
                  <a:cubicBezTo>
                    <a:pt x="60" y="14"/>
                    <a:pt x="60" y="14"/>
                    <a:pt x="60" y="14"/>
                  </a:cubicBezTo>
                  <a:cubicBezTo>
                    <a:pt x="92" y="42"/>
                    <a:pt x="92" y="42"/>
                    <a:pt x="92" y="42"/>
                  </a:cubicBezTo>
                  <a:cubicBezTo>
                    <a:pt x="94" y="39"/>
                    <a:pt x="98" y="36"/>
                    <a:pt x="101" y="34"/>
                  </a:cubicBezTo>
                  <a:cubicBezTo>
                    <a:pt x="64" y="2"/>
                    <a:pt x="64" y="2"/>
                    <a:pt x="64" y="2"/>
                  </a:cubicBezTo>
                  <a:cubicBezTo>
                    <a:pt x="62" y="0"/>
                    <a:pt x="58" y="0"/>
                    <a:pt x="56"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516" name="组合 515"/>
          <p:cNvGrpSpPr/>
          <p:nvPr/>
        </p:nvGrpSpPr>
        <p:grpSpPr>
          <a:xfrm>
            <a:off x="740262" y="3235300"/>
            <a:ext cx="545252" cy="450864"/>
            <a:chOff x="6675438" y="5689601"/>
            <a:chExt cx="944563" cy="781050"/>
          </a:xfrm>
          <a:solidFill>
            <a:srgbClr val="089CEF"/>
          </a:solidFill>
        </p:grpSpPr>
        <p:sp>
          <p:nvSpPr>
            <p:cNvPr id="523" name="Freeform 122"/>
            <p:cNvSpPr>
              <a:spLocks noEditPoints="1"/>
            </p:cNvSpPr>
            <p:nvPr/>
          </p:nvSpPr>
          <p:spPr bwMode="auto">
            <a:xfrm>
              <a:off x="6845301" y="5843588"/>
              <a:ext cx="654050" cy="387350"/>
            </a:xfrm>
            <a:custGeom>
              <a:avLst/>
              <a:gdLst>
                <a:gd name="T0" fmla="*/ 174 w 174"/>
                <a:gd name="T1" fmla="*/ 56 h 103"/>
                <a:gd name="T2" fmla="*/ 174 w 174"/>
                <a:gd name="T3" fmla="*/ 53 h 103"/>
                <a:gd name="T4" fmla="*/ 114 w 174"/>
                <a:gd name="T5" fmla="*/ 0 h 103"/>
                <a:gd name="T6" fmla="*/ 113 w 174"/>
                <a:gd name="T7" fmla="*/ 0 h 103"/>
                <a:gd name="T8" fmla="*/ 44 w 174"/>
                <a:gd name="T9" fmla="*/ 0 h 103"/>
                <a:gd name="T10" fmla="*/ 44 w 174"/>
                <a:gd name="T11" fmla="*/ 0 h 103"/>
                <a:gd name="T12" fmla="*/ 24 w 174"/>
                <a:gd name="T13" fmla="*/ 0 h 103"/>
                <a:gd name="T14" fmla="*/ 18 w 174"/>
                <a:gd name="T15" fmla="*/ 6 h 103"/>
                <a:gd name="T16" fmla="*/ 24 w 174"/>
                <a:gd name="T17" fmla="*/ 12 h 103"/>
                <a:gd name="T18" fmla="*/ 80 w 174"/>
                <a:gd name="T19" fmla="*/ 12 h 103"/>
                <a:gd name="T20" fmla="*/ 80 w 174"/>
                <a:gd name="T21" fmla="*/ 12 h 103"/>
                <a:gd name="T22" fmla="*/ 113 w 174"/>
                <a:gd name="T23" fmla="*/ 12 h 103"/>
                <a:gd name="T24" fmla="*/ 114 w 174"/>
                <a:gd name="T25" fmla="*/ 12 h 103"/>
                <a:gd name="T26" fmla="*/ 152 w 174"/>
                <a:gd name="T27" fmla="*/ 40 h 103"/>
                <a:gd name="T28" fmla="*/ 126 w 174"/>
                <a:gd name="T29" fmla="*/ 40 h 103"/>
                <a:gd name="T30" fmla="*/ 122 w 174"/>
                <a:gd name="T31" fmla="*/ 35 h 103"/>
                <a:gd name="T32" fmla="*/ 122 w 174"/>
                <a:gd name="T33" fmla="*/ 27 h 103"/>
                <a:gd name="T34" fmla="*/ 116 w 174"/>
                <a:gd name="T35" fmla="*/ 21 h 103"/>
                <a:gd name="T36" fmla="*/ 110 w 174"/>
                <a:gd name="T37" fmla="*/ 27 h 103"/>
                <a:gd name="T38" fmla="*/ 110 w 174"/>
                <a:gd name="T39" fmla="*/ 35 h 103"/>
                <a:gd name="T40" fmla="*/ 126 w 174"/>
                <a:gd name="T41" fmla="*/ 52 h 103"/>
                <a:gd name="T42" fmla="*/ 159 w 174"/>
                <a:gd name="T43" fmla="*/ 52 h 103"/>
                <a:gd name="T44" fmla="*/ 162 w 174"/>
                <a:gd name="T45" fmla="*/ 58 h 103"/>
                <a:gd name="T46" fmla="*/ 162 w 174"/>
                <a:gd name="T47" fmla="*/ 70 h 103"/>
                <a:gd name="T48" fmla="*/ 156 w 174"/>
                <a:gd name="T49" fmla="*/ 77 h 103"/>
                <a:gd name="T50" fmla="*/ 138 w 174"/>
                <a:gd name="T51" fmla="*/ 64 h 103"/>
                <a:gd name="T52" fmla="*/ 119 w 174"/>
                <a:gd name="T53" fmla="*/ 78 h 103"/>
                <a:gd name="T54" fmla="*/ 76 w 174"/>
                <a:gd name="T55" fmla="*/ 78 h 103"/>
                <a:gd name="T56" fmla="*/ 58 w 174"/>
                <a:gd name="T57" fmla="*/ 64 h 103"/>
                <a:gd name="T58" fmla="*/ 40 w 174"/>
                <a:gd name="T59" fmla="*/ 77 h 103"/>
                <a:gd name="T60" fmla="*/ 32 w 174"/>
                <a:gd name="T61" fmla="*/ 70 h 103"/>
                <a:gd name="T62" fmla="*/ 33 w 174"/>
                <a:gd name="T63" fmla="*/ 70 h 103"/>
                <a:gd name="T64" fmla="*/ 39 w 174"/>
                <a:gd name="T65" fmla="*/ 64 h 103"/>
                <a:gd name="T66" fmla="*/ 33 w 174"/>
                <a:gd name="T67" fmla="*/ 58 h 103"/>
                <a:gd name="T68" fmla="*/ 6 w 174"/>
                <a:gd name="T69" fmla="*/ 58 h 103"/>
                <a:gd name="T70" fmla="*/ 0 w 174"/>
                <a:gd name="T71" fmla="*/ 64 h 103"/>
                <a:gd name="T72" fmla="*/ 6 w 174"/>
                <a:gd name="T73" fmla="*/ 70 h 103"/>
                <a:gd name="T74" fmla="*/ 20 w 174"/>
                <a:gd name="T75" fmla="*/ 70 h 103"/>
                <a:gd name="T76" fmla="*/ 39 w 174"/>
                <a:gd name="T77" fmla="*/ 89 h 103"/>
                <a:gd name="T78" fmla="*/ 58 w 174"/>
                <a:gd name="T79" fmla="*/ 103 h 103"/>
                <a:gd name="T80" fmla="*/ 76 w 174"/>
                <a:gd name="T81" fmla="*/ 90 h 103"/>
                <a:gd name="T82" fmla="*/ 119 w 174"/>
                <a:gd name="T83" fmla="*/ 90 h 103"/>
                <a:gd name="T84" fmla="*/ 138 w 174"/>
                <a:gd name="T85" fmla="*/ 103 h 103"/>
                <a:gd name="T86" fmla="*/ 156 w 174"/>
                <a:gd name="T87" fmla="*/ 89 h 103"/>
                <a:gd name="T88" fmla="*/ 174 w 174"/>
                <a:gd name="T89" fmla="*/ 70 h 103"/>
                <a:gd name="T90" fmla="*/ 174 w 174"/>
                <a:gd name="T91" fmla="*/ 57 h 103"/>
                <a:gd name="T92" fmla="*/ 174 w 174"/>
                <a:gd name="T93" fmla="*/ 56 h 103"/>
                <a:gd name="T94" fmla="*/ 58 w 174"/>
                <a:gd name="T95" fmla="*/ 91 h 103"/>
                <a:gd name="T96" fmla="*/ 50 w 174"/>
                <a:gd name="T97" fmla="*/ 84 h 103"/>
                <a:gd name="T98" fmla="*/ 58 w 174"/>
                <a:gd name="T99" fmla="*/ 76 h 103"/>
                <a:gd name="T100" fmla="*/ 65 w 174"/>
                <a:gd name="T101" fmla="*/ 84 h 103"/>
                <a:gd name="T102" fmla="*/ 58 w 174"/>
                <a:gd name="T103" fmla="*/ 91 h 103"/>
                <a:gd name="T104" fmla="*/ 138 w 174"/>
                <a:gd name="T105" fmla="*/ 91 h 103"/>
                <a:gd name="T106" fmla="*/ 130 w 174"/>
                <a:gd name="T107" fmla="*/ 84 h 103"/>
                <a:gd name="T108" fmla="*/ 138 w 174"/>
                <a:gd name="T109" fmla="*/ 76 h 103"/>
                <a:gd name="T110" fmla="*/ 145 w 174"/>
                <a:gd name="T111" fmla="*/ 84 h 103"/>
                <a:gd name="T112" fmla="*/ 138 w 174"/>
                <a:gd name="T113" fmla="*/ 91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74" h="103">
                  <a:moveTo>
                    <a:pt x="174" y="56"/>
                  </a:moveTo>
                  <a:cubicBezTo>
                    <a:pt x="174" y="55"/>
                    <a:pt x="174" y="54"/>
                    <a:pt x="174" y="53"/>
                  </a:cubicBezTo>
                  <a:cubicBezTo>
                    <a:pt x="147" y="1"/>
                    <a:pt x="119" y="0"/>
                    <a:pt x="114" y="0"/>
                  </a:cubicBezTo>
                  <a:cubicBezTo>
                    <a:pt x="114" y="0"/>
                    <a:pt x="113" y="0"/>
                    <a:pt x="113" y="0"/>
                  </a:cubicBezTo>
                  <a:cubicBezTo>
                    <a:pt x="44" y="0"/>
                    <a:pt x="44" y="0"/>
                    <a:pt x="44" y="0"/>
                  </a:cubicBezTo>
                  <a:cubicBezTo>
                    <a:pt x="44" y="0"/>
                    <a:pt x="44" y="0"/>
                    <a:pt x="44" y="0"/>
                  </a:cubicBezTo>
                  <a:cubicBezTo>
                    <a:pt x="24" y="0"/>
                    <a:pt x="24" y="0"/>
                    <a:pt x="24" y="0"/>
                  </a:cubicBezTo>
                  <a:cubicBezTo>
                    <a:pt x="21" y="0"/>
                    <a:pt x="18" y="3"/>
                    <a:pt x="18" y="6"/>
                  </a:cubicBezTo>
                  <a:cubicBezTo>
                    <a:pt x="18" y="9"/>
                    <a:pt x="21" y="12"/>
                    <a:pt x="24" y="12"/>
                  </a:cubicBezTo>
                  <a:cubicBezTo>
                    <a:pt x="80" y="12"/>
                    <a:pt x="80" y="12"/>
                    <a:pt x="80" y="12"/>
                  </a:cubicBezTo>
                  <a:cubicBezTo>
                    <a:pt x="80" y="12"/>
                    <a:pt x="80" y="12"/>
                    <a:pt x="80" y="12"/>
                  </a:cubicBezTo>
                  <a:cubicBezTo>
                    <a:pt x="113" y="12"/>
                    <a:pt x="113" y="12"/>
                    <a:pt x="113" y="12"/>
                  </a:cubicBezTo>
                  <a:cubicBezTo>
                    <a:pt x="113" y="12"/>
                    <a:pt x="114" y="12"/>
                    <a:pt x="114" y="12"/>
                  </a:cubicBezTo>
                  <a:cubicBezTo>
                    <a:pt x="115" y="12"/>
                    <a:pt x="131" y="11"/>
                    <a:pt x="152" y="40"/>
                  </a:cubicBezTo>
                  <a:cubicBezTo>
                    <a:pt x="126" y="40"/>
                    <a:pt x="126" y="40"/>
                    <a:pt x="126" y="40"/>
                  </a:cubicBezTo>
                  <a:cubicBezTo>
                    <a:pt x="123" y="40"/>
                    <a:pt x="122" y="38"/>
                    <a:pt x="122" y="35"/>
                  </a:cubicBezTo>
                  <a:cubicBezTo>
                    <a:pt x="122" y="27"/>
                    <a:pt x="122" y="27"/>
                    <a:pt x="122" y="27"/>
                  </a:cubicBezTo>
                  <a:cubicBezTo>
                    <a:pt x="122" y="24"/>
                    <a:pt x="119" y="21"/>
                    <a:pt x="116" y="21"/>
                  </a:cubicBezTo>
                  <a:cubicBezTo>
                    <a:pt x="112" y="21"/>
                    <a:pt x="110" y="24"/>
                    <a:pt x="110" y="27"/>
                  </a:cubicBezTo>
                  <a:cubicBezTo>
                    <a:pt x="110" y="35"/>
                    <a:pt x="110" y="35"/>
                    <a:pt x="110" y="35"/>
                  </a:cubicBezTo>
                  <a:cubicBezTo>
                    <a:pt x="110" y="42"/>
                    <a:pt x="114" y="52"/>
                    <a:pt x="126" y="52"/>
                  </a:cubicBezTo>
                  <a:cubicBezTo>
                    <a:pt x="159" y="52"/>
                    <a:pt x="159" y="52"/>
                    <a:pt x="159" y="52"/>
                  </a:cubicBezTo>
                  <a:cubicBezTo>
                    <a:pt x="160" y="54"/>
                    <a:pt x="161" y="56"/>
                    <a:pt x="162" y="58"/>
                  </a:cubicBezTo>
                  <a:cubicBezTo>
                    <a:pt x="162" y="70"/>
                    <a:pt x="162" y="70"/>
                    <a:pt x="162" y="70"/>
                  </a:cubicBezTo>
                  <a:cubicBezTo>
                    <a:pt x="162" y="73"/>
                    <a:pt x="160" y="76"/>
                    <a:pt x="156" y="77"/>
                  </a:cubicBezTo>
                  <a:cubicBezTo>
                    <a:pt x="153" y="70"/>
                    <a:pt x="146" y="64"/>
                    <a:pt x="138" y="64"/>
                  </a:cubicBezTo>
                  <a:cubicBezTo>
                    <a:pt x="129" y="64"/>
                    <a:pt x="122" y="70"/>
                    <a:pt x="119" y="78"/>
                  </a:cubicBezTo>
                  <a:cubicBezTo>
                    <a:pt x="76" y="78"/>
                    <a:pt x="76" y="78"/>
                    <a:pt x="76" y="78"/>
                  </a:cubicBezTo>
                  <a:cubicBezTo>
                    <a:pt x="74" y="70"/>
                    <a:pt x="66" y="64"/>
                    <a:pt x="58" y="64"/>
                  </a:cubicBezTo>
                  <a:cubicBezTo>
                    <a:pt x="49" y="64"/>
                    <a:pt x="42" y="70"/>
                    <a:pt x="40" y="77"/>
                  </a:cubicBezTo>
                  <a:cubicBezTo>
                    <a:pt x="36" y="76"/>
                    <a:pt x="33" y="74"/>
                    <a:pt x="32" y="70"/>
                  </a:cubicBezTo>
                  <a:cubicBezTo>
                    <a:pt x="33" y="70"/>
                    <a:pt x="33" y="70"/>
                    <a:pt x="33" y="70"/>
                  </a:cubicBezTo>
                  <a:cubicBezTo>
                    <a:pt x="37" y="70"/>
                    <a:pt x="39" y="67"/>
                    <a:pt x="39" y="64"/>
                  </a:cubicBezTo>
                  <a:cubicBezTo>
                    <a:pt x="39" y="61"/>
                    <a:pt x="37" y="58"/>
                    <a:pt x="33" y="58"/>
                  </a:cubicBezTo>
                  <a:cubicBezTo>
                    <a:pt x="6" y="58"/>
                    <a:pt x="6" y="58"/>
                    <a:pt x="6" y="58"/>
                  </a:cubicBezTo>
                  <a:cubicBezTo>
                    <a:pt x="3" y="58"/>
                    <a:pt x="0" y="61"/>
                    <a:pt x="0" y="64"/>
                  </a:cubicBezTo>
                  <a:cubicBezTo>
                    <a:pt x="0" y="67"/>
                    <a:pt x="3" y="70"/>
                    <a:pt x="6" y="70"/>
                  </a:cubicBezTo>
                  <a:cubicBezTo>
                    <a:pt x="20" y="70"/>
                    <a:pt x="20" y="70"/>
                    <a:pt x="20" y="70"/>
                  </a:cubicBezTo>
                  <a:cubicBezTo>
                    <a:pt x="21" y="80"/>
                    <a:pt x="29" y="88"/>
                    <a:pt x="39" y="89"/>
                  </a:cubicBezTo>
                  <a:cubicBezTo>
                    <a:pt x="42" y="97"/>
                    <a:pt x="49" y="103"/>
                    <a:pt x="58" y="103"/>
                  </a:cubicBezTo>
                  <a:cubicBezTo>
                    <a:pt x="66" y="103"/>
                    <a:pt x="74" y="97"/>
                    <a:pt x="76" y="90"/>
                  </a:cubicBezTo>
                  <a:cubicBezTo>
                    <a:pt x="119" y="90"/>
                    <a:pt x="119" y="90"/>
                    <a:pt x="119" y="90"/>
                  </a:cubicBezTo>
                  <a:cubicBezTo>
                    <a:pt x="122" y="97"/>
                    <a:pt x="129" y="103"/>
                    <a:pt x="138" y="103"/>
                  </a:cubicBezTo>
                  <a:cubicBezTo>
                    <a:pt x="146" y="103"/>
                    <a:pt x="154" y="97"/>
                    <a:pt x="156" y="89"/>
                  </a:cubicBezTo>
                  <a:cubicBezTo>
                    <a:pt x="166" y="88"/>
                    <a:pt x="174" y="80"/>
                    <a:pt x="174" y="70"/>
                  </a:cubicBezTo>
                  <a:cubicBezTo>
                    <a:pt x="174" y="57"/>
                    <a:pt x="174" y="57"/>
                    <a:pt x="174" y="57"/>
                  </a:cubicBezTo>
                  <a:cubicBezTo>
                    <a:pt x="174" y="57"/>
                    <a:pt x="174" y="57"/>
                    <a:pt x="174" y="56"/>
                  </a:cubicBezTo>
                  <a:close/>
                  <a:moveTo>
                    <a:pt x="58" y="91"/>
                  </a:moveTo>
                  <a:cubicBezTo>
                    <a:pt x="54" y="91"/>
                    <a:pt x="50" y="88"/>
                    <a:pt x="50" y="84"/>
                  </a:cubicBezTo>
                  <a:cubicBezTo>
                    <a:pt x="50" y="80"/>
                    <a:pt x="54" y="76"/>
                    <a:pt x="58" y="76"/>
                  </a:cubicBezTo>
                  <a:cubicBezTo>
                    <a:pt x="62" y="76"/>
                    <a:pt x="65" y="80"/>
                    <a:pt x="65" y="84"/>
                  </a:cubicBezTo>
                  <a:cubicBezTo>
                    <a:pt x="65" y="88"/>
                    <a:pt x="62" y="91"/>
                    <a:pt x="58" y="91"/>
                  </a:cubicBezTo>
                  <a:close/>
                  <a:moveTo>
                    <a:pt x="138" y="91"/>
                  </a:moveTo>
                  <a:cubicBezTo>
                    <a:pt x="133" y="91"/>
                    <a:pt x="130" y="88"/>
                    <a:pt x="130" y="84"/>
                  </a:cubicBezTo>
                  <a:cubicBezTo>
                    <a:pt x="130" y="80"/>
                    <a:pt x="133" y="76"/>
                    <a:pt x="138" y="76"/>
                  </a:cubicBezTo>
                  <a:cubicBezTo>
                    <a:pt x="142" y="76"/>
                    <a:pt x="145" y="80"/>
                    <a:pt x="145" y="84"/>
                  </a:cubicBezTo>
                  <a:cubicBezTo>
                    <a:pt x="145" y="88"/>
                    <a:pt x="142" y="91"/>
                    <a:pt x="138" y="9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24" name="Freeform 123"/>
            <p:cNvSpPr>
              <a:spLocks/>
            </p:cNvSpPr>
            <p:nvPr/>
          </p:nvSpPr>
          <p:spPr bwMode="auto">
            <a:xfrm>
              <a:off x="6777038" y="5915026"/>
              <a:ext cx="282575" cy="46038"/>
            </a:xfrm>
            <a:custGeom>
              <a:avLst/>
              <a:gdLst>
                <a:gd name="T0" fmla="*/ 75 w 75"/>
                <a:gd name="T1" fmla="*/ 6 h 12"/>
                <a:gd name="T2" fmla="*/ 69 w 75"/>
                <a:gd name="T3" fmla="*/ 0 h 12"/>
                <a:gd name="T4" fmla="*/ 6 w 75"/>
                <a:gd name="T5" fmla="*/ 0 h 12"/>
                <a:gd name="T6" fmla="*/ 0 w 75"/>
                <a:gd name="T7" fmla="*/ 6 h 12"/>
                <a:gd name="T8" fmla="*/ 6 w 75"/>
                <a:gd name="T9" fmla="*/ 12 h 12"/>
                <a:gd name="T10" fmla="*/ 69 w 75"/>
                <a:gd name="T11" fmla="*/ 12 h 12"/>
                <a:gd name="T12" fmla="*/ 75 w 75"/>
                <a:gd name="T13" fmla="*/ 6 h 12"/>
              </a:gdLst>
              <a:ahLst/>
              <a:cxnLst>
                <a:cxn ang="0">
                  <a:pos x="T0" y="T1"/>
                </a:cxn>
                <a:cxn ang="0">
                  <a:pos x="T2" y="T3"/>
                </a:cxn>
                <a:cxn ang="0">
                  <a:pos x="T4" y="T5"/>
                </a:cxn>
                <a:cxn ang="0">
                  <a:pos x="T6" y="T7"/>
                </a:cxn>
                <a:cxn ang="0">
                  <a:pos x="T8" y="T9"/>
                </a:cxn>
                <a:cxn ang="0">
                  <a:pos x="T10" y="T11"/>
                </a:cxn>
                <a:cxn ang="0">
                  <a:pos x="T12" y="T13"/>
                </a:cxn>
              </a:cxnLst>
              <a:rect l="0" t="0" r="r" b="b"/>
              <a:pathLst>
                <a:path w="75" h="12">
                  <a:moveTo>
                    <a:pt x="75" y="6"/>
                  </a:moveTo>
                  <a:cubicBezTo>
                    <a:pt x="75" y="3"/>
                    <a:pt x="72" y="0"/>
                    <a:pt x="69" y="0"/>
                  </a:cubicBezTo>
                  <a:cubicBezTo>
                    <a:pt x="6" y="0"/>
                    <a:pt x="6" y="0"/>
                    <a:pt x="6" y="0"/>
                  </a:cubicBezTo>
                  <a:cubicBezTo>
                    <a:pt x="3" y="0"/>
                    <a:pt x="0" y="3"/>
                    <a:pt x="0" y="6"/>
                  </a:cubicBezTo>
                  <a:cubicBezTo>
                    <a:pt x="0" y="10"/>
                    <a:pt x="3" y="12"/>
                    <a:pt x="6" y="12"/>
                  </a:cubicBezTo>
                  <a:cubicBezTo>
                    <a:pt x="69" y="12"/>
                    <a:pt x="69" y="12"/>
                    <a:pt x="69" y="12"/>
                  </a:cubicBezTo>
                  <a:cubicBezTo>
                    <a:pt x="72" y="12"/>
                    <a:pt x="75" y="10"/>
                    <a:pt x="75"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25" name="Freeform 124"/>
            <p:cNvSpPr>
              <a:spLocks/>
            </p:cNvSpPr>
            <p:nvPr/>
          </p:nvSpPr>
          <p:spPr bwMode="auto">
            <a:xfrm>
              <a:off x="6856413" y="5991226"/>
              <a:ext cx="258763" cy="44450"/>
            </a:xfrm>
            <a:custGeom>
              <a:avLst/>
              <a:gdLst>
                <a:gd name="T0" fmla="*/ 0 w 69"/>
                <a:gd name="T1" fmla="*/ 6 h 12"/>
                <a:gd name="T2" fmla="*/ 6 w 69"/>
                <a:gd name="T3" fmla="*/ 12 h 12"/>
                <a:gd name="T4" fmla="*/ 63 w 69"/>
                <a:gd name="T5" fmla="*/ 12 h 12"/>
                <a:gd name="T6" fmla="*/ 69 w 69"/>
                <a:gd name="T7" fmla="*/ 6 h 12"/>
                <a:gd name="T8" fmla="*/ 63 w 69"/>
                <a:gd name="T9" fmla="*/ 0 h 12"/>
                <a:gd name="T10" fmla="*/ 6 w 69"/>
                <a:gd name="T11" fmla="*/ 0 h 12"/>
                <a:gd name="T12" fmla="*/ 0 w 69"/>
                <a:gd name="T13" fmla="*/ 6 h 12"/>
              </a:gdLst>
              <a:ahLst/>
              <a:cxnLst>
                <a:cxn ang="0">
                  <a:pos x="T0" y="T1"/>
                </a:cxn>
                <a:cxn ang="0">
                  <a:pos x="T2" y="T3"/>
                </a:cxn>
                <a:cxn ang="0">
                  <a:pos x="T4" y="T5"/>
                </a:cxn>
                <a:cxn ang="0">
                  <a:pos x="T6" y="T7"/>
                </a:cxn>
                <a:cxn ang="0">
                  <a:pos x="T8" y="T9"/>
                </a:cxn>
                <a:cxn ang="0">
                  <a:pos x="T10" y="T11"/>
                </a:cxn>
                <a:cxn ang="0">
                  <a:pos x="T12" y="T13"/>
                </a:cxn>
              </a:cxnLst>
              <a:rect l="0" t="0" r="r" b="b"/>
              <a:pathLst>
                <a:path w="69" h="12">
                  <a:moveTo>
                    <a:pt x="0" y="6"/>
                  </a:moveTo>
                  <a:cubicBezTo>
                    <a:pt x="0" y="9"/>
                    <a:pt x="3" y="12"/>
                    <a:pt x="6" y="12"/>
                  </a:cubicBezTo>
                  <a:cubicBezTo>
                    <a:pt x="63" y="12"/>
                    <a:pt x="63" y="12"/>
                    <a:pt x="63" y="12"/>
                  </a:cubicBezTo>
                  <a:cubicBezTo>
                    <a:pt x="66" y="12"/>
                    <a:pt x="69" y="9"/>
                    <a:pt x="69" y="6"/>
                  </a:cubicBezTo>
                  <a:cubicBezTo>
                    <a:pt x="69" y="2"/>
                    <a:pt x="66" y="0"/>
                    <a:pt x="63" y="0"/>
                  </a:cubicBezTo>
                  <a:cubicBezTo>
                    <a:pt x="6" y="0"/>
                    <a:pt x="6" y="0"/>
                    <a:pt x="6" y="0"/>
                  </a:cubicBezTo>
                  <a:cubicBezTo>
                    <a:pt x="3" y="0"/>
                    <a:pt x="0" y="2"/>
                    <a:pt x="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26" name="Rectangle 125"/>
            <p:cNvSpPr>
              <a:spLocks noChangeArrowheads="1"/>
            </p:cNvSpPr>
            <p:nvPr/>
          </p:nvSpPr>
          <p:spPr bwMode="auto">
            <a:xfrm>
              <a:off x="6675438" y="6418263"/>
              <a:ext cx="944563" cy="523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27" name="Freeform 126"/>
            <p:cNvSpPr>
              <a:spLocks noEditPoints="1"/>
            </p:cNvSpPr>
            <p:nvPr/>
          </p:nvSpPr>
          <p:spPr bwMode="auto">
            <a:xfrm>
              <a:off x="6675438" y="5689601"/>
              <a:ext cx="944563" cy="665163"/>
            </a:xfrm>
            <a:custGeom>
              <a:avLst/>
              <a:gdLst>
                <a:gd name="T0" fmla="*/ 223 w 251"/>
                <a:gd name="T1" fmla="*/ 0 h 177"/>
                <a:gd name="T2" fmla="*/ 28 w 251"/>
                <a:gd name="T3" fmla="*/ 0 h 177"/>
                <a:gd name="T4" fmla="*/ 0 w 251"/>
                <a:gd name="T5" fmla="*/ 28 h 177"/>
                <a:gd name="T6" fmla="*/ 0 w 251"/>
                <a:gd name="T7" fmla="*/ 149 h 177"/>
                <a:gd name="T8" fmla="*/ 28 w 251"/>
                <a:gd name="T9" fmla="*/ 177 h 177"/>
                <a:gd name="T10" fmla="*/ 223 w 251"/>
                <a:gd name="T11" fmla="*/ 177 h 177"/>
                <a:gd name="T12" fmla="*/ 251 w 251"/>
                <a:gd name="T13" fmla="*/ 149 h 177"/>
                <a:gd name="T14" fmla="*/ 251 w 251"/>
                <a:gd name="T15" fmla="*/ 28 h 177"/>
                <a:gd name="T16" fmla="*/ 223 w 251"/>
                <a:gd name="T17" fmla="*/ 0 h 177"/>
                <a:gd name="T18" fmla="*/ 237 w 251"/>
                <a:gd name="T19" fmla="*/ 149 h 177"/>
                <a:gd name="T20" fmla="*/ 223 w 251"/>
                <a:gd name="T21" fmla="*/ 163 h 177"/>
                <a:gd name="T22" fmla="*/ 28 w 251"/>
                <a:gd name="T23" fmla="*/ 163 h 177"/>
                <a:gd name="T24" fmla="*/ 14 w 251"/>
                <a:gd name="T25" fmla="*/ 149 h 177"/>
                <a:gd name="T26" fmla="*/ 14 w 251"/>
                <a:gd name="T27" fmla="*/ 28 h 177"/>
                <a:gd name="T28" fmla="*/ 28 w 251"/>
                <a:gd name="T29" fmla="*/ 14 h 177"/>
                <a:gd name="T30" fmla="*/ 223 w 251"/>
                <a:gd name="T31" fmla="*/ 14 h 177"/>
                <a:gd name="T32" fmla="*/ 237 w 251"/>
                <a:gd name="T33" fmla="*/ 28 h 177"/>
                <a:gd name="T34" fmla="*/ 237 w 251"/>
                <a:gd name="T35" fmla="*/ 149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51" h="177">
                  <a:moveTo>
                    <a:pt x="223" y="0"/>
                  </a:moveTo>
                  <a:cubicBezTo>
                    <a:pt x="28" y="0"/>
                    <a:pt x="28" y="0"/>
                    <a:pt x="28" y="0"/>
                  </a:cubicBezTo>
                  <a:cubicBezTo>
                    <a:pt x="12" y="0"/>
                    <a:pt x="0" y="13"/>
                    <a:pt x="0" y="28"/>
                  </a:cubicBezTo>
                  <a:cubicBezTo>
                    <a:pt x="0" y="149"/>
                    <a:pt x="0" y="149"/>
                    <a:pt x="0" y="149"/>
                  </a:cubicBezTo>
                  <a:cubicBezTo>
                    <a:pt x="0" y="165"/>
                    <a:pt x="12" y="177"/>
                    <a:pt x="28" y="177"/>
                  </a:cubicBezTo>
                  <a:cubicBezTo>
                    <a:pt x="223" y="177"/>
                    <a:pt x="223" y="177"/>
                    <a:pt x="223" y="177"/>
                  </a:cubicBezTo>
                  <a:cubicBezTo>
                    <a:pt x="239" y="177"/>
                    <a:pt x="251" y="165"/>
                    <a:pt x="251" y="149"/>
                  </a:cubicBezTo>
                  <a:cubicBezTo>
                    <a:pt x="251" y="28"/>
                    <a:pt x="251" y="28"/>
                    <a:pt x="251" y="28"/>
                  </a:cubicBezTo>
                  <a:cubicBezTo>
                    <a:pt x="251" y="13"/>
                    <a:pt x="239" y="0"/>
                    <a:pt x="223" y="0"/>
                  </a:cubicBezTo>
                  <a:close/>
                  <a:moveTo>
                    <a:pt x="237" y="149"/>
                  </a:moveTo>
                  <a:cubicBezTo>
                    <a:pt x="237" y="157"/>
                    <a:pt x="231" y="163"/>
                    <a:pt x="223" y="163"/>
                  </a:cubicBezTo>
                  <a:cubicBezTo>
                    <a:pt x="28" y="163"/>
                    <a:pt x="28" y="163"/>
                    <a:pt x="28" y="163"/>
                  </a:cubicBezTo>
                  <a:cubicBezTo>
                    <a:pt x="20" y="163"/>
                    <a:pt x="14" y="157"/>
                    <a:pt x="14" y="149"/>
                  </a:cubicBezTo>
                  <a:cubicBezTo>
                    <a:pt x="14" y="28"/>
                    <a:pt x="14" y="28"/>
                    <a:pt x="14" y="28"/>
                  </a:cubicBezTo>
                  <a:cubicBezTo>
                    <a:pt x="14" y="20"/>
                    <a:pt x="20" y="14"/>
                    <a:pt x="28" y="14"/>
                  </a:cubicBezTo>
                  <a:cubicBezTo>
                    <a:pt x="223" y="14"/>
                    <a:pt x="223" y="14"/>
                    <a:pt x="223" y="14"/>
                  </a:cubicBezTo>
                  <a:cubicBezTo>
                    <a:pt x="231" y="14"/>
                    <a:pt x="237" y="20"/>
                    <a:pt x="237" y="28"/>
                  </a:cubicBezTo>
                  <a:lnTo>
                    <a:pt x="237" y="14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517" name="组合 516"/>
          <p:cNvGrpSpPr/>
          <p:nvPr/>
        </p:nvGrpSpPr>
        <p:grpSpPr>
          <a:xfrm>
            <a:off x="740262" y="4700787"/>
            <a:ext cx="547085" cy="450865"/>
            <a:chOff x="6632575" y="2268538"/>
            <a:chExt cx="947737" cy="781051"/>
          </a:xfrm>
          <a:solidFill>
            <a:srgbClr val="089CEF"/>
          </a:solidFill>
        </p:grpSpPr>
        <p:sp>
          <p:nvSpPr>
            <p:cNvPr id="518" name="Rectangle 78"/>
            <p:cNvSpPr>
              <a:spLocks noChangeArrowheads="1"/>
            </p:cNvSpPr>
            <p:nvPr/>
          </p:nvSpPr>
          <p:spPr bwMode="auto">
            <a:xfrm>
              <a:off x="6632575" y="2997201"/>
              <a:ext cx="947737" cy="523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19" name="Freeform 79"/>
            <p:cNvSpPr>
              <a:spLocks noEditPoints="1"/>
            </p:cNvSpPr>
            <p:nvPr/>
          </p:nvSpPr>
          <p:spPr bwMode="auto">
            <a:xfrm>
              <a:off x="6632575" y="2268538"/>
              <a:ext cx="947737" cy="663575"/>
            </a:xfrm>
            <a:custGeom>
              <a:avLst/>
              <a:gdLst>
                <a:gd name="T0" fmla="*/ 224 w 252"/>
                <a:gd name="T1" fmla="*/ 0 h 177"/>
                <a:gd name="T2" fmla="*/ 28 w 252"/>
                <a:gd name="T3" fmla="*/ 0 h 177"/>
                <a:gd name="T4" fmla="*/ 0 w 252"/>
                <a:gd name="T5" fmla="*/ 28 h 177"/>
                <a:gd name="T6" fmla="*/ 0 w 252"/>
                <a:gd name="T7" fmla="*/ 149 h 177"/>
                <a:gd name="T8" fmla="*/ 28 w 252"/>
                <a:gd name="T9" fmla="*/ 177 h 177"/>
                <a:gd name="T10" fmla="*/ 224 w 252"/>
                <a:gd name="T11" fmla="*/ 177 h 177"/>
                <a:gd name="T12" fmla="*/ 252 w 252"/>
                <a:gd name="T13" fmla="*/ 149 h 177"/>
                <a:gd name="T14" fmla="*/ 252 w 252"/>
                <a:gd name="T15" fmla="*/ 28 h 177"/>
                <a:gd name="T16" fmla="*/ 224 w 252"/>
                <a:gd name="T17" fmla="*/ 0 h 177"/>
                <a:gd name="T18" fmla="*/ 238 w 252"/>
                <a:gd name="T19" fmla="*/ 149 h 177"/>
                <a:gd name="T20" fmla="*/ 224 w 252"/>
                <a:gd name="T21" fmla="*/ 163 h 177"/>
                <a:gd name="T22" fmla="*/ 28 w 252"/>
                <a:gd name="T23" fmla="*/ 163 h 177"/>
                <a:gd name="T24" fmla="*/ 14 w 252"/>
                <a:gd name="T25" fmla="*/ 149 h 177"/>
                <a:gd name="T26" fmla="*/ 14 w 252"/>
                <a:gd name="T27" fmla="*/ 28 h 177"/>
                <a:gd name="T28" fmla="*/ 28 w 252"/>
                <a:gd name="T29" fmla="*/ 14 h 177"/>
                <a:gd name="T30" fmla="*/ 224 w 252"/>
                <a:gd name="T31" fmla="*/ 14 h 177"/>
                <a:gd name="T32" fmla="*/ 238 w 252"/>
                <a:gd name="T33" fmla="*/ 28 h 177"/>
                <a:gd name="T34" fmla="*/ 238 w 252"/>
                <a:gd name="T35" fmla="*/ 149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52" h="177">
                  <a:moveTo>
                    <a:pt x="224" y="0"/>
                  </a:moveTo>
                  <a:cubicBezTo>
                    <a:pt x="28" y="0"/>
                    <a:pt x="28" y="0"/>
                    <a:pt x="28" y="0"/>
                  </a:cubicBezTo>
                  <a:cubicBezTo>
                    <a:pt x="13" y="0"/>
                    <a:pt x="0" y="12"/>
                    <a:pt x="0" y="28"/>
                  </a:cubicBezTo>
                  <a:cubicBezTo>
                    <a:pt x="0" y="149"/>
                    <a:pt x="0" y="149"/>
                    <a:pt x="0" y="149"/>
                  </a:cubicBezTo>
                  <a:cubicBezTo>
                    <a:pt x="0" y="164"/>
                    <a:pt x="13" y="177"/>
                    <a:pt x="28" y="177"/>
                  </a:cubicBezTo>
                  <a:cubicBezTo>
                    <a:pt x="224" y="177"/>
                    <a:pt x="224" y="177"/>
                    <a:pt x="224" y="177"/>
                  </a:cubicBezTo>
                  <a:cubicBezTo>
                    <a:pt x="239" y="177"/>
                    <a:pt x="252" y="164"/>
                    <a:pt x="252" y="149"/>
                  </a:cubicBezTo>
                  <a:cubicBezTo>
                    <a:pt x="252" y="28"/>
                    <a:pt x="252" y="28"/>
                    <a:pt x="252" y="28"/>
                  </a:cubicBezTo>
                  <a:cubicBezTo>
                    <a:pt x="252" y="12"/>
                    <a:pt x="239" y="0"/>
                    <a:pt x="224" y="0"/>
                  </a:cubicBezTo>
                  <a:close/>
                  <a:moveTo>
                    <a:pt x="238" y="149"/>
                  </a:moveTo>
                  <a:cubicBezTo>
                    <a:pt x="238" y="157"/>
                    <a:pt x="231" y="163"/>
                    <a:pt x="224" y="163"/>
                  </a:cubicBezTo>
                  <a:cubicBezTo>
                    <a:pt x="28" y="163"/>
                    <a:pt x="28" y="163"/>
                    <a:pt x="28" y="163"/>
                  </a:cubicBezTo>
                  <a:cubicBezTo>
                    <a:pt x="21" y="163"/>
                    <a:pt x="14" y="157"/>
                    <a:pt x="14" y="149"/>
                  </a:cubicBezTo>
                  <a:cubicBezTo>
                    <a:pt x="14" y="28"/>
                    <a:pt x="14" y="28"/>
                    <a:pt x="14" y="28"/>
                  </a:cubicBezTo>
                  <a:cubicBezTo>
                    <a:pt x="14" y="20"/>
                    <a:pt x="21" y="14"/>
                    <a:pt x="28" y="14"/>
                  </a:cubicBezTo>
                  <a:cubicBezTo>
                    <a:pt x="224" y="14"/>
                    <a:pt x="224" y="14"/>
                    <a:pt x="224" y="14"/>
                  </a:cubicBezTo>
                  <a:cubicBezTo>
                    <a:pt x="231" y="14"/>
                    <a:pt x="238" y="20"/>
                    <a:pt x="238" y="28"/>
                  </a:cubicBezTo>
                  <a:lnTo>
                    <a:pt x="238" y="14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20" name="Freeform 80"/>
            <p:cNvSpPr>
              <a:spLocks noEditPoints="1"/>
            </p:cNvSpPr>
            <p:nvPr/>
          </p:nvSpPr>
          <p:spPr bwMode="auto">
            <a:xfrm>
              <a:off x="6881813" y="2384426"/>
              <a:ext cx="450850" cy="330200"/>
            </a:xfrm>
            <a:custGeom>
              <a:avLst/>
              <a:gdLst>
                <a:gd name="T0" fmla="*/ 284 w 284"/>
                <a:gd name="T1" fmla="*/ 43 h 208"/>
                <a:gd name="T2" fmla="*/ 80 w 284"/>
                <a:gd name="T3" fmla="*/ 43 h 208"/>
                <a:gd name="T4" fmla="*/ 71 w 284"/>
                <a:gd name="T5" fmla="*/ 0 h 208"/>
                <a:gd name="T6" fmla="*/ 0 w 284"/>
                <a:gd name="T7" fmla="*/ 0 h 208"/>
                <a:gd name="T8" fmla="*/ 4 w 284"/>
                <a:gd name="T9" fmla="*/ 28 h 208"/>
                <a:gd name="T10" fmla="*/ 47 w 284"/>
                <a:gd name="T11" fmla="*/ 28 h 208"/>
                <a:gd name="T12" fmla="*/ 85 w 284"/>
                <a:gd name="T13" fmla="*/ 208 h 208"/>
                <a:gd name="T14" fmla="*/ 227 w 284"/>
                <a:gd name="T15" fmla="*/ 208 h 208"/>
                <a:gd name="T16" fmla="*/ 239 w 284"/>
                <a:gd name="T17" fmla="*/ 180 h 208"/>
                <a:gd name="T18" fmla="*/ 109 w 284"/>
                <a:gd name="T19" fmla="*/ 180 h 208"/>
                <a:gd name="T20" fmla="*/ 101 w 284"/>
                <a:gd name="T21" fmla="*/ 147 h 208"/>
                <a:gd name="T22" fmla="*/ 248 w 284"/>
                <a:gd name="T23" fmla="*/ 147 h 208"/>
                <a:gd name="T24" fmla="*/ 284 w 284"/>
                <a:gd name="T25" fmla="*/ 43 h 208"/>
                <a:gd name="T26" fmla="*/ 229 w 284"/>
                <a:gd name="T27" fmla="*/ 118 h 208"/>
                <a:gd name="T28" fmla="*/ 94 w 284"/>
                <a:gd name="T29" fmla="*/ 118 h 208"/>
                <a:gd name="T30" fmla="*/ 85 w 284"/>
                <a:gd name="T31" fmla="*/ 71 h 208"/>
                <a:gd name="T32" fmla="*/ 244 w 284"/>
                <a:gd name="T33" fmla="*/ 71 h 208"/>
                <a:gd name="T34" fmla="*/ 229 w 284"/>
                <a:gd name="T35" fmla="*/ 118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84" h="208">
                  <a:moveTo>
                    <a:pt x="284" y="43"/>
                  </a:moveTo>
                  <a:lnTo>
                    <a:pt x="80" y="43"/>
                  </a:lnTo>
                  <a:lnTo>
                    <a:pt x="71" y="0"/>
                  </a:lnTo>
                  <a:lnTo>
                    <a:pt x="0" y="0"/>
                  </a:lnTo>
                  <a:lnTo>
                    <a:pt x="4" y="28"/>
                  </a:lnTo>
                  <a:lnTo>
                    <a:pt x="47" y="28"/>
                  </a:lnTo>
                  <a:lnTo>
                    <a:pt x="85" y="208"/>
                  </a:lnTo>
                  <a:lnTo>
                    <a:pt x="227" y="208"/>
                  </a:lnTo>
                  <a:lnTo>
                    <a:pt x="239" y="180"/>
                  </a:lnTo>
                  <a:lnTo>
                    <a:pt x="109" y="180"/>
                  </a:lnTo>
                  <a:lnTo>
                    <a:pt x="101" y="147"/>
                  </a:lnTo>
                  <a:lnTo>
                    <a:pt x="248" y="147"/>
                  </a:lnTo>
                  <a:lnTo>
                    <a:pt x="284" y="43"/>
                  </a:lnTo>
                  <a:close/>
                  <a:moveTo>
                    <a:pt x="229" y="118"/>
                  </a:moveTo>
                  <a:lnTo>
                    <a:pt x="94" y="118"/>
                  </a:lnTo>
                  <a:lnTo>
                    <a:pt x="85" y="71"/>
                  </a:lnTo>
                  <a:lnTo>
                    <a:pt x="244" y="71"/>
                  </a:lnTo>
                  <a:lnTo>
                    <a:pt x="229" y="1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21" name="Oval 81"/>
            <p:cNvSpPr>
              <a:spLocks noChangeArrowheads="1"/>
            </p:cNvSpPr>
            <p:nvPr/>
          </p:nvSpPr>
          <p:spPr bwMode="auto">
            <a:xfrm>
              <a:off x="7027863" y="2752726"/>
              <a:ext cx="60325" cy="603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22" name="Oval 82"/>
            <p:cNvSpPr>
              <a:spLocks noChangeArrowheads="1"/>
            </p:cNvSpPr>
            <p:nvPr/>
          </p:nvSpPr>
          <p:spPr bwMode="auto">
            <a:xfrm>
              <a:off x="7178675" y="2752726"/>
              <a:ext cx="60325" cy="603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80" name="组合 79"/>
          <p:cNvGrpSpPr/>
          <p:nvPr/>
        </p:nvGrpSpPr>
        <p:grpSpPr>
          <a:xfrm>
            <a:off x="604461" y="571741"/>
            <a:ext cx="1793279" cy="650357"/>
            <a:chOff x="1073914" y="1878058"/>
            <a:chExt cx="1793279" cy="650357"/>
          </a:xfrm>
        </p:grpSpPr>
        <p:sp>
          <p:nvSpPr>
            <p:cNvPr id="81" name="文本框 80"/>
            <p:cNvSpPr txBox="1"/>
            <p:nvPr/>
          </p:nvSpPr>
          <p:spPr>
            <a:xfrm>
              <a:off x="1073914" y="1878058"/>
              <a:ext cx="1741182" cy="477054"/>
            </a:xfrm>
            <a:prstGeom prst="rect">
              <a:avLst/>
            </a:prstGeom>
            <a:noFill/>
          </p:spPr>
          <p:txBody>
            <a:bodyPr wrap="square" rtlCol="0">
              <a:spAutoFit/>
            </a:bodyPr>
            <a:lstStyle/>
            <a:p>
              <a:pPr algn="dist"/>
              <a:r>
                <a:rPr lang="zh-CN" altLang="en-US" sz="2500" b="1" dirty="0">
                  <a:solidFill>
                    <a:schemeClr val="tx1">
                      <a:lumMod val="75000"/>
                      <a:lumOff val="25000"/>
                    </a:schemeClr>
                  </a:solidFill>
                  <a:latin typeface="方正正中黑简体" panose="02000000000000000000" pitchFamily="2" charset="-122"/>
                  <a:ea typeface="方正正中黑简体" panose="02000000000000000000" pitchFamily="2" charset="-122"/>
                </a:rPr>
                <a:t>商务分析</a:t>
              </a:r>
            </a:p>
          </p:txBody>
        </p:sp>
        <p:sp>
          <p:nvSpPr>
            <p:cNvPr id="82" name="文本框 81"/>
            <p:cNvSpPr txBox="1"/>
            <p:nvPr/>
          </p:nvSpPr>
          <p:spPr>
            <a:xfrm>
              <a:off x="1114790" y="2251416"/>
              <a:ext cx="1752403" cy="276999"/>
            </a:xfrm>
            <a:prstGeom prst="rect">
              <a:avLst/>
            </a:prstGeom>
            <a:noFill/>
          </p:spPr>
          <p:txBody>
            <a:bodyPr wrap="none" rtlCol="0">
              <a:spAutoFit/>
            </a:bodyPr>
            <a:lstStyle/>
            <a:p>
              <a:r>
                <a:rPr lang="en-US" altLang="zh-CN" sz="1200" b="1" spc="100" dirty="0">
                  <a:solidFill>
                    <a:schemeClr val="tx1">
                      <a:lumMod val="75000"/>
                      <a:lumOff val="25000"/>
                    </a:schemeClr>
                  </a:solidFill>
                  <a:latin typeface="明黑" panose="020B0300000000000000" pitchFamily="34" charset="-122"/>
                  <a:ea typeface="明黑" panose="020B0300000000000000" pitchFamily="34" charset="-122"/>
                </a:rPr>
                <a:t>Business Analysis</a:t>
              </a:r>
            </a:p>
          </p:txBody>
        </p:sp>
      </p:grpSp>
      <p:cxnSp>
        <p:nvCxnSpPr>
          <p:cNvPr id="83" name="直接连接符 82"/>
          <p:cNvCxnSpPr/>
          <p:nvPr/>
        </p:nvCxnSpPr>
        <p:spPr>
          <a:xfrm>
            <a:off x="507000" y="307064"/>
            <a:ext cx="0" cy="1163935"/>
          </a:xfrm>
          <a:prstGeom prst="line">
            <a:avLst/>
          </a:prstGeom>
          <a:ln w="34925" cap="sq">
            <a:solidFill>
              <a:srgbClr val="004A7B"/>
            </a:solidFill>
          </a:ln>
        </p:spPr>
        <p:style>
          <a:lnRef idx="1">
            <a:schemeClr val="accent1"/>
          </a:lnRef>
          <a:fillRef idx="0">
            <a:schemeClr val="accent1"/>
          </a:fillRef>
          <a:effectRef idx="0">
            <a:schemeClr val="accent1"/>
          </a:effectRef>
          <a:fontRef idx="minor">
            <a:schemeClr val="tx1"/>
          </a:fontRef>
        </p:style>
      </p:cxnSp>
      <p:grpSp>
        <p:nvGrpSpPr>
          <p:cNvPr id="84" name="组合 83"/>
          <p:cNvGrpSpPr/>
          <p:nvPr/>
        </p:nvGrpSpPr>
        <p:grpSpPr>
          <a:xfrm>
            <a:off x="1515127" y="331731"/>
            <a:ext cx="2381" cy="1139268"/>
            <a:chOff x="1984580" y="1638048"/>
            <a:chExt cx="2381" cy="1139268"/>
          </a:xfrm>
        </p:grpSpPr>
        <p:cxnSp>
          <p:nvCxnSpPr>
            <p:cNvPr id="85" name="直接连接符 84"/>
            <p:cNvCxnSpPr/>
            <p:nvPr/>
          </p:nvCxnSpPr>
          <p:spPr>
            <a:xfrm flipV="1">
              <a:off x="1986961" y="1638048"/>
              <a:ext cx="0" cy="240010"/>
            </a:xfrm>
            <a:prstGeom prst="line">
              <a:avLst/>
            </a:prstGeom>
            <a:ln w="34925" cap="sq">
              <a:solidFill>
                <a:srgbClr val="004A7B"/>
              </a:solidFill>
            </a:ln>
          </p:spPr>
          <p:style>
            <a:lnRef idx="1">
              <a:schemeClr val="accent1"/>
            </a:lnRef>
            <a:fillRef idx="0">
              <a:schemeClr val="accent1"/>
            </a:fillRef>
            <a:effectRef idx="0">
              <a:schemeClr val="accent1"/>
            </a:effectRef>
            <a:fontRef idx="minor">
              <a:schemeClr val="tx1"/>
            </a:fontRef>
          </p:style>
        </p:cxnSp>
        <p:cxnSp>
          <p:nvCxnSpPr>
            <p:cNvPr id="86" name="直接连接符 85"/>
            <p:cNvCxnSpPr/>
            <p:nvPr/>
          </p:nvCxnSpPr>
          <p:spPr>
            <a:xfrm flipV="1">
              <a:off x="1984580" y="2563230"/>
              <a:ext cx="0" cy="214086"/>
            </a:xfrm>
            <a:prstGeom prst="line">
              <a:avLst/>
            </a:prstGeom>
            <a:ln w="34925" cap="sq">
              <a:solidFill>
                <a:srgbClr val="004A7B"/>
              </a:solidFill>
            </a:ln>
          </p:spPr>
          <p:style>
            <a:lnRef idx="1">
              <a:schemeClr val="accent1"/>
            </a:lnRef>
            <a:fillRef idx="0">
              <a:schemeClr val="accent1"/>
            </a:fillRef>
            <a:effectRef idx="0">
              <a:schemeClr val="accent1"/>
            </a:effectRef>
            <a:fontRef idx="minor">
              <a:schemeClr val="tx1"/>
            </a:fontRef>
          </p:style>
        </p:cxnSp>
      </p:grpSp>
      <p:grpSp>
        <p:nvGrpSpPr>
          <p:cNvPr id="87" name="组合 86"/>
          <p:cNvGrpSpPr/>
          <p:nvPr/>
        </p:nvGrpSpPr>
        <p:grpSpPr>
          <a:xfrm>
            <a:off x="509382" y="304413"/>
            <a:ext cx="1008000" cy="1166586"/>
            <a:chOff x="509382" y="304413"/>
            <a:chExt cx="1008000" cy="1166586"/>
          </a:xfrm>
        </p:grpSpPr>
        <p:cxnSp>
          <p:nvCxnSpPr>
            <p:cNvPr id="88" name="直接连接符 87"/>
            <p:cNvCxnSpPr/>
            <p:nvPr/>
          </p:nvCxnSpPr>
          <p:spPr>
            <a:xfrm flipH="1">
              <a:off x="509382" y="304413"/>
              <a:ext cx="1008000" cy="0"/>
            </a:xfrm>
            <a:prstGeom prst="line">
              <a:avLst/>
            </a:prstGeom>
            <a:ln w="34925" cap="sq">
              <a:solidFill>
                <a:srgbClr val="004A7B"/>
              </a:solidFill>
            </a:ln>
          </p:spPr>
          <p:style>
            <a:lnRef idx="1">
              <a:schemeClr val="accent1"/>
            </a:lnRef>
            <a:fillRef idx="0">
              <a:schemeClr val="accent1"/>
            </a:fillRef>
            <a:effectRef idx="0">
              <a:schemeClr val="accent1"/>
            </a:effectRef>
            <a:fontRef idx="minor">
              <a:schemeClr val="tx1"/>
            </a:fontRef>
          </p:style>
        </p:cxnSp>
        <p:cxnSp>
          <p:nvCxnSpPr>
            <p:cNvPr id="89" name="直接连接符 88"/>
            <p:cNvCxnSpPr/>
            <p:nvPr/>
          </p:nvCxnSpPr>
          <p:spPr>
            <a:xfrm flipH="1">
              <a:off x="509382" y="1470999"/>
              <a:ext cx="1005745" cy="0"/>
            </a:xfrm>
            <a:prstGeom prst="line">
              <a:avLst/>
            </a:prstGeom>
            <a:ln w="34925" cap="sq">
              <a:solidFill>
                <a:srgbClr val="004A7B"/>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755729391"/>
      </p:ext>
    </p:extLst>
  </p:cSld>
  <p:clrMapOvr>
    <a:masterClrMapping/>
  </p:clrMapOvr>
  <mc:AlternateContent xmlns:mc="http://schemas.openxmlformats.org/markup-compatibility/2006" xmlns:p14="http://schemas.microsoft.com/office/powerpoint/2010/main">
    <mc:Choice Requires="p14">
      <p:transition spd="slow" p14:dur="1250" advClick="0" advTm="0">
        <p14:switch dir="r"/>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nodeType="afterEffect">
                                      <p:stCondLst>
                                        <p:cond delay="0"/>
                                      </p:stCondLst>
                                      <p:childTnLst>
                                        <p:set>
                                          <p:cBhvr>
                                            <p:cTn id="6" dur="1" fill="hold">
                                              <p:stCondLst>
                                                <p:cond delay="0"/>
                                              </p:stCondLst>
                                            </p:cTn>
                                            <p:tgtEl>
                                              <p:spTgt spid="84"/>
                                            </p:tgtEl>
                                            <p:attrNameLst>
                                              <p:attrName>style.visibility</p:attrName>
                                            </p:attrNameLst>
                                          </p:cBhvr>
                                          <p:to>
                                            <p:strVal val="visible"/>
                                          </p:to>
                                        </p:set>
                                        <p:animEffect transition="in" filter="barn(outHorizontal)">
                                          <p:cBhvr>
                                            <p:cTn id="7" dur="250"/>
                                            <p:tgtEl>
                                              <p:spTgt spid="84"/>
                                            </p:tgtEl>
                                          </p:cBhvr>
                                        </p:animEffect>
                                      </p:childTnLst>
                                    </p:cTn>
                                  </p:par>
                                </p:childTnLst>
                              </p:cTn>
                            </p:par>
                            <p:par>
                              <p:cTn id="8" fill="hold">
                                <p:stCondLst>
                                  <p:cond delay="250"/>
                                </p:stCondLst>
                                <p:childTnLst>
                                  <p:par>
                                    <p:cTn id="9" presetID="22" presetClass="entr" presetSubtype="2" fill="hold" nodeType="afterEffect">
                                      <p:stCondLst>
                                        <p:cond delay="0"/>
                                      </p:stCondLst>
                                      <p:childTnLst>
                                        <p:set>
                                          <p:cBhvr>
                                            <p:cTn id="10" dur="1" fill="hold">
                                              <p:stCondLst>
                                                <p:cond delay="0"/>
                                              </p:stCondLst>
                                            </p:cTn>
                                            <p:tgtEl>
                                              <p:spTgt spid="87"/>
                                            </p:tgtEl>
                                            <p:attrNameLst>
                                              <p:attrName>style.visibility</p:attrName>
                                            </p:attrNameLst>
                                          </p:cBhvr>
                                          <p:to>
                                            <p:strVal val="visible"/>
                                          </p:to>
                                        </p:set>
                                        <p:animEffect transition="in" filter="wipe(right)">
                                          <p:cBhvr>
                                            <p:cTn id="11" dur="250"/>
                                            <p:tgtEl>
                                              <p:spTgt spid="87"/>
                                            </p:tgtEl>
                                          </p:cBhvr>
                                        </p:animEffect>
                                      </p:childTnLst>
                                    </p:cTn>
                                  </p:par>
                                </p:childTnLst>
                              </p:cTn>
                            </p:par>
                            <p:par>
                              <p:cTn id="12" fill="hold">
                                <p:stCondLst>
                                  <p:cond delay="500"/>
                                </p:stCondLst>
                                <p:childTnLst>
                                  <p:par>
                                    <p:cTn id="13" presetID="16" presetClass="entr" presetSubtype="26" fill="hold" nodeType="afterEffect">
                                      <p:stCondLst>
                                        <p:cond delay="0"/>
                                      </p:stCondLst>
                                      <p:childTnLst>
                                        <p:set>
                                          <p:cBhvr>
                                            <p:cTn id="14" dur="1" fill="hold">
                                              <p:stCondLst>
                                                <p:cond delay="0"/>
                                              </p:stCondLst>
                                            </p:cTn>
                                            <p:tgtEl>
                                              <p:spTgt spid="83"/>
                                            </p:tgtEl>
                                            <p:attrNameLst>
                                              <p:attrName>style.visibility</p:attrName>
                                            </p:attrNameLst>
                                          </p:cBhvr>
                                          <p:to>
                                            <p:strVal val="visible"/>
                                          </p:to>
                                        </p:set>
                                        <p:animEffect transition="in" filter="barn(inHorizontal)">
                                          <p:cBhvr>
                                            <p:cTn id="15" dur="250"/>
                                            <p:tgtEl>
                                              <p:spTgt spid="83"/>
                                            </p:tgtEl>
                                          </p:cBhvr>
                                        </p:animEffect>
                                      </p:childTnLst>
                                    </p:cTn>
                                  </p:par>
                                </p:childTnLst>
                              </p:cTn>
                            </p:par>
                            <p:par>
                              <p:cTn id="16" fill="hold">
                                <p:stCondLst>
                                  <p:cond delay="750"/>
                                </p:stCondLst>
                                <p:childTnLst>
                                  <p:par>
                                    <p:cTn id="17" presetID="22" presetClass="entr" presetSubtype="8" fill="hold" nodeType="afterEffect">
                                      <p:stCondLst>
                                        <p:cond delay="0"/>
                                      </p:stCondLst>
                                      <p:childTnLst>
                                        <p:set>
                                          <p:cBhvr>
                                            <p:cTn id="18" dur="1" fill="hold">
                                              <p:stCondLst>
                                                <p:cond delay="0"/>
                                              </p:stCondLst>
                                            </p:cTn>
                                            <p:tgtEl>
                                              <p:spTgt spid="80"/>
                                            </p:tgtEl>
                                            <p:attrNameLst>
                                              <p:attrName>style.visibility</p:attrName>
                                            </p:attrNameLst>
                                          </p:cBhvr>
                                          <p:to>
                                            <p:strVal val="visible"/>
                                          </p:to>
                                        </p:set>
                                        <p:animEffect transition="in" filter="wipe(left)">
                                          <p:cBhvr>
                                            <p:cTn id="19" dur="500"/>
                                            <p:tgtEl>
                                              <p:spTgt spid="80"/>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505"/>
                                            </p:tgtEl>
                                            <p:attrNameLst>
                                              <p:attrName>style.visibility</p:attrName>
                                            </p:attrNameLst>
                                          </p:cBhvr>
                                          <p:to>
                                            <p:strVal val="visible"/>
                                          </p:to>
                                        </p:set>
                                        <p:animEffect transition="in" filter="fade">
                                          <p:cBhvr>
                                            <p:cTn id="22" dur="500"/>
                                            <p:tgtEl>
                                              <p:spTgt spid="505"/>
                                            </p:tgtEl>
                                          </p:cBhvr>
                                        </p:animEffect>
                                      </p:childTnLst>
                                    </p:cTn>
                                  </p:par>
                                </p:childTnLst>
                              </p:cTn>
                            </p:par>
                            <p:par>
                              <p:cTn id="23" fill="hold">
                                <p:stCondLst>
                                  <p:cond delay="1250"/>
                                </p:stCondLst>
                                <p:childTnLst>
                                  <p:par>
                                    <p:cTn id="24" presetID="23" presetClass="entr" presetSubtype="16" fill="hold" grpId="0" nodeType="afterEffect">
                                      <p:stCondLst>
                                        <p:cond delay="0"/>
                                      </p:stCondLst>
                                      <p:iterate type="lt">
                                        <p:tmPct val="10000"/>
                                      </p:iterate>
                                      <p:childTnLst>
                                        <p:set>
                                          <p:cBhvr>
                                            <p:cTn id="25" dur="1" fill="hold">
                                              <p:stCondLst>
                                                <p:cond delay="0"/>
                                              </p:stCondLst>
                                            </p:cTn>
                                            <p:tgtEl>
                                              <p:spTgt spid="502"/>
                                            </p:tgtEl>
                                            <p:attrNameLst>
                                              <p:attrName>style.visibility</p:attrName>
                                            </p:attrNameLst>
                                          </p:cBhvr>
                                          <p:to>
                                            <p:strVal val="visible"/>
                                          </p:to>
                                        </p:set>
                                        <p:anim calcmode="lin" valueType="num">
                                          <p:cBhvr>
                                            <p:cTn id="26" dur="500" fill="hold"/>
                                            <p:tgtEl>
                                              <p:spTgt spid="502"/>
                                            </p:tgtEl>
                                            <p:attrNameLst>
                                              <p:attrName>ppt_w</p:attrName>
                                            </p:attrNameLst>
                                          </p:cBhvr>
                                          <p:tavLst>
                                            <p:tav tm="0">
                                              <p:val>
                                                <p:fltVal val="0"/>
                                              </p:val>
                                            </p:tav>
                                            <p:tav tm="100000">
                                              <p:val>
                                                <p:strVal val="#ppt_w"/>
                                              </p:val>
                                            </p:tav>
                                          </p:tavLst>
                                        </p:anim>
                                        <p:anim calcmode="lin" valueType="num">
                                          <p:cBhvr>
                                            <p:cTn id="27" dur="500" fill="hold"/>
                                            <p:tgtEl>
                                              <p:spTgt spid="502"/>
                                            </p:tgtEl>
                                            <p:attrNameLst>
                                              <p:attrName>ppt_h</p:attrName>
                                            </p:attrNameLst>
                                          </p:cBhvr>
                                          <p:tavLst>
                                            <p:tav tm="0">
                                              <p:val>
                                                <p:fltVal val="0"/>
                                              </p:val>
                                            </p:tav>
                                            <p:tav tm="100000">
                                              <p:val>
                                                <p:strVal val="#ppt_h"/>
                                              </p:val>
                                            </p:tav>
                                          </p:tavLst>
                                        </p:anim>
                                      </p:childTnLst>
                                    </p:cTn>
                                  </p:par>
                                </p:childTnLst>
                              </p:cTn>
                            </p:par>
                            <p:par>
                              <p:cTn id="28" fill="hold">
                                <p:stCondLst>
                                  <p:cond delay="2050"/>
                                </p:stCondLst>
                                <p:childTnLst>
                                  <p:par>
                                    <p:cTn id="29" presetID="22" presetClass="entr" presetSubtype="1" fill="hold" grpId="0" nodeType="afterEffect">
                                      <p:stCondLst>
                                        <p:cond delay="0"/>
                                      </p:stCondLst>
                                      <p:childTnLst>
                                        <p:set>
                                          <p:cBhvr>
                                            <p:cTn id="30" dur="1" fill="hold">
                                              <p:stCondLst>
                                                <p:cond delay="0"/>
                                              </p:stCondLst>
                                            </p:cTn>
                                            <p:tgtEl>
                                              <p:spTgt spid="503"/>
                                            </p:tgtEl>
                                            <p:attrNameLst>
                                              <p:attrName>style.visibility</p:attrName>
                                            </p:attrNameLst>
                                          </p:cBhvr>
                                          <p:to>
                                            <p:strVal val="visible"/>
                                          </p:to>
                                        </p:set>
                                        <p:animEffect transition="in" filter="wipe(up)">
                                          <p:cBhvr>
                                            <p:cTn id="31" dur="1250"/>
                                            <p:tgtEl>
                                              <p:spTgt spid="503"/>
                                            </p:tgtEl>
                                          </p:cBhvr>
                                        </p:animEffect>
                                      </p:childTnLst>
                                    </p:cTn>
                                  </p:par>
                                </p:childTnLst>
                              </p:cTn>
                            </p:par>
                            <p:par>
                              <p:cTn id="32" fill="hold">
                                <p:stCondLst>
                                  <p:cond delay="3300"/>
                                </p:stCondLst>
                                <p:childTnLst>
                                  <p:par>
                                    <p:cTn id="33" presetID="22" presetClass="entr" presetSubtype="4" fill="hold" nodeType="afterEffect">
                                      <p:stCondLst>
                                        <p:cond delay="0"/>
                                      </p:stCondLst>
                                      <p:childTnLst>
                                        <p:set>
                                          <p:cBhvr>
                                            <p:cTn id="34" dur="1" fill="hold">
                                              <p:stCondLst>
                                                <p:cond delay="0"/>
                                              </p:stCondLst>
                                            </p:cTn>
                                            <p:tgtEl>
                                              <p:spTgt spid="461"/>
                                            </p:tgtEl>
                                            <p:attrNameLst>
                                              <p:attrName>style.visibility</p:attrName>
                                            </p:attrNameLst>
                                          </p:cBhvr>
                                          <p:to>
                                            <p:strVal val="visible"/>
                                          </p:to>
                                        </p:set>
                                        <p:animEffect transition="in" filter="wipe(down)">
                                          <p:cBhvr>
                                            <p:cTn id="35" dur="500"/>
                                            <p:tgtEl>
                                              <p:spTgt spid="461"/>
                                            </p:tgtEl>
                                          </p:cBhvr>
                                        </p:animEffect>
                                      </p:childTnLst>
                                    </p:cTn>
                                  </p:par>
                                  <p:par>
                                    <p:cTn id="36" presetID="22" presetClass="entr" presetSubtype="4" fill="hold" grpId="0" nodeType="withEffect">
                                      <p:stCondLst>
                                        <p:cond delay="250"/>
                                      </p:stCondLst>
                                      <p:childTnLst>
                                        <p:set>
                                          <p:cBhvr>
                                            <p:cTn id="37" dur="1" fill="hold">
                                              <p:stCondLst>
                                                <p:cond delay="0"/>
                                              </p:stCondLst>
                                            </p:cTn>
                                            <p:tgtEl>
                                              <p:spTgt spid="510"/>
                                            </p:tgtEl>
                                            <p:attrNameLst>
                                              <p:attrName>style.visibility</p:attrName>
                                            </p:attrNameLst>
                                          </p:cBhvr>
                                          <p:to>
                                            <p:strVal val="visible"/>
                                          </p:to>
                                        </p:set>
                                        <p:animEffect transition="in" filter="wipe(down)">
                                          <p:cBhvr>
                                            <p:cTn id="38" dur="500"/>
                                            <p:tgtEl>
                                              <p:spTgt spid="510"/>
                                            </p:tgtEl>
                                          </p:cBhvr>
                                        </p:animEffect>
                                      </p:childTnLst>
                                    </p:cTn>
                                  </p:par>
                                  <p:par>
                                    <p:cTn id="39" presetID="22" presetClass="entr" presetSubtype="4" fill="hold" grpId="0" nodeType="withEffect">
                                      <p:stCondLst>
                                        <p:cond delay="0"/>
                                      </p:stCondLst>
                                      <p:childTnLst>
                                        <p:set>
                                          <p:cBhvr>
                                            <p:cTn id="40" dur="1" fill="hold">
                                              <p:stCondLst>
                                                <p:cond delay="0"/>
                                              </p:stCondLst>
                                            </p:cTn>
                                            <p:tgtEl>
                                              <p:spTgt spid="509"/>
                                            </p:tgtEl>
                                            <p:attrNameLst>
                                              <p:attrName>style.visibility</p:attrName>
                                            </p:attrNameLst>
                                          </p:cBhvr>
                                          <p:to>
                                            <p:strVal val="visible"/>
                                          </p:to>
                                        </p:set>
                                        <p:animEffect transition="in" filter="wipe(down)">
                                          <p:cBhvr>
                                            <p:cTn id="41" dur="500"/>
                                            <p:tgtEl>
                                              <p:spTgt spid="509"/>
                                            </p:tgtEl>
                                          </p:cBhvr>
                                        </p:animEffect>
                                      </p:childTnLst>
                                    </p:cTn>
                                  </p:par>
                                  <p:par>
                                    <p:cTn id="42" presetID="22" presetClass="entr" presetSubtype="4" fill="hold" grpId="0" nodeType="withEffect">
                                      <p:stCondLst>
                                        <p:cond delay="700"/>
                                      </p:stCondLst>
                                      <p:childTnLst>
                                        <p:set>
                                          <p:cBhvr>
                                            <p:cTn id="43" dur="1" fill="hold">
                                              <p:stCondLst>
                                                <p:cond delay="0"/>
                                              </p:stCondLst>
                                            </p:cTn>
                                            <p:tgtEl>
                                              <p:spTgt spid="508"/>
                                            </p:tgtEl>
                                            <p:attrNameLst>
                                              <p:attrName>style.visibility</p:attrName>
                                            </p:attrNameLst>
                                          </p:cBhvr>
                                          <p:to>
                                            <p:strVal val="visible"/>
                                          </p:to>
                                        </p:set>
                                        <p:animEffect transition="in" filter="wipe(down)">
                                          <p:cBhvr>
                                            <p:cTn id="44" dur="500"/>
                                            <p:tgtEl>
                                              <p:spTgt spid="508"/>
                                            </p:tgtEl>
                                          </p:cBhvr>
                                        </p:animEffect>
                                      </p:childTnLst>
                                    </p:cTn>
                                  </p:par>
                                </p:childTnLst>
                              </p:cTn>
                            </p:par>
                            <p:par>
                              <p:cTn id="45" fill="hold">
                                <p:stCondLst>
                                  <p:cond delay="4500"/>
                                </p:stCondLst>
                                <p:childTnLst>
                                  <p:par>
                                    <p:cTn id="46" presetID="2" presetClass="entr" presetSubtype="2" accel="30000" fill="hold" nodeType="afterEffect" p14:presetBounceEnd="10000">
                                      <p:stCondLst>
                                        <p:cond delay="0"/>
                                      </p:stCondLst>
                                      <p:childTnLst>
                                        <p:set>
                                          <p:cBhvr>
                                            <p:cTn id="47" dur="1" fill="hold">
                                              <p:stCondLst>
                                                <p:cond delay="0"/>
                                              </p:stCondLst>
                                            </p:cTn>
                                            <p:tgtEl>
                                              <p:spTgt spid="462"/>
                                            </p:tgtEl>
                                            <p:attrNameLst>
                                              <p:attrName>style.visibility</p:attrName>
                                            </p:attrNameLst>
                                          </p:cBhvr>
                                          <p:to>
                                            <p:strVal val="visible"/>
                                          </p:to>
                                        </p:set>
                                        <p:anim calcmode="lin" valueType="num" p14:bounceEnd="10000">
                                          <p:cBhvr additive="base">
                                            <p:cTn id="48" dur="500" fill="hold"/>
                                            <p:tgtEl>
                                              <p:spTgt spid="462"/>
                                            </p:tgtEl>
                                            <p:attrNameLst>
                                              <p:attrName>ppt_x</p:attrName>
                                            </p:attrNameLst>
                                          </p:cBhvr>
                                          <p:tavLst>
                                            <p:tav tm="0">
                                              <p:val>
                                                <p:strVal val="1+#ppt_w/2"/>
                                              </p:val>
                                            </p:tav>
                                            <p:tav tm="100000">
                                              <p:val>
                                                <p:strVal val="#ppt_x"/>
                                              </p:val>
                                            </p:tav>
                                          </p:tavLst>
                                        </p:anim>
                                        <p:anim calcmode="lin" valueType="num" p14:bounceEnd="10000">
                                          <p:cBhvr additive="base">
                                            <p:cTn id="49" dur="500" fill="hold"/>
                                            <p:tgtEl>
                                              <p:spTgt spid="462"/>
                                            </p:tgtEl>
                                            <p:attrNameLst>
                                              <p:attrName>ppt_y</p:attrName>
                                            </p:attrNameLst>
                                          </p:cBhvr>
                                          <p:tavLst>
                                            <p:tav tm="0">
                                              <p:val>
                                                <p:strVal val="#ppt_y"/>
                                              </p:val>
                                            </p:tav>
                                            <p:tav tm="100000">
                                              <p:val>
                                                <p:strVal val="#ppt_y"/>
                                              </p:val>
                                            </p:tav>
                                          </p:tavLst>
                                        </p:anim>
                                      </p:childTnLst>
                                    </p:cTn>
                                  </p:par>
                                </p:childTnLst>
                              </p:cTn>
                            </p:par>
                            <p:par>
                              <p:cTn id="50" fill="hold">
                                <p:stCondLst>
                                  <p:cond delay="5000"/>
                                </p:stCondLst>
                                <p:childTnLst>
                                  <p:par>
                                    <p:cTn id="51" presetID="22" presetClass="entr" presetSubtype="1" fill="hold" grpId="0" nodeType="afterEffect">
                                      <p:stCondLst>
                                        <p:cond delay="0"/>
                                      </p:stCondLst>
                                      <p:childTnLst>
                                        <p:set>
                                          <p:cBhvr>
                                            <p:cTn id="52" dur="1" fill="hold">
                                              <p:stCondLst>
                                                <p:cond delay="0"/>
                                              </p:stCondLst>
                                            </p:cTn>
                                            <p:tgtEl>
                                              <p:spTgt spid="463"/>
                                            </p:tgtEl>
                                            <p:attrNameLst>
                                              <p:attrName>style.visibility</p:attrName>
                                            </p:attrNameLst>
                                          </p:cBhvr>
                                          <p:to>
                                            <p:strVal val="visible"/>
                                          </p:to>
                                        </p:set>
                                        <p:animEffect transition="in" filter="wipe(up)">
                                          <p:cBhvr>
                                            <p:cTn id="53" dur="500"/>
                                            <p:tgtEl>
                                              <p:spTgt spid="463"/>
                                            </p:tgtEl>
                                          </p:cBhvr>
                                        </p:animEffect>
                                      </p:childTnLst>
                                    </p:cTn>
                                  </p:par>
                                </p:childTnLst>
                              </p:cTn>
                            </p:par>
                            <p:par>
                              <p:cTn id="54" fill="hold">
                                <p:stCondLst>
                                  <p:cond delay="5500"/>
                                </p:stCondLst>
                                <p:childTnLst>
                                  <p:par>
                                    <p:cTn id="55" presetID="2" presetClass="entr" presetSubtype="2" accel="30000" fill="hold" nodeType="afterEffect" p14:presetBounceEnd="10000">
                                      <p:stCondLst>
                                        <p:cond delay="0"/>
                                      </p:stCondLst>
                                      <p:childTnLst>
                                        <p:set>
                                          <p:cBhvr>
                                            <p:cTn id="56" dur="1" fill="hold">
                                              <p:stCondLst>
                                                <p:cond delay="0"/>
                                              </p:stCondLst>
                                            </p:cTn>
                                            <p:tgtEl>
                                              <p:spTgt spid="464"/>
                                            </p:tgtEl>
                                            <p:attrNameLst>
                                              <p:attrName>style.visibility</p:attrName>
                                            </p:attrNameLst>
                                          </p:cBhvr>
                                          <p:to>
                                            <p:strVal val="visible"/>
                                          </p:to>
                                        </p:set>
                                        <p:anim calcmode="lin" valueType="num" p14:bounceEnd="10000">
                                          <p:cBhvr additive="base">
                                            <p:cTn id="57" dur="500" fill="hold"/>
                                            <p:tgtEl>
                                              <p:spTgt spid="464"/>
                                            </p:tgtEl>
                                            <p:attrNameLst>
                                              <p:attrName>ppt_x</p:attrName>
                                            </p:attrNameLst>
                                          </p:cBhvr>
                                          <p:tavLst>
                                            <p:tav tm="0">
                                              <p:val>
                                                <p:strVal val="1+#ppt_w/2"/>
                                              </p:val>
                                            </p:tav>
                                            <p:tav tm="100000">
                                              <p:val>
                                                <p:strVal val="#ppt_x"/>
                                              </p:val>
                                            </p:tav>
                                          </p:tavLst>
                                        </p:anim>
                                        <p:anim calcmode="lin" valueType="num" p14:bounceEnd="10000">
                                          <p:cBhvr additive="base">
                                            <p:cTn id="58" dur="500" fill="hold"/>
                                            <p:tgtEl>
                                              <p:spTgt spid="464"/>
                                            </p:tgtEl>
                                            <p:attrNameLst>
                                              <p:attrName>ppt_y</p:attrName>
                                            </p:attrNameLst>
                                          </p:cBhvr>
                                          <p:tavLst>
                                            <p:tav tm="0">
                                              <p:val>
                                                <p:strVal val="#ppt_y"/>
                                              </p:val>
                                            </p:tav>
                                            <p:tav tm="100000">
                                              <p:val>
                                                <p:strVal val="#ppt_y"/>
                                              </p:val>
                                            </p:tav>
                                          </p:tavLst>
                                        </p:anim>
                                      </p:childTnLst>
                                    </p:cTn>
                                  </p:par>
                                </p:childTnLst>
                              </p:cTn>
                            </p:par>
                            <p:par>
                              <p:cTn id="59" fill="hold">
                                <p:stCondLst>
                                  <p:cond delay="6000"/>
                                </p:stCondLst>
                                <p:childTnLst>
                                  <p:par>
                                    <p:cTn id="60" presetID="22" presetClass="entr" presetSubtype="1" fill="hold" grpId="0" nodeType="afterEffect">
                                      <p:stCondLst>
                                        <p:cond delay="0"/>
                                      </p:stCondLst>
                                      <p:childTnLst>
                                        <p:set>
                                          <p:cBhvr>
                                            <p:cTn id="61" dur="1" fill="hold">
                                              <p:stCondLst>
                                                <p:cond delay="0"/>
                                              </p:stCondLst>
                                            </p:cTn>
                                            <p:tgtEl>
                                              <p:spTgt spid="465"/>
                                            </p:tgtEl>
                                            <p:attrNameLst>
                                              <p:attrName>style.visibility</p:attrName>
                                            </p:attrNameLst>
                                          </p:cBhvr>
                                          <p:to>
                                            <p:strVal val="visible"/>
                                          </p:to>
                                        </p:set>
                                        <p:animEffect transition="in" filter="wipe(up)">
                                          <p:cBhvr>
                                            <p:cTn id="62" dur="500"/>
                                            <p:tgtEl>
                                              <p:spTgt spid="465"/>
                                            </p:tgtEl>
                                          </p:cBhvr>
                                        </p:animEffect>
                                      </p:childTnLst>
                                    </p:cTn>
                                  </p:par>
                                </p:childTnLst>
                              </p:cTn>
                            </p:par>
                            <p:par>
                              <p:cTn id="63" fill="hold">
                                <p:stCondLst>
                                  <p:cond delay="6500"/>
                                </p:stCondLst>
                                <p:childTnLst>
                                  <p:par>
                                    <p:cTn id="64" presetID="2" presetClass="entr" presetSubtype="2" accel="30000" fill="hold" nodeType="afterEffect" p14:presetBounceEnd="10000">
                                      <p:stCondLst>
                                        <p:cond delay="0"/>
                                      </p:stCondLst>
                                      <p:childTnLst>
                                        <p:set>
                                          <p:cBhvr>
                                            <p:cTn id="65" dur="1" fill="hold">
                                              <p:stCondLst>
                                                <p:cond delay="0"/>
                                              </p:stCondLst>
                                            </p:cTn>
                                            <p:tgtEl>
                                              <p:spTgt spid="466"/>
                                            </p:tgtEl>
                                            <p:attrNameLst>
                                              <p:attrName>style.visibility</p:attrName>
                                            </p:attrNameLst>
                                          </p:cBhvr>
                                          <p:to>
                                            <p:strVal val="visible"/>
                                          </p:to>
                                        </p:set>
                                        <p:anim calcmode="lin" valueType="num" p14:bounceEnd="10000">
                                          <p:cBhvr additive="base">
                                            <p:cTn id="66" dur="500" fill="hold"/>
                                            <p:tgtEl>
                                              <p:spTgt spid="466"/>
                                            </p:tgtEl>
                                            <p:attrNameLst>
                                              <p:attrName>ppt_x</p:attrName>
                                            </p:attrNameLst>
                                          </p:cBhvr>
                                          <p:tavLst>
                                            <p:tav tm="0">
                                              <p:val>
                                                <p:strVal val="1+#ppt_w/2"/>
                                              </p:val>
                                            </p:tav>
                                            <p:tav tm="100000">
                                              <p:val>
                                                <p:strVal val="#ppt_x"/>
                                              </p:val>
                                            </p:tav>
                                          </p:tavLst>
                                        </p:anim>
                                        <p:anim calcmode="lin" valueType="num" p14:bounceEnd="10000">
                                          <p:cBhvr additive="base">
                                            <p:cTn id="67" dur="500" fill="hold"/>
                                            <p:tgtEl>
                                              <p:spTgt spid="466"/>
                                            </p:tgtEl>
                                            <p:attrNameLst>
                                              <p:attrName>ppt_y</p:attrName>
                                            </p:attrNameLst>
                                          </p:cBhvr>
                                          <p:tavLst>
                                            <p:tav tm="0">
                                              <p:val>
                                                <p:strVal val="#ppt_y"/>
                                              </p:val>
                                            </p:tav>
                                            <p:tav tm="100000">
                                              <p:val>
                                                <p:strVal val="#ppt_y"/>
                                              </p:val>
                                            </p:tav>
                                          </p:tavLst>
                                        </p:anim>
                                      </p:childTnLst>
                                    </p:cTn>
                                  </p:par>
                                </p:childTnLst>
                              </p:cTn>
                            </p:par>
                            <p:par>
                              <p:cTn id="68" fill="hold">
                                <p:stCondLst>
                                  <p:cond delay="7000"/>
                                </p:stCondLst>
                                <p:childTnLst>
                                  <p:par>
                                    <p:cTn id="69" presetID="22" presetClass="entr" presetSubtype="1" fill="hold" grpId="0" nodeType="afterEffect">
                                      <p:stCondLst>
                                        <p:cond delay="0"/>
                                      </p:stCondLst>
                                      <p:childTnLst>
                                        <p:set>
                                          <p:cBhvr>
                                            <p:cTn id="70" dur="1" fill="hold">
                                              <p:stCondLst>
                                                <p:cond delay="0"/>
                                              </p:stCondLst>
                                            </p:cTn>
                                            <p:tgtEl>
                                              <p:spTgt spid="467"/>
                                            </p:tgtEl>
                                            <p:attrNameLst>
                                              <p:attrName>style.visibility</p:attrName>
                                            </p:attrNameLst>
                                          </p:cBhvr>
                                          <p:to>
                                            <p:strVal val="visible"/>
                                          </p:to>
                                        </p:set>
                                        <p:animEffect transition="in" filter="wipe(up)">
                                          <p:cBhvr>
                                            <p:cTn id="71" dur="500"/>
                                            <p:tgtEl>
                                              <p:spTgt spid="467"/>
                                            </p:tgtEl>
                                          </p:cBhvr>
                                        </p:animEffect>
                                      </p:childTnLst>
                                    </p:cTn>
                                  </p:par>
                                </p:childTnLst>
                              </p:cTn>
                            </p:par>
                            <p:par>
                              <p:cTn id="72" fill="hold">
                                <p:stCondLst>
                                  <p:cond delay="7500"/>
                                </p:stCondLst>
                                <p:childTnLst>
                                  <p:par>
                                    <p:cTn id="73" presetID="2" presetClass="entr" presetSubtype="2" accel="30000" fill="hold" nodeType="afterEffect" p14:presetBounceEnd="10000">
                                      <p:stCondLst>
                                        <p:cond delay="0"/>
                                      </p:stCondLst>
                                      <p:childTnLst>
                                        <p:set>
                                          <p:cBhvr>
                                            <p:cTn id="74" dur="1" fill="hold">
                                              <p:stCondLst>
                                                <p:cond delay="0"/>
                                              </p:stCondLst>
                                            </p:cTn>
                                            <p:tgtEl>
                                              <p:spTgt spid="468"/>
                                            </p:tgtEl>
                                            <p:attrNameLst>
                                              <p:attrName>style.visibility</p:attrName>
                                            </p:attrNameLst>
                                          </p:cBhvr>
                                          <p:to>
                                            <p:strVal val="visible"/>
                                          </p:to>
                                        </p:set>
                                        <p:anim calcmode="lin" valueType="num" p14:bounceEnd="10000">
                                          <p:cBhvr additive="base">
                                            <p:cTn id="75" dur="500" fill="hold"/>
                                            <p:tgtEl>
                                              <p:spTgt spid="468"/>
                                            </p:tgtEl>
                                            <p:attrNameLst>
                                              <p:attrName>ppt_x</p:attrName>
                                            </p:attrNameLst>
                                          </p:cBhvr>
                                          <p:tavLst>
                                            <p:tav tm="0">
                                              <p:val>
                                                <p:strVal val="1+#ppt_w/2"/>
                                              </p:val>
                                            </p:tav>
                                            <p:tav tm="100000">
                                              <p:val>
                                                <p:strVal val="#ppt_x"/>
                                              </p:val>
                                            </p:tav>
                                          </p:tavLst>
                                        </p:anim>
                                        <p:anim calcmode="lin" valueType="num" p14:bounceEnd="10000">
                                          <p:cBhvr additive="base">
                                            <p:cTn id="76" dur="500" fill="hold"/>
                                            <p:tgtEl>
                                              <p:spTgt spid="468"/>
                                            </p:tgtEl>
                                            <p:attrNameLst>
                                              <p:attrName>ppt_y</p:attrName>
                                            </p:attrNameLst>
                                          </p:cBhvr>
                                          <p:tavLst>
                                            <p:tav tm="0">
                                              <p:val>
                                                <p:strVal val="#ppt_y"/>
                                              </p:val>
                                            </p:tav>
                                            <p:tav tm="100000">
                                              <p:val>
                                                <p:strVal val="#ppt_y"/>
                                              </p:val>
                                            </p:tav>
                                          </p:tavLst>
                                        </p:anim>
                                      </p:childTnLst>
                                    </p:cTn>
                                  </p:par>
                                </p:childTnLst>
                              </p:cTn>
                            </p:par>
                            <p:par>
                              <p:cTn id="77" fill="hold">
                                <p:stCondLst>
                                  <p:cond delay="8000"/>
                                </p:stCondLst>
                                <p:childTnLst>
                                  <p:par>
                                    <p:cTn id="78" presetID="22" presetClass="entr" presetSubtype="1" fill="hold" grpId="0" nodeType="afterEffect">
                                      <p:stCondLst>
                                        <p:cond delay="0"/>
                                      </p:stCondLst>
                                      <p:childTnLst>
                                        <p:set>
                                          <p:cBhvr>
                                            <p:cTn id="79" dur="1" fill="hold">
                                              <p:stCondLst>
                                                <p:cond delay="0"/>
                                              </p:stCondLst>
                                            </p:cTn>
                                            <p:tgtEl>
                                              <p:spTgt spid="469"/>
                                            </p:tgtEl>
                                            <p:attrNameLst>
                                              <p:attrName>style.visibility</p:attrName>
                                            </p:attrNameLst>
                                          </p:cBhvr>
                                          <p:to>
                                            <p:strVal val="visible"/>
                                          </p:to>
                                        </p:set>
                                        <p:animEffect transition="in" filter="wipe(up)">
                                          <p:cBhvr>
                                            <p:cTn id="80" dur="500"/>
                                            <p:tgtEl>
                                              <p:spTgt spid="469"/>
                                            </p:tgtEl>
                                          </p:cBhvr>
                                        </p:animEffect>
                                      </p:childTnLst>
                                    </p:cTn>
                                  </p:par>
                                </p:childTnLst>
                              </p:cTn>
                            </p:par>
                            <p:par>
                              <p:cTn id="81" fill="hold">
                                <p:stCondLst>
                                  <p:cond delay="8500"/>
                                </p:stCondLst>
                                <p:childTnLst>
                                  <p:par>
                                    <p:cTn id="82" presetID="12" presetClass="entr" presetSubtype="8" fill="hold" nodeType="afterEffect">
                                      <p:stCondLst>
                                        <p:cond delay="0"/>
                                      </p:stCondLst>
                                      <p:childTnLst>
                                        <p:set>
                                          <p:cBhvr>
                                            <p:cTn id="83" dur="1" fill="hold">
                                              <p:stCondLst>
                                                <p:cond delay="0"/>
                                              </p:stCondLst>
                                            </p:cTn>
                                            <p:tgtEl>
                                              <p:spTgt spid="516"/>
                                            </p:tgtEl>
                                            <p:attrNameLst>
                                              <p:attrName>style.visibility</p:attrName>
                                            </p:attrNameLst>
                                          </p:cBhvr>
                                          <p:to>
                                            <p:strVal val="visible"/>
                                          </p:to>
                                        </p:set>
                                        <p:anim calcmode="lin" valueType="num">
                                          <p:cBhvr additive="base">
                                            <p:cTn id="84" dur="500"/>
                                            <p:tgtEl>
                                              <p:spTgt spid="516"/>
                                            </p:tgtEl>
                                            <p:attrNameLst>
                                              <p:attrName>ppt_x</p:attrName>
                                            </p:attrNameLst>
                                          </p:cBhvr>
                                          <p:tavLst>
                                            <p:tav tm="0">
                                              <p:val>
                                                <p:strVal val="#ppt_x-#ppt_w*1.125000"/>
                                              </p:val>
                                            </p:tav>
                                            <p:tav tm="100000">
                                              <p:val>
                                                <p:strVal val="#ppt_x"/>
                                              </p:val>
                                            </p:tav>
                                          </p:tavLst>
                                        </p:anim>
                                        <p:animEffect transition="in" filter="wipe(right)">
                                          <p:cBhvr>
                                            <p:cTn id="85" dur="500"/>
                                            <p:tgtEl>
                                              <p:spTgt spid="516"/>
                                            </p:tgtEl>
                                          </p:cBhvr>
                                        </p:animEffect>
                                      </p:childTnLst>
                                    </p:cTn>
                                  </p:par>
                                </p:childTnLst>
                              </p:cTn>
                            </p:par>
                            <p:par>
                              <p:cTn id="86" fill="hold">
                                <p:stCondLst>
                                  <p:cond delay="9000"/>
                                </p:stCondLst>
                                <p:childTnLst>
                                  <p:par>
                                    <p:cTn id="87" presetID="22" presetClass="entr" presetSubtype="8" fill="hold" grpId="0" nodeType="afterEffect">
                                      <p:stCondLst>
                                        <p:cond delay="0"/>
                                      </p:stCondLst>
                                      <p:childTnLst>
                                        <p:set>
                                          <p:cBhvr>
                                            <p:cTn id="88" dur="1" fill="hold">
                                              <p:stCondLst>
                                                <p:cond delay="0"/>
                                              </p:stCondLst>
                                            </p:cTn>
                                            <p:tgtEl>
                                              <p:spTgt spid="511"/>
                                            </p:tgtEl>
                                            <p:attrNameLst>
                                              <p:attrName>style.visibility</p:attrName>
                                            </p:attrNameLst>
                                          </p:cBhvr>
                                          <p:to>
                                            <p:strVal val="visible"/>
                                          </p:to>
                                        </p:set>
                                        <p:animEffect transition="in" filter="wipe(left)">
                                          <p:cBhvr>
                                            <p:cTn id="89" dur="500"/>
                                            <p:tgtEl>
                                              <p:spTgt spid="511"/>
                                            </p:tgtEl>
                                          </p:cBhvr>
                                        </p:animEffect>
                                      </p:childTnLst>
                                    </p:cTn>
                                  </p:par>
                                </p:childTnLst>
                              </p:cTn>
                            </p:par>
                            <p:par>
                              <p:cTn id="90" fill="hold">
                                <p:stCondLst>
                                  <p:cond delay="9500"/>
                                </p:stCondLst>
                                <p:childTnLst>
                                  <p:par>
                                    <p:cTn id="91" presetID="12" presetClass="entr" presetSubtype="8" fill="hold" nodeType="afterEffect">
                                      <p:stCondLst>
                                        <p:cond delay="0"/>
                                      </p:stCondLst>
                                      <p:childTnLst>
                                        <p:set>
                                          <p:cBhvr>
                                            <p:cTn id="92" dur="1" fill="hold">
                                              <p:stCondLst>
                                                <p:cond delay="0"/>
                                              </p:stCondLst>
                                            </p:cTn>
                                            <p:tgtEl>
                                              <p:spTgt spid="515"/>
                                            </p:tgtEl>
                                            <p:attrNameLst>
                                              <p:attrName>style.visibility</p:attrName>
                                            </p:attrNameLst>
                                          </p:cBhvr>
                                          <p:to>
                                            <p:strVal val="visible"/>
                                          </p:to>
                                        </p:set>
                                        <p:anim calcmode="lin" valueType="num">
                                          <p:cBhvr additive="base">
                                            <p:cTn id="93" dur="500"/>
                                            <p:tgtEl>
                                              <p:spTgt spid="515"/>
                                            </p:tgtEl>
                                            <p:attrNameLst>
                                              <p:attrName>ppt_x</p:attrName>
                                            </p:attrNameLst>
                                          </p:cBhvr>
                                          <p:tavLst>
                                            <p:tav tm="0">
                                              <p:val>
                                                <p:strVal val="#ppt_x-#ppt_w*1.125000"/>
                                              </p:val>
                                            </p:tav>
                                            <p:tav tm="100000">
                                              <p:val>
                                                <p:strVal val="#ppt_x"/>
                                              </p:val>
                                            </p:tav>
                                          </p:tavLst>
                                        </p:anim>
                                        <p:animEffect transition="in" filter="wipe(right)">
                                          <p:cBhvr>
                                            <p:cTn id="94" dur="500"/>
                                            <p:tgtEl>
                                              <p:spTgt spid="515"/>
                                            </p:tgtEl>
                                          </p:cBhvr>
                                        </p:animEffect>
                                      </p:childTnLst>
                                    </p:cTn>
                                  </p:par>
                                </p:childTnLst>
                              </p:cTn>
                            </p:par>
                            <p:par>
                              <p:cTn id="95" fill="hold">
                                <p:stCondLst>
                                  <p:cond delay="10000"/>
                                </p:stCondLst>
                                <p:childTnLst>
                                  <p:par>
                                    <p:cTn id="96" presetID="22" presetClass="entr" presetSubtype="8" fill="hold" grpId="0" nodeType="afterEffect">
                                      <p:stCondLst>
                                        <p:cond delay="0"/>
                                      </p:stCondLst>
                                      <p:childTnLst>
                                        <p:set>
                                          <p:cBhvr>
                                            <p:cTn id="97" dur="1" fill="hold">
                                              <p:stCondLst>
                                                <p:cond delay="0"/>
                                              </p:stCondLst>
                                            </p:cTn>
                                            <p:tgtEl>
                                              <p:spTgt spid="513"/>
                                            </p:tgtEl>
                                            <p:attrNameLst>
                                              <p:attrName>style.visibility</p:attrName>
                                            </p:attrNameLst>
                                          </p:cBhvr>
                                          <p:to>
                                            <p:strVal val="visible"/>
                                          </p:to>
                                        </p:set>
                                        <p:animEffect transition="in" filter="wipe(left)">
                                          <p:cBhvr>
                                            <p:cTn id="98" dur="500"/>
                                            <p:tgtEl>
                                              <p:spTgt spid="513"/>
                                            </p:tgtEl>
                                          </p:cBhvr>
                                        </p:animEffect>
                                      </p:childTnLst>
                                    </p:cTn>
                                  </p:par>
                                </p:childTnLst>
                              </p:cTn>
                            </p:par>
                            <p:par>
                              <p:cTn id="99" fill="hold">
                                <p:stCondLst>
                                  <p:cond delay="10500"/>
                                </p:stCondLst>
                                <p:childTnLst>
                                  <p:par>
                                    <p:cTn id="100" presetID="12" presetClass="entr" presetSubtype="8" fill="hold" nodeType="afterEffect">
                                      <p:stCondLst>
                                        <p:cond delay="0"/>
                                      </p:stCondLst>
                                      <p:childTnLst>
                                        <p:set>
                                          <p:cBhvr>
                                            <p:cTn id="101" dur="1" fill="hold">
                                              <p:stCondLst>
                                                <p:cond delay="0"/>
                                              </p:stCondLst>
                                            </p:cTn>
                                            <p:tgtEl>
                                              <p:spTgt spid="517"/>
                                            </p:tgtEl>
                                            <p:attrNameLst>
                                              <p:attrName>style.visibility</p:attrName>
                                            </p:attrNameLst>
                                          </p:cBhvr>
                                          <p:to>
                                            <p:strVal val="visible"/>
                                          </p:to>
                                        </p:set>
                                        <p:anim calcmode="lin" valueType="num">
                                          <p:cBhvr additive="base">
                                            <p:cTn id="102" dur="500"/>
                                            <p:tgtEl>
                                              <p:spTgt spid="517"/>
                                            </p:tgtEl>
                                            <p:attrNameLst>
                                              <p:attrName>ppt_x</p:attrName>
                                            </p:attrNameLst>
                                          </p:cBhvr>
                                          <p:tavLst>
                                            <p:tav tm="0">
                                              <p:val>
                                                <p:strVal val="#ppt_x-#ppt_w*1.125000"/>
                                              </p:val>
                                            </p:tav>
                                            <p:tav tm="100000">
                                              <p:val>
                                                <p:strVal val="#ppt_x"/>
                                              </p:val>
                                            </p:tav>
                                          </p:tavLst>
                                        </p:anim>
                                        <p:animEffect transition="in" filter="wipe(right)">
                                          <p:cBhvr>
                                            <p:cTn id="103" dur="500"/>
                                            <p:tgtEl>
                                              <p:spTgt spid="517"/>
                                            </p:tgtEl>
                                          </p:cBhvr>
                                        </p:animEffect>
                                      </p:childTnLst>
                                    </p:cTn>
                                  </p:par>
                                </p:childTnLst>
                              </p:cTn>
                            </p:par>
                            <p:par>
                              <p:cTn id="104" fill="hold">
                                <p:stCondLst>
                                  <p:cond delay="11000"/>
                                </p:stCondLst>
                                <p:childTnLst>
                                  <p:par>
                                    <p:cTn id="105" presetID="22" presetClass="entr" presetSubtype="8" fill="hold" grpId="0" nodeType="afterEffect">
                                      <p:stCondLst>
                                        <p:cond delay="0"/>
                                      </p:stCondLst>
                                      <p:childTnLst>
                                        <p:set>
                                          <p:cBhvr>
                                            <p:cTn id="106" dur="1" fill="hold">
                                              <p:stCondLst>
                                                <p:cond delay="0"/>
                                              </p:stCondLst>
                                            </p:cTn>
                                            <p:tgtEl>
                                              <p:spTgt spid="514"/>
                                            </p:tgtEl>
                                            <p:attrNameLst>
                                              <p:attrName>style.visibility</p:attrName>
                                            </p:attrNameLst>
                                          </p:cBhvr>
                                          <p:to>
                                            <p:strVal val="visible"/>
                                          </p:to>
                                        </p:set>
                                        <p:animEffect transition="in" filter="wipe(left)">
                                          <p:cBhvr>
                                            <p:cTn id="107" dur="500"/>
                                            <p:tgtEl>
                                              <p:spTgt spid="5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5" grpId="0" animBg="1"/>
          <p:bldP spid="463" grpId="0"/>
          <p:bldP spid="465" grpId="0"/>
          <p:bldP spid="467" grpId="0"/>
          <p:bldP spid="469" grpId="0"/>
          <p:bldP spid="502" grpId="0"/>
          <p:bldP spid="503" grpId="0"/>
          <p:bldP spid="508" grpId="0" animBg="1"/>
          <p:bldP spid="509" grpId="0" animBg="1"/>
          <p:bldP spid="510" grpId="0" animBg="1"/>
          <p:bldP spid="511" grpId="0"/>
          <p:bldP spid="513" grpId="0"/>
          <p:bldP spid="51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nodeType="afterEffect">
                                      <p:stCondLst>
                                        <p:cond delay="0"/>
                                      </p:stCondLst>
                                      <p:childTnLst>
                                        <p:set>
                                          <p:cBhvr>
                                            <p:cTn id="6" dur="1" fill="hold">
                                              <p:stCondLst>
                                                <p:cond delay="0"/>
                                              </p:stCondLst>
                                            </p:cTn>
                                            <p:tgtEl>
                                              <p:spTgt spid="84"/>
                                            </p:tgtEl>
                                            <p:attrNameLst>
                                              <p:attrName>style.visibility</p:attrName>
                                            </p:attrNameLst>
                                          </p:cBhvr>
                                          <p:to>
                                            <p:strVal val="visible"/>
                                          </p:to>
                                        </p:set>
                                        <p:animEffect transition="in" filter="barn(outHorizontal)">
                                          <p:cBhvr>
                                            <p:cTn id="7" dur="250"/>
                                            <p:tgtEl>
                                              <p:spTgt spid="84"/>
                                            </p:tgtEl>
                                          </p:cBhvr>
                                        </p:animEffect>
                                      </p:childTnLst>
                                    </p:cTn>
                                  </p:par>
                                </p:childTnLst>
                              </p:cTn>
                            </p:par>
                            <p:par>
                              <p:cTn id="8" fill="hold">
                                <p:stCondLst>
                                  <p:cond delay="250"/>
                                </p:stCondLst>
                                <p:childTnLst>
                                  <p:par>
                                    <p:cTn id="9" presetID="22" presetClass="entr" presetSubtype="2" fill="hold" nodeType="afterEffect">
                                      <p:stCondLst>
                                        <p:cond delay="0"/>
                                      </p:stCondLst>
                                      <p:childTnLst>
                                        <p:set>
                                          <p:cBhvr>
                                            <p:cTn id="10" dur="1" fill="hold">
                                              <p:stCondLst>
                                                <p:cond delay="0"/>
                                              </p:stCondLst>
                                            </p:cTn>
                                            <p:tgtEl>
                                              <p:spTgt spid="87"/>
                                            </p:tgtEl>
                                            <p:attrNameLst>
                                              <p:attrName>style.visibility</p:attrName>
                                            </p:attrNameLst>
                                          </p:cBhvr>
                                          <p:to>
                                            <p:strVal val="visible"/>
                                          </p:to>
                                        </p:set>
                                        <p:animEffect transition="in" filter="wipe(right)">
                                          <p:cBhvr>
                                            <p:cTn id="11" dur="250"/>
                                            <p:tgtEl>
                                              <p:spTgt spid="87"/>
                                            </p:tgtEl>
                                          </p:cBhvr>
                                        </p:animEffect>
                                      </p:childTnLst>
                                    </p:cTn>
                                  </p:par>
                                </p:childTnLst>
                              </p:cTn>
                            </p:par>
                            <p:par>
                              <p:cTn id="12" fill="hold">
                                <p:stCondLst>
                                  <p:cond delay="500"/>
                                </p:stCondLst>
                                <p:childTnLst>
                                  <p:par>
                                    <p:cTn id="13" presetID="16" presetClass="entr" presetSubtype="26" fill="hold" nodeType="afterEffect">
                                      <p:stCondLst>
                                        <p:cond delay="0"/>
                                      </p:stCondLst>
                                      <p:childTnLst>
                                        <p:set>
                                          <p:cBhvr>
                                            <p:cTn id="14" dur="1" fill="hold">
                                              <p:stCondLst>
                                                <p:cond delay="0"/>
                                              </p:stCondLst>
                                            </p:cTn>
                                            <p:tgtEl>
                                              <p:spTgt spid="83"/>
                                            </p:tgtEl>
                                            <p:attrNameLst>
                                              <p:attrName>style.visibility</p:attrName>
                                            </p:attrNameLst>
                                          </p:cBhvr>
                                          <p:to>
                                            <p:strVal val="visible"/>
                                          </p:to>
                                        </p:set>
                                        <p:animEffect transition="in" filter="barn(inHorizontal)">
                                          <p:cBhvr>
                                            <p:cTn id="15" dur="250"/>
                                            <p:tgtEl>
                                              <p:spTgt spid="83"/>
                                            </p:tgtEl>
                                          </p:cBhvr>
                                        </p:animEffect>
                                      </p:childTnLst>
                                    </p:cTn>
                                  </p:par>
                                </p:childTnLst>
                              </p:cTn>
                            </p:par>
                            <p:par>
                              <p:cTn id="16" fill="hold">
                                <p:stCondLst>
                                  <p:cond delay="750"/>
                                </p:stCondLst>
                                <p:childTnLst>
                                  <p:par>
                                    <p:cTn id="17" presetID="22" presetClass="entr" presetSubtype="8" fill="hold" nodeType="afterEffect">
                                      <p:stCondLst>
                                        <p:cond delay="0"/>
                                      </p:stCondLst>
                                      <p:childTnLst>
                                        <p:set>
                                          <p:cBhvr>
                                            <p:cTn id="18" dur="1" fill="hold">
                                              <p:stCondLst>
                                                <p:cond delay="0"/>
                                              </p:stCondLst>
                                            </p:cTn>
                                            <p:tgtEl>
                                              <p:spTgt spid="80"/>
                                            </p:tgtEl>
                                            <p:attrNameLst>
                                              <p:attrName>style.visibility</p:attrName>
                                            </p:attrNameLst>
                                          </p:cBhvr>
                                          <p:to>
                                            <p:strVal val="visible"/>
                                          </p:to>
                                        </p:set>
                                        <p:animEffect transition="in" filter="wipe(left)">
                                          <p:cBhvr>
                                            <p:cTn id="19" dur="500"/>
                                            <p:tgtEl>
                                              <p:spTgt spid="80"/>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505"/>
                                            </p:tgtEl>
                                            <p:attrNameLst>
                                              <p:attrName>style.visibility</p:attrName>
                                            </p:attrNameLst>
                                          </p:cBhvr>
                                          <p:to>
                                            <p:strVal val="visible"/>
                                          </p:to>
                                        </p:set>
                                        <p:animEffect transition="in" filter="fade">
                                          <p:cBhvr>
                                            <p:cTn id="22" dur="500"/>
                                            <p:tgtEl>
                                              <p:spTgt spid="505"/>
                                            </p:tgtEl>
                                          </p:cBhvr>
                                        </p:animEffect>
                                      </p:childTnLst>
                                    </p:cTn>
                                  </p:par>
                                </p:childTnLst>
                              </p:cTn>
                            </p:par>
                            <p:par>
                              <p:cTn id="23" fill="hold">
                                <p:stCondLst>
                                  <p:cond delay="1250"/>
                                </p:stCondLst>
                                <p:childTnLst>
                                  <p:par>
                                    <p:cTn id="24" presetID="23" presetClass="entr" presetSubtype="16" fill="hold" grpId="0" nodeType="afterEffect">
                                      <p:stCondLst>
                                        <p:cond delay="0"/>
                                      </p:stCondLst>
                                      <p:iterate type="lt">
                                        <p:tmPct val="10000"/>
                                      </p:iterate>
                                      <p:childTnLst>
                                        <p:set>
                                          <p:cBhvr>
                                            <p:cTn id="25" dur="1" fill="hold">
                                              <p:stCondLst>
                                                <p:cond delay="0"/>
                                              </p:stCondLst>
                                            </p:cTn>
                                            <p:tgtEl>
                                              <p:spTgt spid="502"/>
                                            </p:tgtEl>
                                            <p:attrNameLst>
                                              <p:attrName>style.visibility</p:attrName>
                                            </p:attrNameLst>
                                          </p:cBhvr>
                                          <p:to>
                                            <p:strVal val="visible"/>
                                          </p:to>
                                        </p:set>
                                        <p:anim calcmode="lin" valueType="num">
                                          <p:cBhvr>
                                            <p:cTn id="26" dur="500" fill="hold"/>
                                            <p:tgtEl>
                                              <p:spTgt spid="502"/>
                                            </p:tgtEl>
                                            <p:attrNameLst>
                                              <p:attrName>ppt_w</p:attrName>
                                            </p:attrNameLst>
                                          </p:cBhvr>
                                          <p:tavLst>
                                            <p:tav tm="0">
                                              <p:val>
                                                <p:fltVal val="0"/>
                                              </p:val>
                                            </p:tav>
                                            <p:tav tm="100000">
                                              <p:val>
                                                <p:strVal val="#ppt_w"/>
                                              </p:val>
                                            </p:tav>
                                          </p:tavLst>
                                        </p:anim>
                                        <p:anim calcmode="lin" valueType="num">
                                          <p:cBhvr>
                                            <p:cTn id="27" dur="500" fill="hold"/>
                                            <p:tgtEl>
                                              <p:spTgt spid="502"/>
                                            </p:tgtEl>
                                            <p:attrNameLst>
                                              <p:attrName>ppt_h</p:attrName>
                                            </p:attrNameLst>
                                          </p:cBhvr>
                                          <p:tavLst>
                                            <p:tav tm="0">
                                              <p:val>
                                                <p:fltVal val="0"/>
                                              </p:val>
                                            </p:tav>
                                            <p:tav tm="100000">
                                              <p:val>
                                                <p:strVal val="#ppt_h"/>
                                              </p:val>
                                            </p:tav>
                                          </p:tavLst>
                                        </p:anim>
                                      </p:childTnLst>
                                    </p:cTn>
                                  </p:par>
                                </p:childTnLst>
                              </p:cTn>
                            </p:par>
                            <p:par>
                              <p:cTn id="28" fill="hold">
                                <p:stCondLst>
                                  <p:cond delay="2050"/>
                                </p:stCondLst>
                                <p:childTnLst>
                                  <p:par>
                                    <p:cTn id="29" presetID="22" presetClass="entr" presetSubtype="1" fill="hold" grpId="0" nodeType="afterEffect">
                                      <p:stCondLst>
                                        <p:cond delay="0"/>
                                      </p:stCondLst>
                                      <p:childTnLst>
                                        <p:set>
                                          <p:cBhvr>
                                            <p:cTn id="30" dur="1" fill="hold">
                                              <p:stCondLst>
                                                <p:cond delay="0"/>
                                              </p:stCondLst>
                                            </p:cTn>
                                            <p:tgtEl>
                                              <p:spTgt spid="503"/>
                                            </p:tgtEl>
                                            <p:attrNameLst>
                                              <p:attrName>style.visibility</p:attrName>
                                            </p:attrNameLst>
                                          </p:cBhvr>
                                          <p:to>
                                            <p:strVal val="visible"/>
                                          </p:to>
                                        </p:set>
                                        <p:animEffect transition="in" filter="wipe(up)">
                                          <p:cBhvr>
                                            <p:cTn id="31" dur="1250"/>
                                            <p:tgtEl>
                                              <p:spTgt spid="503"/>
                                            </p:tgtEl>
                                          </p:cBhvr>
                                        </p:animEffect>
                                      </p:childTnLst>
                                    </p:cTn>
                                  </p:par>
                                </p:childTnLst>
                              </p:cTn>
                            </p:par>
                            <p:par>
                              <p:cTn id="32" fill="hold">
                                <p:stCondLst>
                                  <p:cond delay="3300"/>
                                </p:stCondLst>
                                <p:childTnLst>
                                  <p:par>
                                    <p:cTn id="33" presetID="22" presetClass="entr" presetSubtype="4" fill="hold" nodeType="afterEffect">
                                      <p:stCondLst>
                                        <p:cond delay="0"/>
                                      </p:stCondLst>
                                      <p:childTnLst>
                                        <p:set>
                                          <p:cBhvr>
                                            <p:cTn id="34" dur="1" fill="hold">
                                              <p:stCondLst>
                                                <p:cond delay="0"/>
                                              </p:stCondLst>
                                            </p:cTn>
                                            <p:tgtEl>
                                              <p:spTgt spid="461"/>
                                            </p:tgtEl>
                                            <p:attrNameLst>
                                              <p:attrName>style.visibility</p:attrName>
                                            </p:attrNameLst>
                                          </p:cBhvr>
                                          <p:to>
                                            <p:strVal val="visible"/>
                                          </p:to>
                                        </p:set>
                                        <p:animEffect transition="in" filter="wipe(down)">
                                          <p:cBhvr>
                                            <p:cTn id="35" dur="500"/>
                                            <p:tgtEl>
                                              <p:spTgt spid="461"/>
                                            </p:tgtEl>
                                          </p:cBhvr>
                                        </p:animEffect>
                                      </p:childTnLst>
                                    </p:cTn>
                                  </p:par>
                                  <p:par>
                                    <p:cTn id="36" presetID="22" presetClass="entr" presetSubtype="4" fill="hold" grpId="0" nodeType="withEffect">
                                      <p:stCondLst>
                                        <p:cond delay="250"/>
                                      </p:stCondLst>
                                      <p:childTnLst>
                                        <p:set>
                                          <p:cBhvr>
                                            <p:cTn id="37" dur="1" fill="hold">
                                              <p:stCondLst>
                                                <p:cond delay="0"/>
                                              </p:stCondLst>
                                            </p:cTn>
                                            <p:tgtEl>
                                              <p:spTgt spid="510"/>
                                            </p:tgtEl>
                                            <p:attrNameLst>
                                              <p:attrName>style.visibility</p:attrName>
                                            </p:attrNameLst>
                                          </p:cBhvr>
                                          <p:to>
                                            <p:strVal val="visible"/>
                                          </p:to>
                                        </p:set>
                                        <p:animEffect transition="in" filter="wipe(down)">
                                          <p:cBhvr>
                                            <p:cTn id="38" dur="500"/>
                                            <p:tgtEl>
                                              <p:spTgt spid="510"/>
                                            </p:tgtEl>
                                          </p:cBhvr>
                                        </p:animEffect>
                                      </p:childTnLst>
                                    </p:cTn>
                                  </p:par>
                                  <p:par>
                                    <p:cTn id="39" presetID="22" presetClass="entr" presetSubtype="4" fill="hold" grpId="0" nodeType="withEffect">
                                      <p:stCondLst>
                                        <p:cond delay="0"/>
                                      </p:stCondLst>
                                      <p:childTnLst>
                                        <p:set>
                                          <p:cBhvr>
                                            <p:cTn id="40" dur="1" fill="hold">
                                              <p:stCondLst>
                                                <p:cond delay="0"/>
                                              </p:stCondLst>
                                            </p:cTn>
                                            <p:tgtEl>
                                              <p:spTgt spid="509"/>
                                            </p:tgtEl>
                                            <p:attrNameLst>
                                              <p:attrName>style.visibility</p:attrName>
                                            </p:attrNameLst>
                                          </p:cBhvr>
                                          <p:to>
                                            <p:strVal val="visible"/>
                                          </p:to>
                                        </p:set>
                                        <p:animEffect transition="in" filter="wipe(down)">
                                          <p:cBhvr>
                                            <p:cTn id="41" dur="500"/>
                                            <p:tgtEl>
                                              <p:spTgt spid="509"/>
                                            </p:tgtEl>
                                          </p:cBhvr>
                                        </p:animEffect>
                                      </p:childTnLst>
                                    </p:cTn>
                                  </p:par>
                                  <p:par>
                                    <p:cTn id="42" presetID="22" presetClass="entr" presetSubtype="4" fill="hold" grpId="0" nodeType="withEffect">
                                      <p:stCondLst>
                                        <p:cond delay="700"/>
                                      </p:stCondLst>
                                      <p:childTnLst>
                                        <p:set>
                                          <p:cBhvr>
                                            <p:cTn id="43" dur="1" fill="hold">
                                              <p:stCondLst>
                                                <p:cond delay="0"/>
                                              </p:stCondLst>
                                            </p:cTn>
                                            <p:tgtEl>
                                              <p:spTgt spid="508"/>
                                            </p:tgtEl>
                                            <p:attrNameLst>
                                              <p:attrName>style.visibility</p:attrName>
                                            </p:attrNameLst>
                                          </p:cBhvr>
                                          <p:to>
                                            <p:strVal val="visible"/>
                                          </p:to>
                                        </p:set>
                                        <p:animEffect transition="in" filter="wipe(down)">
                                          <p:cBhvr>
                                            <p:cTn id="44" dur="500"/>
                                            <p:tgtEl>
                                              <p:spTgt spid="508"/>
                                            </p:tgtEl>
                                          </p:cBhvr>
                                        </p:animEffect>
                                      </p:childTnLst>
                                    </p:cTn>
                                  </p:par>
                                </p:childTnLst>
                              </p:cTn>
                            </p:par>
                            <p:par>
                              <p:cTn id="45" fill="hold">
                                <p:stCondLst>
                                  <p:cond delay="4500"/>
                                </p:stCondLst>
                                <p:childTnLst>
                                  <p:par>
                                    <p:cTn id="46" presetID="2" presetClass="entr" presetSubtype="2" accel="30000" fill="hold" nodeType="afterEffect">
                                      <p:stCondLst>
                                        <p:cond delay="0"/>
                                      </p:stCondLst>
                                      <p:childTnLst>
                                        <p:set>
                                          <p:cBhvr>
                                            <p:cTn id="47" dur="1" fill="hold">
                                              <p:stCondLst>
                                                <p:cond delay="0"/>
                                              </p:stCondLst>
                                            </p:cTn>
                                            <p:tgtEl>
                                              <p:spTgt spid="462"/>
                                            </p:tgtEl>
                                            <p:attrNameLst>
                                              <p:attrName>style.visibility</p:attrName>
                                            </p:attrNameLst>
                                          </p:cBhvr>
                                          <p:to>
                                            <p:strVal val="visible"/>
                                          </p:to>
                                        </p:set>
                                        <p:anim calcmode="lin" valueType="num">
                                          <p:cBhvr additive="base">
                                            <p:cTn id="48" dur="500" fill="hold"/>
                                            <p:tgtEl>
                                              <p:spTgt spid="462"/>
                                            </p:tgtEl>
                                            <p:attrNameLst>
                                              <p:attrName>ppt_x</p:attrName>
                                            </p:attrNameLst>
                                          </p:cBhvr>
                                          <p:tavLst>
                                            <p:tav tm="0">
                                              <p:val>
                                                <p:strVal val="1+#ppt_w/2"/>
                                              </p:val>
                                            </p:tav>
                                            <p:tav tm="100000">
                                              <p:val>
                                                <p:strVal val="#ppt_x"/>
                                              </p:val>
                                            </p:tav>
                                          </p:tavLst>
                                        </p:anim>
                                        <p:anim calcmode="lin" valueType="num">
                                          <p:cBhvr additive="base">
                                            <p:cTn id="49" dur="500" fill="hold"/>
                                            <p:tgtEl>
                                              <p:spTgt spid="462"/>
                                            </p:tgtEl>
                                            <p:attrNameLst>
                                              <p:attrName>ppt_y</p:attrName>
                                            </p:attrNameLst>
                                          </p:cBhvr>
                                          <p:tavLst>
                                            <p:tav tm="0">
                                              <p:val>
                                                <p:strVal val="#ppt_y"/>
                                              </p:val>
                                            </p:tav>
                                            <p:tav tm="100000">
                                              <p:val>
                                                <p:strVal val="#ppt_y"/>
                                              </p:val>
                                            </p:tav>
                                          </p:tavLst>
                                        </p:anim>
                                      </p:childTnLst>
                                    </p:cTn>
                                  </p:par>
                                </p:childTnLst>
                              </p:cTn>
                            </p:par>
                            <p:par>
                              <p:cTn id="50" fill="hold">
                                <p:stCondLst>
                                  <p:cond delay="5000"/>
                                </p:stCondLst>
                                <p:childTnLst>
                                  <p:par>
                                    <p:cTn id="51" presetID="22" presetClass="entr" presetSubtype="1" fill="hold" grpId="0" nodeType="afterEffect">
                                      <p:stCondLst>
                                        <p:cond delay="0"/>
                                      </p:stCondLst>
                                      <p:childTnLst>
                                        <p:set>
                                          <p:cBhvr>
                                            <p:cTn id="52" dur="1" fill="hold">
                                              <p:stCondLst>
                                                <p:cond delay="0"/>
                                              </p:stCondLst>
                                            </p:cTn>
                                            <p:tgtEl>
                                              <p:spTgt spid="463"/>
                                            </p:tgtEl>
                                            <p:attrNameLst>
                                              <p:attrName>style.visibility</p:attrName>
                                            </p:attrNameLst>
                                          </p:cBhvr>
                                          <p:to>
                                            <p:strVal val="visible"/>
                                          </p:to>
                                        </p:set>
                                        <p:animEffect transition="in" filter="wipe(up)">
                                          <p:cBhvr>
                                            <p:cTn id="53" dur="500"/>
                                            <p:tgtEl>
                                              <p:spTgt spid="463"/>
                                            </p:tgtEl>
                                          </p:cBhvr>
                                        </p:animEffect>
                                      </p:childTnLst>
                                    </p:cTn>
                                  </p:par>
                                </p:childTnLst>
                              </p:cTn>
                            </p:par>
                            <p:par>
                              <p:cTn id="54" fill="hold">
                                <p:stCondLst>
                                  <p:cond delay="5500"/>
                                </p:stCondLst>
                                <p:childTnLst>
                                  <p:par>
                                    <p:cTn id="55" presetID="2" presetClass="entr" presetSubtype="2" accel="30000" fill="hold" nodeType="afterEffect">
                                      <p:stCondLst>
                                        <p:cond delay="0"/>
                                      </p:stCondLst>
                                      <p:childTnLst>
                                        <p:set>
                                          <p:cBhvr>
                                            <p:cTn id="56" dur="1" fill="hold">
                                              <p:stCondLst>
                                                <p:cond delay="0"/>
                                              </p:stCondLst>
                                            </p:cTn>
                                            <p:tgtEl>
                                              <p:spTgt spid="464"/>
                                            </p:tgtEl>
                                            <p:attrNameLst>
                                              <p:attrName>style.visibility</p:attrName>
                                            </p:attrNameLst>
                                          </p:cBhvr>
                                          <p:to>
                                            <p:strVal val="visible"/>
                                          </p:to>
                                        </p:set>
                                        <p:anim calcmode="lin" valueType="num">
                                          <p:cBhvr additive="base">
                                            <p:cTn id="57" dur="500" fill="hold"/>
                                            <p:tgtEl>
                                              <p:spTgt spid="464"/>
                                            </p:tgtEl>
                                            <p:attrNameLst>
                                              <p:attrName>ppt_x</p:attrName>
                                            </p:attrNameLst>
                                          </p:cBhvr>
                                          <p:tavLst>
                                            <p:tav tm="0">
                                              <p:val>
                                                <p:strVal val="1+#ppt_w/2"/>
                                              </p:val>
                                            </p:tav>
                                            <p:tav tm="100000">
                                              <p:val>
                                                <p:strVal val="#ppt_x"/>
                                              </p:val>
                                            </p:tav>
                                          </p:tavLst>
                                        </p:anim>
                                        <p:anim calcmode="lin" valueType="num">
                                          <p:cBhvr additive="base">
                                            <p:cTn id="58" dur="500" fill="hold"/>
                                            <p:tgtEl>
                                              <p:spTgt spid="464"/>
                                            </p:tgtEl>
                                            <p:attrNameLst>
                                              <p:attrName>ppt_y</p:attrName>
                                            </p:attrNameLst>
                                          </p:cBhvr>
                                          <p:tavLst>
                                            <p:tav tm="0">
                                              <p:val>
                                                <p:strVal val="#ppt_y"/>
                                              </p:val>
                                            </p:tav>
                                            <p:tav tm="100000">
                                              <p:val>
                                                <p:strVal val="#ppt_y"/>
                                              </p:val>
                                            </p:tav>
                                          </p:tavLst>
                                        </p:anim>
                                      </p:childTnLst>
                                    </p:cTn>
                                  </p:par>
                                </p:childTnLst>
                              </p:cTn>
                            </p:par>
                            <p:par>
                              <p:cTn id="59" fill="hold">
                                <p:stCondLst>
                                  <p:cond delay="6000"/>
                                </p:stCondLst>
                                <p:childTnLst>
                                  <p:par>
                                    <p:cTn id="60" presetID="22" presetClass="entr" presetSubtype="1" fill="hold" grpId="0" nodeType="afterEffect">
                                      <p:stCondLst>
                                        <p:cond delay="0"/>
                                      </p:stCondLst>
                                      <p:childTnLst>
                                        <p:set>
                                          <p:cBhvr>
                                            <p:cTn id="61" dur="1" fill="hold">
                                              <p:stCondLst>
                                                <p:cond delay="0"/>
                                              </p:stCondLst>
                                            </p:cTn>
                                            <p:tgtEl>
                                              <p:spTgt spid="465"/>
                                            </p:tgtEl>
                                            <p:attrNameLst>
                                              <p:attrName>style.visibility</p:attrName>
                                            </p:attrNameLst>
                                          </p:cBhvr>
                                          <p:to>
                                            <p:strVal val="visible"/>
                                          </p:to>
                                        </p:set>
                                        <p:animEffect transition="in" filter="wipe(up)">
                                          <p:cBhvr>
                                            <p:cTn id="62" dur="500"/>
                                            <p:tgtEl>
                                              <p:spTgt spid="465"/>
                                            </p:tgtEl>
                                          </p:cBhvr>
                                        </p:animEffect>
                                      </p:childTnLst>
                                    </p:cTn>
                                  </p:par>
                                </p:childTnLst>
                              </p:cTn>
                            </p:par>
                            <p:par>
                              <p:cTn id="63" fill="hold">
                                <p:stCondLst>
                                  <p:cond delay="6500"/>
                                </p:stCondLst>
                                <p:childTnLst>
                                  <p:par>
                                    <p:cTn id="64" presetID="2" presetClass="entr" presetSubtype="2" accel="30000" fill="hold" nodeType="afterEffect">
                                      <p:stCondLst>
                                        <p:cond delay="0"/>
                                      </p:stCondLst>
                                      <p:childTnLst>
                                        <p:set>
                                          <p:cBhvr>
                                            <p:cTn id="65" dur="1" fill="hold">
                                              <p:stCondLst>
                                                <p:cond delay="0"/>
                                              </p:stCondLst>
                                            </p:cTn>
                                            <p:tgtEl>
                                              <p:spTgt spid="466"/>
                                            </p:tgtEl>
                                            <p:attrNameLst>
                                              <p:attrName>style.visibility</p:attrName>
                                            </p:attrNameLst>
                                          </p:cBhvr>
                                          <p:to>
                                            <p:strVal val="visible"/>
                                          </p:to>
                                        </p:set>
                                        <p:anim calcmode="lin" valueType="num">
                                          <p:cBhvr additive="base">
                                            <p:cTn id="66" dur="500" fill="hold"/>
                                            <p:tgtEl>
                                              <p:spTgt spid="466"/>
                                            </p:tgtEl>
                                            <p:attrNameLst>
                                              <p:attrName>ppt_x</p:attrName>
                                            </p:attrNameLst>
                                          </p:cBhvr>
                                          <p:tavLst>
                                            <p:tav tm="0">
                                              <p:val>
                                                <p:strVal val="1+#ppt_w/2"/>
                                              </p:val>
                                            </p:tav>
                                            <p:tav tm="100000">
                                              <p:val>
                                                <p:strVal val="#ppt_x"/>
                                              </p:val>
                                            </p:tav>
                                          </p:tavLst>
                                        </p:anim>
                                        <p:anim calcmode="lin" valueType="num">
                                          <p:cBhvr additive="base">
                                            <p:cTn id="67" dur="500" fill="hold"/>
                                            <p:tgtEl>
                                              <p:spTgt spid="466"/>
                                            </p:tgtEl>
                                            <p:attrNameLst>
                                              <p:attrName>ppt_y</p:attrName>
                                            </p:attrNameLst>
                                          </p:cBhvr>
                                          <p:tavLst>
                                            <p:tav tm="0">
                                              <p:val>
                                                <p:strVal val="#ppt_y"/>
                                              </p:val>
                                            </p:tav>
                                            <p:tav tm="100000">
                                              <p:val>
                                                <p:strVal val="#ppt_y"/>
                                              </p:val>
                                            </p:tav>
                                          </p:tavLst>
                                        </p:anim>
                                      </p:childTnLst>
                                    </p:cTn>
                                  </p:par>
                                </p:childTnLst>
                              </p:cTn>
                            </p:par>
                            <p:par>
                              <p:cTn id="68" fill="hold">
                                <p:stCondLst>
                                  <p:cond delay="7000"/>
                                </p:stCondLst>
                                <p:childTnLst>
                                  <p:par>
                                    <p:cTn id="69" presetID="22" presetClass="entr" presetSubtype="1" fill="hold" grpId="0" nodeType="afterEffect">
                                      <p:stCondLst>
                                        <p:cond delay="0"/>
                                      </p:stCondLst>
                                      <p:childTnLst>
                                        <p:set>
                                          <p:cBhvr>
                                            <p:cTn id="70" dur="1" fill="hold">
                                              <p:stCondLst>
                                                <p:cond delay="0"/>
                                              </p:stCondLst>
                                            </p:cTn>
                                            <p:tgtEl>
                                              <p:spTgt spid="467"/>
                                            </p:tgtEl>
                                            <p:attrNameLst>
                                              <p:attrName>style.visibility</p:attrName>
                                            </p:attrNameLst>
                                          </p:cBhvr>
                                          <p:to>
                                            <p:strVal val="visible"/>
                                          </p:to>
                                        </p:set>
                                        <p:animEffect transition="in" filter="wipe(up)">
                                          <p:cBhvr>
                                            <p:cTn id="71" dur="500"/>
                                            <p:tgtEl>
                                              <p:spTgt spid="467"/>
                                            </p:tgtEl>
                                          </p:cBhvr>
                                        </p:animEffect>
                                      </p:childTnLst>
                                    </p:cTn>
                                  </p:par>
                                </p:childTnLst>
                              </p:cTn>
                            </p:par>
                            <p:par>
                              <p:cTn id="72" fill="hold">
                                <p:stCondLst>
                                  <p:cond delay="7500"/>
                                </p:stCondLst>
                                <p:childTnLst>
                                  <p:par>
                                    <p:cTn id="73" presetID="2" presetClass="entr" presetSubtype="2" accel="30000" fill="hold" nodeType="afterEffect">
                                      <p:stCondLst>
                                        <p:cond delay="0"/>
                                      </p:stCondLst>
                                      <p:childTnLst>
                                        <p:set>
                                          <p:cBhvr>
                                            <p:cTn id="74" dur="1" fill="hold">
                                              <p:stCondLst>
                                                <p:cond delay="0"/>
                                              </p:stCondLst>
                                            </p:cTn>
                                            <p:tgtEl>
                                              <p:spTgt spid="468"/>
                                            </p:tgtEl>
                                            <p:attrNameLst>
                                              <p:attrName>style.visibility</p:attrName>
                                            </p:attrNameLst>
                                          </p:cBhvr>
                                          <p:to>
                                            <p:strVal val="visible"/>
                                          </p:to>
                                        </p:set>
                                        <p:anim calcmode="lin" valueType="num">
                                          <p:cBhvr additive="base">
                                            <p:cTn id="75" dur="500" fill="hold"/>
                                            <p:tgtEl>
                                              <p:spTgt spid="468"/>
                                            </p:tgtEl>
                                            <p:attrNameLst>
                                              <p:attrName>ppt_x</p:attrName>
                                            </p:attrNameLst>
                                          </p:cBhvr>
                                          <p:tavLst>
                                            <p:tav tm="0">
                                              <p:val>
                                                <p:strVal val="1+#ppt_w/2"/>
                                              </p:val>
                                            </p:tav>
                                            <p:tav tm="100000">
                                              <p:val>
                                                <p:strVal val="#ppt_x"/>
                                              </p:val>
                                            </p:tav>
                                          </p:tavLst>
                                        </p:anim>
                                        <p:anim calcmode="lin" valueType="num">
                                          <p:cBhvr additive="base">
                                            <p:cTn id="76" dur="500" fill="hold"/>
                                            <p:tgtEl>
                                              <p:spTgt spid="468"/>
                                            </p:tgtEl>
                                            <p:attrNameLst>
                                              <p:attrName>ppt_y</p:attrName>
                                            </p:attrNameLst>
                                          </p:cBhvr>
                                          <p:tavLst>
                                            <p:tav tm="0">
                                              <p:val>
                                                <p:strVal val="#ppt_y"/>
                                              </p:val>
                                            </p:tav>
                                            <p:tav tm="100000">
                                              <p:val>
                                                <p:strVal val="#ppt_y"/>
                                              </p:val>
                                            </p:tav>
                                          </p:tavLst>
                                        </p:anim>
                                      </p:childTnLst>
                                    </p:cTn>
                                  </p:par>
                                </p:childTnLst>
                              </p:cTn>
                            </p:par>
                            <p:par>
                              <p:cTn id="77" fill="hold">
                                <p:stCondLst>
                                  <p:cond delay="8000"/>
                                </p:stCondLst>
                                <p:childTnLst>
                                  <p:par>
                                    <p:cTn id="78" presetID="22" presetClass="entr" presetSubtype="1" fill="hold" grpId="0" nodeType="afterEffect">
                                      <p:stCondLst>
                                        <p:cond delay="0"/>
                                      </p:stCondLst>
                                      <p:childTnLst>
                                        <p:set>
                                          <p:cBhvr>
                                            <p:cTn id="79" dur="1" fill="hold">
                                              <p:stCondLst>
                                                <p:cond delay="0"/>
                                              </p:stCondLst>
                                            </p:cTn>
                                            <p:tgtEl>
                                              <p:spTgt spid="469"/>
                                            </p:tgtEl>
                                            <p:attrNameLst>
                                              <p:attrName>style.visibility</p:attrName>
                                            </p:attrNameLst>
                                          </p:cBhvr>
                                          <p:to>
                                            <p:strVal val="visible"/>
                                          </p:to>
                                        </p:set>
                                        <p:animEffect transition="in" filter="wipe(up)">
                                          <p:cBhvr>
                                            <p:cTn id="80" dur="500"/>
                                            <p:tgtEl>
                                              <p:spTgt spid="469"/>
                                            </p:tgtEl>
                                          </p:cBhvr>
                                        </p:animEffect>
                                      </p:childTnLst>
                                    </p:cTn>
                                  </p:par>
                                </p:childTnLst>
                              </p:cTn>
                            </p:par>
                            <p:par>
                              <p:cTn id="81" fill="hold">
                                <p:stCondLst>
                                  <p:cond delay="8500"/>
                                </p:stCondLst>
                                <p:childTnLst>
                                  <p:par>
                                    <p:cTn id="82" presetID="12" presetClass="entr" presetSubtype="8" fill="hold" nodeType="afterEffect">
                                      <p:stCondLst>
                                        <p:cond delay="0"/>
                                      </p:stCondLst>
                                      <p:childTnLst>
                                        <p:set>
                                          <p:cBhvr>
                                            <p:cTn id="83" dur="1" fill="hold">
                                              <p:stCondLst>
                                                <p:cond delay="0"/>
                                              </p:stCondLst>
                                            </p:cTn>
                                            <p:tgtEl>
                                              <p:spTgt spid="516"/>
                                            </p:tgtEl>
                                            <p:attrNameLst>
                                              <p:attrName>style.visibility</p:attrName>
                                            </p:attrNameLst>
                                          </p:cBhvr>
                                          <p:to>
                                            <p:strVal val="visible"/>
                                          </p:to>
                                        </p:set>
                                        <p:anim calcmode="lin" valueType="num">
                                          <p:cBhvr additive="base">
                                            <p:cTn id="84" dur="500"/>
                                            <p:tgtEl>
                                              <p:spTgt spid="516"/>
                                            </p:tgtEl>
                                            <p:attrNameLst>
                                              <p:attrName>ppt_x</p:attrName>
                                            </p:attrNameLst>
                                          </p:cBhvr>
                                          <p:tavLst>
                                            <p:tav tm="0">
                                              <p:val>
                                                <p:strVal val="#ppt_x-#ppt_w*1.125000"/>
                                              </p:val>
                                            </p:tav>
                                            <p:tav tm="100000">
                                              <p:val>
                                                <p:strVal val="#ppt_x"/>
                                              </p:val>
                                            </p:tav>
                                          </p:tavLst>
                                        </p:anim>
                                        <p:animEffect transition="in" filter="wipe(right)">
                                          <p:cBhvr>
                                            <p:cTn id="85" dur="500"/>
                                            <p:tgtEl>
                                              <p:spTgt spid="516"/>
                                            </p:tgtEl>
                                          </p:cBhvr>
                                        </p:animEffect>
                                      </p:childTnLst>
                                    </p:cTn>
                                  </p:par>
                                </p:childTnLst>
                              </p:cTn>
                            </p:par>
                            <p:par>
                              <p:cTn id="86" fill="hold">
                                <p:stCondLst>
                                  <p:cond delay="9000"/>
                                </p:stCondLst>
                                <p:childTnLst>
                                  <p:par>
                                    <p:cTn id="87" presetID="22" presetClass="entr" presetSubtype="8" fill="hold" grpId="0" nodeType="afterEffect">
                                      <p:stCondLst>
                                        <p:cond delay="0"/>
                                      </p:stCondLst>
                                      <p:childTnLst>
                                        <p:set>
                                          <p:cBhvr>
                                            <p:cTn id="88" dur="1" fill="hold">
                                              <p:stCondLst>
                                                <p:cond delay="0"/>
                                              </p:stCondLst>
                                            </p:cTn>
                                            <p:tgtEl>
                                              <p:spTgt spid="511"/>
                                            </p:tgtEl>
                                            <p:attrNameLst>
                                              <p:attrName>style.visibility</p:attrName>
                                            </p:attrNameLst>
                                          </p:cBhvr>
                                          <p:to>
                                            <p:strVal val="visible"/>
                                          </p:to>
                                        </p:set>
                                        <p:animEffect transition="in" filter="wipe(left)">
                                          <p:cBhvr>
                                            <p:cTn id="89" dur="500"/>
                                            <p:tgtEl>
                                              <p:spTgt spid="511"/>
                                            </p:tgtEl>
                                          </p:cBhvr>
                                        </p:animEffect>
                                      </p:childTnLst>
                                    </p:cTn>
                                  </p:par>
                                </p:childTnLst>
                              </p:cTn>
                            </p:par>
                            <p:par>
                              <p:cTn id="90" fill="hold">
                                <p:stCondLst>
                                  <p:cond delay="9500"/>
                                </p:stCondLst>
                                <p:childTnLst>
                                  <p:par>
                                    <p:cTn id="91" presetID="12" presetClass="entr" presetSubtype="8" fill="hold" nodeType="afterEffect">
                                      <p:stCondLst>
                                        <p:cond delay="0"/>
                                      </p:stCondLst>
                                      <p:childTnLst>
                                        <p:set>
                                          <p:cBhvr>
                                            <p:cTn id="92" dur="1" fill="hold">
                                              <p:stCondLst>
                                                <p:cond delay="0"/>
                                              </p:stCondLst>
                                            </p:cTn>
                                            <p:tgtEl>
                                              <p:spTgt spid="515"/>
                                            </p:tgtEl>
                                            <p:attrNameLst>
                                              <p:attrName>style.visibility</p:attrName>
                                            </p:attrNameLst>
                                          </p:cBhvr>
                                          <p:to>
                                            <p:strVal val="visible"/>
                                          </p:to>
                                        </p:set>
                                        <p:anim calcmode="lin" valueType="num">
                                          <p:cBhvr additive="base">
                                            <p:cTn id="93" dur="500"/>
                                            <p:tgtEl>
                                              <p:spTgt spid="515"/>
                                            </p:tgtEl>
                                            <p:attrNameLst>
                                              <p:attrName>ppt_x</p:attrName>
                                            </p:attrNameLst>
                                          </p:cBhvr>
                                          <p:tavLst>
                                            <p:tav tm="0">
                                              <p:val>
                                                <p:strVal val="#ppt_x-#ppt_w*1.125000"/>
                                              </p:val>
                                            </p:tav>
                                            <p:tav tm="100000">
                                              <p:val>
                                                <p:strVal val="#ppt_x"/>
                                              </p:val>
                                            </p:tav>
                                          </p:tavLst>
                                        </p:anim>
                                        <p:animEffect transition="in" filter="wipe(right)">
                                          <p:cBhvr>
                                            <p:cTn id="94" dur="500"/>
                                            <p:tgtEl>
                                              <p:spTgt spid="515"/>
                                            </p:tgtEl>
                                          </p:cBhvr>
                                        </p:animEffect>
                                      </p:childTnLst>
                                    </p:cTn>
                                  </p:par>
                                </p:childTnLst>
                              </p:cTn>
                            </p:par>
                            <p:par>
                              <p:cTn id="95" fill="hold">
                                <p:stCondLst>
                                  <p:cond delay="10000"/>
                                </p:stCondLst>
                                <p:childTnLst>
                                  <p:par>
                                    <p:cTn id="96" presetID="22" presetClass="entr" presetSubtype="8" fill="hold" grpId="0" nodeType="afterEffect">
                                      <p:stCondLst>
                                        <p:cond delay="0"/>
                                      </p:stCondLst>
                                      <p:childTnLst>
                                        <p:set>
                                          <p:cBhvr>
                                            <p:cTn id="97" dur="1" fill="hold">
                                              <p:stCondLst>
                                                <p:cond delay="0"/>
                                              </p:stCondLst>
                                            </p:cTn>
                                            <p:tgtEl>
                                              <p:spTgt spid="513"/>
                                            </p:tgtEl>
                                            <p:attrNameLst>
                                              <p:attrName>style.visibility</p:attrName>
                                            </p:attrNameLst>
                                          </p:cBhvr>
                                          <p:to>
                                            <p:strVal val="visible"/>
                                          </p:to>
                                        </p:set>
                                        <p:animEffect transition="in" filter="wipe(left)">
                                          <p:cBhvr>
                                            <p:cTn id="98" dur="500"/>
                                            <p:tgtEl>
                                              <p:spTgt spid="513"/>
                                            </p:tgtEl>
                                          </p:cBhvr>
                                        </p:animEffect>
                                      </p:childTnLst>
                                    </p:cTn>
                                  </p:par>
                                </p:childTnLst>
                              </p:cTn>
                            </p:par>
                            <p:par>
                              <p:cTn id="99" fill="hold">
                                <p:stCondLst>
                                  <p:cond delay="10500"/>
                                </p:stCondLst>
                                <p:childTnLst>
                                  <p:par>
                                    <p:cTn id="100" presetID="12" presetClass="entr" presetSubtype="8" fill="hold" nodeType="afterEffect">
                                      <p:stCondLst>
                                        <p:cond delay="0"/>
                                      </p:stCondLst>
                                      <p:childTnLst>
                                        <p:set>
                                          <p:cBhvr>
                                            <p:cTn id="101" dur="1" fill="hold">
                                              <p:stCondLst>
                                                <p:cond delay="0"/>
                                              </p:stCondLst>
                                            </p:cTn>
                                            <p:tgtEl>
                                              <p:spTgt spid="517"/>
                                            </p:tgtEl>
                                            <p:attrNameLst>
                                              <p:attrName>style.visibility</p:attrName>
                                            </p:attrNameLst>
                                          </p:cBhvr>
                                          <p:to>
                                            <p:strVal val="visible"/>
                                          </p:to>
                                        </p:set>
                                        <p:anim calcmode="lin" valueType="num">
                                          <p:cBhvr additive="base">
                                            <p:cTn id="102" dur="500"/>
                                            <p:tgtEl>
                                              <p:spTgt spid="517"/>
                                            </p:tgtEl>
                                            <p:attrNameLst>
                                              <p:attrName>ppt_x</p:attrName>
                                            </p:attrNameLst>
                                          </p:cBhvr>
                                          <p:tavLst>
                                            <p:tav tm="0">
                                              <p:val>
                                                <p:strVal val="#ppt_x-#ppt_w*1.125000"/>
                                              </p:val>
                                            </p:tav>
                                            <p:tav tm="100000">
                                              <p:val>
                                                <p:strVal val="#ppt_x"/>
                                              </p:val>
                                            </p:tav>
                                          </p:tavLst>
                                        </p:anim>
                                        <p:animEffect transition="in" filter="wipe(right)">
                                          <p:cBhvr>
                                            <p:cTn id="103" dur="500"/>
                                            <p:tgtEl>
                                              <p:spTgt spid="517"/>
                                            </p:tgtEl>
                                          </p:cBhvr>
                                        </p:animEffect>
                                      </p:childTnLst>
                                    </p:cTn>
                                  </p:par>
                                </p:childTnLst>
                              </p:cTn>
                            </p:par>
                            <p:par>
                              <p:cTn id="104" fill="hold">
                                <p:stCondLst>
                                  <p:cond delay="11000"/>
                                </p:stCondLst>
                                <p:childTnLst>
                                  <p:par>
                                    <p:cTn id="105" presetID="22" presetClass="entr" presetSubtype="8" fill="hold" grpId="0" nodeType="afterEffect">
                                      <p:stCondLst>
                                        <p:cond delay="0"/>
                                      </p:stCondLst>
                                      <p:childTnLst>
                                        <p:set>
                                          <p:cBhvr>
                                            <p:cTn id="106" dur="1" fill="hold">
                                              <p:stCondLst>
                                                <p:cond delay="0"/>
                                              </p:stCondLst>
                                            </p:cTn>
                                            <p:tgtEl>
                                              <p:spTgt spid="514"/>
                                            </p:tgtEl>
                                            <p:attrNameLst>
                                              <p:attrName>style.visibility</p:attrName>
                                            </p:attrNameLst>
                                          </p:cBhvr>
                                          <p:to>
                                            <p:strVal val="visible"/>
                                          </p:to>
                                        </p:set>
                                        <p:animEffect transition="in" filter="wipe(left)">
                                          <p:cBhvr>
                                            <p:cTn id="107" dur="500"/>
                                            <p:tgtEl>
                                              <p:spTgt spid="5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5" grpId="0" animBg="1"/>
          <p:bldP spid="463" grpId="0"/>
          <p:bldP spid="465" grpId="0"/>
          <p:bldP spid="467" grpId="0"/>
          <p:bldP spid="469" grpId="0"/>
          <p:bldP spid="502" grpId="0"/>
          <p:bldP spid="503" grpId="0"/>
          <p:bldP spid="508" grpId="0" animBg="1"/>
          <p:bldP spid="509" grpId="0" animBg="1"/>
          <p:bldP spid="510" grpId="0" animBg="1"/>
          <p:bldP spid="511" grpId="0"/>
          <p:bldP spid="513" grpId="0"/>
          <p:bldP spid="514" grpId="0"/>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 name="矩形 87"/>
          <p:cNvSpPr/>
          <p:nvPr/>
        </p:nvSpPr>
        <p:spPr>
          <a:xfrm flipH="1">
            <a:off x="0" y="0"/>
            <a:ext cx="12192000" cy="6858000"/>
          </a:xfrm>
          <a:prstGeom prst="rect">
            <a:avLst/>
          </a:prstGeom>
          <a:blipFill dpi="0" rotWithShape="1">
            <a:blip r:embed="rId2" cstate="email">
              <a:alphaModFix amt="19000"/>
              <a:duotone>
                <a:schemeClr val="bg2">
                  <a:shade val="45000"/>
                  <a:satMod val="135000"/>
                </a:schemeClr>
                <a:prstClr val="white"/>
              </a:duotone>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组合 14"/>
          <p:cNvGrpSpPr/>
          <p:nvPr/>
        </p:nvGrpSpPr>
        <p:grpSpPr>
          <a:xfrm>
            <a:off x="0" y="1745300"/>
            <a:ext cx="12192000" cy="2399626"/>
            <a:chOff x="-176213" y="3249612"/>
            <a:chExt cx="6810376" cy="1811339"/>
          </a:xfrm>
          <a:solidFill>
            <a:schemeClr val="bg1">
              <a:lumMod val="50000"/>
            </a:schemeClr>
          </a:solidFill>
        </p:grpSpPr>
        <p:sp>
          <p:nvSpPr>
            <p:cNvPr id="56" name="Freeform 5"/>
            <p:cNvSpPr>
              <a:spLocks/>
            </p:cNvSpPr>
            <p:nvPr/>
          </p:nvSpPr>
          <p:spPr bwMode="auto">
            <a:xfrm>
              <a:off x="-176213" y="3757613"/>
              <a:ext cx="6810376" cy="1303338"/>
            </a:xfrm>
            <a:custGeom>
              <a:avLst/>
              <a:gdLst>
                <a:gd name="T0" fmla="*/ 145 w 4290"/>
                <a:gd name="T1" fmla="*/ 466 h 821"/>
                <a:gd name="T2" fmla="*/ 234 w 4290"/>
                <a:gd name="T3" fmla="*/ 398 h 821"/>
                <a:gd name="T4" fmla="*/ 332 w 4290"/>
                <a:gd name="T5" fmla="*/ 484 h 821"/>
                <a:gd name="T6" fmla="*/ 449 w 4290"/>
                <a:gd name="T7" fmla="*/ 519 h 821"/>
                <a:gd name="T8" fmla="*/ 504 w 4290"/>
                <a:gd name="T9" fmla="*/ 551 h 821"/>
                <a:gd name="T10" fmla="*/ 571 w 4290"/>
                <a:gd name="T11" fmla="*/ 403 h 821"/>
                <a:gd name="T12" fmla="*/ 602 w 4290"/>
                <a:gd name="T13" fmla="*/ 409 h 821"/>
                <a:gd name="T14" fmla="*/ 815 w 4290"/>
                <a:gd name="T15" fmla="*/ 511 h 821"/>
                <a:gd name="T16" fmla="*/ 870 w 4290"/>
                <a:gd name="T17" fmla="*/ 231 h 821"/>
                <a:gd name="T18" fmla="*/ 916 w 4290"/>
                <a:gd name="T19" fmla="*/ 354 h 821"/>
                <a:gd name="T20" fmla="*/ 1114 w 4290"/>
                <a:gd name="T21" fmla="*/ 389 h 821"/>
                <a:gd name="T22" fmla="*/ 1158 w 4290"/>
                <a:gd name="T23" fmla="*/ 480 h 821"/>
                <a:gd name="T24" fmla="*/ 1312 w 4290"/>
                <a:gd name="T25" fmla="*/ 303 h 821"/>
                <a:gd name="T26" fmla="*/ 1381 w 4290"/>
                <a:gd name="T27" fmla="*/ 514 h 821"/>
                <a:gd name="T28" fmla="*/ 1598 w 4290"/>
                <a:gd name="T29" fmla="*/ 265 h 821"/>
                <a:gd name="T30" fmla="*/ 1632 w 4290"/>
                <a:gd name="T31" fmla="*/ 397 h 821"/>
                <a:gd name="T32" fmla="*/ 1709 w 4290"/>
                <a:gd name="T33" fmla="*/ 479 h 821"/>
                <a:gd name="T34" fmla="*/ 1856 w 4290"/>
                <a:gd name="T35" fmla="*/ 543 h 821"/>
                <a:gd name="T36" fmla="*/ 1947 w 4290"/>
                <a:gd name="T37" fmla="*/ 591 h 821"/>
                <a:gd name="T38" fmla="*/ 1987 w 4290"/>
                <a:gd name="T39" fmla="*/ 182 h 821"/>
                <a:gd name="T40" fmla="*/ 2148 w 4290"/>
                <a:gd name="T41" fmla="*/ 449 h 821"/>
                <a:gd name="T42" fmla="*/ 2275 w 4290"/>
                <a:gd name="T43" fmla="*/ 469 h 821"/>
                <a:gd name="T44" fmla="*/ 2360 w 4290"/>
                <a:gd name="T45" fmla="*/ 0 h 821"/>
                <a:gd name="T46" fmla="*/ 2473 w 4290"/>
                <a:gd name="T47" fmla="*/ 476 h 821"/>
                <a:gd name="T48" fmla="*/ 2595 w 4290"/>
                <a:gd name="T49" fmla="*/ 510 h 821"/>
                <a:gd name="T50" fmla="*/ 2667 w 4290"/>
                <a:gd name="T51" fmla="*/ 316 h 821"/>
                <a:gd name="T52" fmla="*/ 2843 w 4290"/>
                <a:gd name="T53" fmla="*/ 380 h 821"/>
                <a:gd name="T54" fmla="*/ 2865 w 4290"/>
                <a:gd name="T55" fmla="*/ 319 h 821"/>
                <a:gd name="T56" fmla="*/ 3075 w 4290"/>
                <a:gd name="T57" fmla="*/ 379 h 821"/>
                <a:gd name="T58" fmla="*/ 3126 w 4290"/>
                <a:gd name="T59" fmla="*/ 438 h 821"/>
                <a:gd name="T60" fmla="*/ 3302 w 4290"/>
                <a:gd name="T61" fmla="*/ 241 h 821"/>
                <a:gd name="T62" fmla="*/ 3350 w 4290"/>
                <a:gd name="T63" fmla="*/ 539 h 821"/>
                <a:gd name="T64" fmla="*/ 3420 w 4290"/>
                <a:gd name="T65" fmla="*/ 452 h 821"/>
                <a:gd name="T66" fmla="*/ 3437 w 4290"/>
                <a:gd name="T67" fmla="*/ 129 h 821"/>
                <a:gd name="T68" fmla="*/ 3604 w 4290"/>
                <a:gd name="T69" fmla="*/ 451 h 821"/>
                <a:gd name="T70" fmla="*/ 3740 w 4290"/>
                <a:gd name="T71" fmla="*/ 471 h 821"/>
                <a:gd name="T72" fmla="*/ 3787 w 4290"/>
                <a:gd name="T73" fmla="*/ 438 h 821"/>
                <a:gd name="T74" fmla="*/ 3869 w 4290"/>
                <a:gd name="T75" fmla="*/ 286 h 821"/>
                <a:gd name="T76" fmla="*/ 4008 w 4290"/>
                <a:gd name="T77" fmla="*/ 475 h 821"/>
                <a:gd name="T78" fmla="*/ 4063 w 4290"/>
                <a:gd name="T79" fmla="*/ 547 h 821"/>
                <a:gd name="T80" fmla="*/ 4181 w 4290"/>
                <a:gd name="T81" fmla="*/ 451 h 821"/>
                <a:gd name="T82" fmla="*/ 4290 w 4290"/>
                <a:gd name="T83" fmla="*/ 821 h 8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290" h="821">
                  <a:moveTo>
                    <a:pt x="3" y="443"/>
                  </a:moveTo>
                  <a:lnTo>
                    <a:pt x="145" y="443"/>
                  </a:lnTo>
                  <a:lnTo>
                    <a:pt x="145" y="466"/>
                  </a:lnTo>
                  <a:lnTo>
                    <a:pt x="159" y="466"/>
                  </a:lnTo>
                  <a:lnTo>
                    <a:pt x="159" y="398"/>
                  </a:lnTo>
                  <a:lnTo>
                    <a:pt x="234" y="398"/>
                  </a:lnTo>
                  <a:lnTo>
                    <a:pt x="234" y="336"/>
                  </a:lnTo>
                  <a:lnTo>
                    <a:pt x="332" y="336"/>
                  </a:lnTo>
                  <a:lnTo>
                    <a:pt x="332" y="484"/>
                  </a:lnTo>
                  <a:lnTo>
                    <a:pt x="400" y="484"/>
                  </a:lnTo>
                  <a:lnTo>
                    <a:pt x="400" y="519"/>
                  </a:lnTo>
                  <a:lnTo>
                    <a:pt x="449" y="519"/>
                  </a:lnTo>
                  <a:lnTo>
                    <a:pt x="449" y="619"/>
                  </a:lnTo>
                  <a:lnTo>
                    <a:pt x="504" y="619"/>
                  </a:lnTo>
                  <a:lnTo>
                    <a:pt x="504" y="551"/>
                  </a:lnTo>
                  <a:lnTo>
                    <a:pt x="538" y="551"/>
                  </a:lnTo>
                  <a:lnTo>
                    <a:pt x="538" y="403"/>
                  </a:lnTo>
                  <a:lnTo>
                    <a:pt x="571" y="403"/>
                  </a:lnTo>
                  <a:lnTo>
                    <a:pt x="571" y="371"/>
                  </a:lnTo>
                  <a:lnTo>
                    <a:pt x="602" y="371"/>
                  </a:lnTo>
                  <a:lnTo>
                    <a:pt x="602" y="409"/>
                  </a:lnTo>
                  <a:lnTo>
                    <a:pt x="712" y="409"/>
                  </a:lnTo>
                  <a:lnTo>
                    <a:pt x="712" y="511"/>
                  </a:lnTo>
                  <a:lnTo>
                    <a:pt x="815" y="511"/>
                  </a:lnTo>
                  <a:lnTo>
                    <a:pt x="815" y="442"/>
                  </a:lnTo>
                  <a:lnTo>
                    <a:pt x="870" y="442"/>
                  </a:lnTo>
                  <a:lnTo>
                    <a:pt x="870" y="231"/>
                  </a:lnTo>
                  <a:lnTo>
                    <a:pt x="909" y="231"/>
                  </a:lnTo>
                  <a:lnTo>
                    <a:pt x="909" y="354"/>
                  </a:lnTo>
                  <a:lnTo>
                    <a:pt x="916" y="354"/>
                  </a:lnTo>
                  <a:lnTo>
                    <a:pt x="986" y="354"/>
                  </a:lnTo>
                  <a:lnTo>
                    <a:pt x="986" y="389"/>
                  </a:lnTo>
                  <a:lnTo>
                    <a:pt x="1114" y="389"/>
                  </a:lnTo>
                  <a:lnTo>
                    <a:pt x="1114" y="523"/>
                  </a:lnTo>
                  <a:lnTo>
                    <a:pt x="1158" y="523"/>
                  </a:lnTo>
                  <a:lnTo>
                    <a:pt x="1158" y="480"/>
                  </a:lnTo>
                  <a:lnTo>
                    <a:pt x="1229" y="480"/>
                  </a:lnTo>
                  <a:lnTo>
                    <a:pt x="1229" y="303"/>
                  </a:lnTo>
                  <a:lnTo>
                    <a:pt x="1312" y="303"/>
                  </a:lnTo>
                  <a:lnTo>
                    <a:pt x="1312" y="113"/>
                  </a:lnTo>
                  <a:lnTo>
                    <a:pt x="1381" y="113"/>
                  </a:lnTo>
                  <a:lnTo>
                    <a:pt x="1381" y="514"/>
                  </a:lnTo>
                  <a:lnTo>
                    <a:pt x="1407" y="488"/>
                  </a:lnTo>
                  <a:lnTo>
                    <a:pt x="1407" y="340"/>
                  </a:lnTo>
                  <a:lnTo>
                    <a:pt x="1598" y="265"/>
                  </a:lnTo>
                  <a:lnTo>
                    <a:pt x="1598" y="382"/>
                  </a:lnTo>
                  <a:lnTo>
                    <a:pt x="1632" y="382"/>
                  </a:lnTo>
                  <a:lnTo>
                    <a:pt x="1632" y="397"/>
                  </a:lnTo>
                  <a:lnTo>
                    <a:pt x="1688" y="397"/>
                  </a:lnTo>
                  <a:lnTo>
                    <a:pt x="1688" y="479"/>
                  </a:lnTo>
                  <a:lnTo>
                    <a:pt x="1709" y="479"/>
                  </a:lnTo>
                  <a:lnTo>
                    <a:pt x="1709" y="247"/>
                  </a:lnTo>
                  <a:lnTo>
                    <a:pt x="1856" y="247"/>
                  </a:lnTo>
                  <a:lnTo>
                    <a:pt x="1856" y="543"/>
                  </a:lnTo>
                  <a:lnTo>
                    <a:pt x="1911" y="543"/>
                  </a:lnTo>
                  <a:lnTo>
                    <a:pt x="1911" y="591"/>
                  </a:lnTo>
                  <a:lnTo>
                    <a:pt x="1947" y="591"/>
                  </a:lnTo>
                  <a:lnTo>
                    <a:pt x="1947" y="452"/>
                  </a:lnTo>
                  <a:lnTo>
                    <a:pt x="1987" y="452"/>
                  </a:lnTo>
                  <a:lnTo>
                    <a:pt x="1987" y="182"/>
                  </a:lnTo>
                  <a:lnTo>
                    <a:pt x="2120" y="182"/>
                  </a:lnTo>
                  <a:lnTo>
                    <a:pt x="2120" y="449"/>
                  </a:lnTo>
                  <a:lnTo>
                    <a:pt x="2148" y="449"/>
                  </a:lnTo>
                  <a:lnTo>
                    <a:pt x="2148" y="433"/>
                  </a:lnTo>
                  <a:lnTo>
                    <a:pt x="2275" y="433"/>
                  </a:lnTo>
                  <a:lnTo>
                    <a:pt x="2275" y="469"/>
                  </a:lnTo>
                  <a:lnTo>
                    <a:pt x="2293" y="469"/>
                  </a:lnTo>
                  <a:lnTo>
                    <a:pt x="2293" y="0"/>
                  </a:lnTo>
                  <a:lnTo>
                    <a:pt x="2360" y="0"/>
                  </a:lnTo>
                  <a:lnTo>
                    <a:pt x="2360" y="156"/>
                  </a:lnTo>
                  <a:lnTo>
                    <a:pt x="2473" y="156"/>
                  </a:lnTo>
                  <a:lnTo>
                    <a:pt x="2473" y="476"/>
                  </a:lnTo>
                  <a:lnTo>
                    <a:pt x="2536" y="476"/>
                  </a:lnTo>
                  <a:lnTo>
                    <a:pt x="2536" y="510"/>
                  </a:lnTo>
                  <a:lnTo>
                    <a:pt x="2595" y="510"/>
                  </a:lnTo>
                  <a:lnTo>
                    <a:pt x="2595" y="599"/>
                  </a:lnTo>
                  <a:lnTo>
                    <a:pt x="2667" y="599"/>
                  </a:lnTo>
                  <a:lnTo>
                    <a:pt x="2667" y="316"/>
                  </a:lnTo>
                  <a:lnTo>
                    <a:pt x="2807" y="316"/>
                  </a:lnTo>
                  <a:lnTo>
                    <a:pt x="2807" y="380"/>
                  </a:lnTo>
                  <a:lnTo>
                    <a:pt x="2843" y="380"/>
                  </a:lnTo>
                  <a:lnTo>
                    <a:pt x="2843" y="498"/>
                  </a:lnTo>
                  <a:lnTo>
                    <a:pt x="2865" y="498"/>
                  </a:lnTo>
                  <a:lnTo>
                    <a:pt x="2865" y="319"/>
                  </a:lnTo>
                  <a:lnTo>
                    <a:pt x="3045" y="258"/>
                  </a:lnTo>
                  <a:lnTo>
                    <a:pt x="3045" y="379"/>
                  </a:lnTo>
                  <a:lnTo>
                    <a:pt x="3075" y="379"/>
                  </a:lnTo>
                  <a:lnTo>
                    <a:pt x="3075" y="397"/>
                  </a:lnTo>
                  <a:lnTo>
                    <a:pt x="3126" y="397"/>
                  </a:lnTo>
                  <a:lnTo>
                    <a:pt x="3126" y="438"/>
                  </a:lnTo>
                  <a:lnTo>
                    <a:pt x="3152" y="417"/>
                  </a:lnTo>
                  <a:lnTo>
                    <a:pt x="3152" y="241"/>
                  </a:lnTo>
                  <a:lnTo>
                    <a:pt x="3302" y="241"/>
                  </a:lnTo>
                  <a:lnTo>
                    <a:pt x="3302" y="527"/>
                  </a:lnTo>
                  <a:lnTo>
                    <a:pt x="3350" y="527"/>
                  </a:lnTo>
                  <a:lnTo>
                    <a:pt x="3350" y="539"/>
                  </a:lnTo>
                  <a:lnTo>
                    <a:pt x="3393" y="539"/>
                  </a:lnTo>
                  <a:lnTo>
                    <a:pt x="3393" y="452"/>
                  </a:lnTo>
                  <a:lnTo>
                    <a:pt x="3420" y="452"/>
                  </a:lnTo>
                  <a:lnTo>
                    <a:pt x="3420" y="382"/>
                  </a:lnTo>
                  <a:lnTo>
                    <a:pt x="3437" y="382"/>
                  </a:lnTo>
                  <a:lnTo>
                    <a:pt x="3437" y="129"/>
                  </a:lnTo>
                  <a:lnTo>
                    <a:pt x="3579" y="129"/>
                  </a:lnTo>
                  <a:lnTo>
                    <a:pt x="3579" y="451"/>
                  </a:lnTo>
                  <a:lnTo>
                    <a:pt x="3604" y="451"/>
                  </a:lnTo>
                  <a:lnTo>
                    <a:pt x="3617" y="438"/>
                  </a:lnTo>
                  <a:lnTo>
                    <a:pt x="3740" y="438"/>
                  </a:lnTo>
                  <a:lnTo>
                    <a:pt x="3740" y="471"/>
                  </a:lnTo>
                  <a:lnTo>
                    <a:pt x="3760" y="471"/>
                  </a:lnTo>
                  <a:lnTo>
                    <a:pt x="3760" y="438"/>
                  </a:lnTo>
                  <a:lnTo>
                    <a:pt x="3787" y="438"/>
                  </a:lnTo>
                  <a:lnTo>
                    <a:pt x="3787" y="557"/>
                  </a:lnTo>
                  <a:lnTo>
                    <a:pt x="3869" y="557"/>
                  </a:lnTo>
                  <a:lnTo>
                    <a:pt x="3869" y="286"/>
                  </a:lnTo>
                  <a:lnTo>
                    <a:pt x="3934" y="286"/>
                  </a:lnTo>
                  <a:lnTo>
                    <a:pt x="3934" y="475"/>
                  </a:lnTo>
                  <a:lnTo>
                    <a:pt x="4008" y="475"/>
                  </a:lnTo>
                  <a:lnTo>
                    <a:pt x="4008" y="514"/>
                  </a:lnTo>
                  <a:lnTo>
                    <a:pt x="4063" y="514"/>
                  </a:lnTo>
                  <a:lnTo>
                    <a:pt x="4063" y="547"/>
                  </a:lnTo>
                  <a:lnTo>
                    <a:pt x="4131" y="547"/>
                  </a:lnTo>
                  <a:lnTo>
                    <a:pt x="4131" y="451"/>
                  </a:lnTo>
                  <a:lnTo>
                    <a:pt x="4181" y="451"/>
                  </a:lnTo>
                  <a:lnTo>
                    <a:pt x="4181" y="380"/>
                  </a:lnTo>
                  <a:lnTo>
                    <a:pt x="4290" y="380"/>
                  </a:lnTo>
                  <a:lnTo>
                    <a:pt x="4290" y="821"/>
                  </a:lnTo>
                  <a:lnTo>
                    <a:pt x="0" y="821"/>
                  </a:lnTo>
                  <a:lnTo>
                    <a:pt x="3" y="443"/>
                  </a:lnTo>
                  <a:close/>
                </a:path>
              </a:pathLst>
            </a:custGeom>
            <a:grpFill/>
            <a:ln>
              <a:noFill/>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7" name="Freeform 6"/>
            <p:cNvSpPr>
              <a:spLocks/>
            </p:cNvSpPr>
            <p:nvPr/>
          </p:nvSpPr>
          <p:spPr bwMode="auto">
            <a:xfrm>
              <a:off x="534987" y="3249612"/>
              <a:ext cx="185738" cy="1685925"/>
            </a:xfrm>
            <a:custGeom>
              <a:avLst/>
              <a:gdLst>
                <a:gd name="T0" fmla="*/ 29 w 117"/>
                <a:gd name="T1" fmla="*/ 1062 h 1062"/>
                <a:gd name="T2" fmla="*/ 37 w 117"/>
                <a:gd name="T3" fmla="*/ 529 h 1062"/>
                <a:gd name="T4" fmla="*/ 40 w 117"/>
                <a:gd name="T5" fmla="*/ 516 h 1062"/>
                <a:gd name="T6" fmla="*/ 27 w 117"/>
                <a:gd name="T7" fmla="*/ 512 h 1062"/>
                <a:gd name="T8" fmla="*/ 22 w 117"/>
                <a:gd name="T9" fmla="*/ 459 h 1062"/>
                <a:gd name="T10" fmla="*/ 8 w 117"/>
                <a:gd name="T11" fmla="*/ 449 h 1062"/>
                <a:gd name="T12" fmla="*/ 6 w 117"/>
                <a:gd name="T13" fmla="*/ 435 h 1062"/>
                <a:gd name="T14" fmla="*/ 1 w 117"/>
                <a:gd name="T15" fmla="*/ 430 h 1062"/>
                <a:gd name="T16" fmla="*/ 0 w 117"/>
                <a:gd name="T17" fmla="*/ 404 h 1062"/>
                <a:gd name="T18" fmla="*/ 22 w 117"/>
                <a:gd name="T19" fmla="*/ 399 h 1062"/>
                <a:gd name="T20" fmla="*/ 23 w 117"/>
                <a:gd name="T21" fmla="*/ 370 h 1062"/>
                <a:gd name="T22" fmla="*/ 32 w 117"/>
                <a:gd name="T23" fmla="*/ 368 h 1062"/>
                <a:gd name="T24" fmla="*/ 35 w 117"/>
                <a:gd name="T25" fmla="*/ 346 h 1062"/>
                <a:gd name="T26" fmla="*/ 45 w 117"/>
                <a:gd name="T27" fmla="*/ 342 h 1062"/>
                <a:gd name="T28" fmla="*/ 46 w 117"/>
                <a:gd name="T29" fmla="*/ 0 h 1062"/>
                <a:gd name="T30" fmla="*/ 54 w 117"/>
                <a:gd name="T31" fmla="*/ 0 h 1062"/>
                <a:gd name="T32" fmla="*/ 64 w 117"/>
                <a:gd name="T33" fmla="*/ 339 h 1062"/>
                <a:gd name="T34" fmla="*/ 73 w 117"/>
                <a:gd name="T35" fmla="*/ 339 h 1062"/>
                <a:gd name="T36" fmla="*/ 78 w 117"/>
                <a:gd name="T37" fmla="*/ 364 h 1062"/>
                <a:gd name="T38" fmla="*/ 90 w 117"/>
                <a:gd name="T39" fmla="*/ 367 h 1062"/>
                <a:gd name="T40" fmla="*/ 94 w 117"/>
                <a:gd name="T41" fmla="*/ 395 h 1062"/>
                <a:gd name="T42" fmla="*/ 112 w 117"/>
                <a:gd name="T43" fmla="*/ 395 h 1062"/>
                <a:gd name="T44" fmla="*/ 117 w 117"/>
                <a:gd name="T45" fmla="*/ 426 h 1062"/>
                <a:gd name="T46" fmla="*/ 106 w 117"/>
                <a:gd name="T47" fmla="*/ 431 h 1062"/>
                <a:gd name="T48" fmla="*/ 106 w 117"/>
                <a:gd name="T49" fmla="*/ 444 h 1062"/>
                <a:gd name="T50" fmla="*/ 88 w 117"/>
                <a:gd name="T51" fmla="*/ 446 h 1062"/>
                <a:gd name="T52" fmla="*/ 87 w 117"/>
                <a:gd name="T53" fmla="*/ 462 h 1062"/>
                <a:gd name="T54" fmla="*/ 85 w 117"/>
                <a:gd name="T55" fmla="*/ 506 h 1062"/>
                <a:gd name="T56" fmla="*/ 74 w 117"/>
                <a:gd name="T57" fmla="*/ 512 h 1062"/>
                <a:gd name="T58" fmla="*/ 101 w 117"/>
                <a:gd name="T59" fmla="*/ 1056 h 1062"/>
                <a:gd name="T60" fmla="*/ 29 w 117"/>
                <a:gd name="T61" fmla="*/ 1062 h 10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17" h="1062">
                  <a:moveTo>
                    <a:pt x="29" y="1062"/>
                  </a:moveTo>
                  <a:lnTo>
                    <a:pt x="37" y="529"/>
                  </a:lnTo>
                  <a:lnTo>
                    <a:pt x="40" y="516"/>
                  </a:lnTo>
                  <a:lnTo>
                    <a:pt x="27" y="512"/>
                  </a:lnTo>
                  <a:lnTo>
                    <a:pt x="22" y="459"/>
                  </a:lnTo>
                  <a:lnTo>
                    <a:pt x="8" y="449"/>
                  </a:lnTo>
                  <a:lnTo>
                    <a:pt x="6" y="435"/>
                  </a:lnTo>
                  <a:lnTo>
                    <a:pt x="1" y="430"/>
                  </a:lnTo>
                  <a:lnTo>
                    <a:pt x="0" y="404"/>
                  </a:lnTo>
                  <a:lnTo>
                    <a:pt x="22" y="399"/>
                  </a:lnTo>
                  <a:lnTo>
                    <a:pt x="23" y="370"/>
                  </a:lnTo>
                  <a:lnTo>
                    <a:pt x="32" y="368"/>
                  </a:lnTo>
                  <a:lnTo>
                    <a:pt x="35" y="346"/>
                  </a:lnTo>
                  <a:lnTo>
                    <a:pt x="45" y="342"/>
                  </a:lnTo>
                  <a:lnTo>
                    <a:pt x="46" y="0"/>
                  </a:lnTo>
                  <a:lnTo>
                    <a:pt x="54" y="0"/>
                  </a:lnTo>
                  <a:lnTo>
                    <a:pt x="64" y="339"/>
                  </a:lnTo>
                  <a:lnTo>
                    <a:pt x="73" y="339"/>
                  </a:lnTo>
                  <a:lnTo>
                    <a:pt x="78" y="364"/>
                  </a:lnTo>
                  <a:lnTo>
                    <a:pt x="90" y="367"/>
                  </a:lnTo>
                  <a:lnTo>
                    <a:pt x="94" y="395"/>
                  </a:lnTo>
                  <a:lnTo>
                    <a:pt x="112" y="395"/>
                  </a:lnTo>
                  <a:lnTo>
                    <a:pt x="117" y="426"/>
                  </a:lnTo>
                  <a:lnTo>
                    <a:pt x="106" y="431"/>
                  </a:lnTo>
                  <a:lnTo>
                    <a:pt x="106" y="444"/>
                  </a:lnTo>
                  <a:lnTo>
                    <a:pt x="88" y="446"/>
                  </a:lnTo>
                  <a:lnTo>
                    <a:pt x="87" y="462"/>
                  </a:lnTo>
                  <a:lnTo>
                    <a:pt x="85" y="506"/>
                  </a:lnTo>
                  <a:lnTo>
                    <a:pt x="74" y="512"/>
                  </a:lnTo>
                  <a:lnTo>
                    <a:pt x="101" y="1056"/>
                  </a:lnTo>
                  <a:lnTo>
                    <a:pt x="29" y="1062"/>
                  </a:lnTo>
                  <a:close/>
                </a:path>
              </a:pathLst>
            </a:custGeom>
            <a:grpFill/>
            <a:ln>
              <a:noFill/>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16" name="组合 15"/>
          <p:cNvGrpSpPr/>
          <p:nvPr/>
        </p:nvGrpSpPr>
        <p:grpSpPr>
          <a:xfrm>
            <a:off x="2273452" y="3205476"/>
            <a:ext cx="1212448" cy="1212448"/>
            <a:chOff x="1215342" y="3429000"/>
            <a:chExt cx="1212448" cy="1212448"/>
          </a:xfrm>
        </p:grpSpPr>
        <p:sp>
          <p:nvSpPr>
            <p:cNvPr id="54" name="椭圆 53"/>
            <p:cNvSpPr/>
            <p:nvPr/>
          </p:nvSpPr>
          <p:spPr>
            <a:xfrm>
              <a:off x="1215342" y="3429000"/>
              <a:ext cx="1212448" cy="1212448"/>
            </a:xfrm>
            <a:prstGeom prst="ellipse">
              <a:avLst/>
            </a:prstGeom>
            <a:solidFill>
              <a:srgbClr val="0863B5">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dirty="0">
                <a:latin typeface="明黑" panose="020B0300000000000000" pitchFamily="34" charset="-122"/>
                <a:ea typeface="明黑" panose="020B0300000000000000" pitchFamily="34" charset="-122"/>
              </a:endParaRPr>
            </a:p>
          </p:txBody>
        </p:sp>
        <p:sp>
          <p:nvSpPr>
            <p:cNvPr id="55" name="文本框 19"/>
            <p:cNvSpPr txBox="1"/>
            <p:nvPr/>
          </p:nvSpPr>
          <p:spPr>
            <a:xfrm>
              <a:off x="1221082" y="3719381"/>
              <a:ext cx="1200970" cy="646331"/>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3600" b="1" dirty="0">
                  <a:solidFill>
                    <a:schemeClr val="bg1"/>
                  </a:solidFill>
                  <a:latin typeface="明黑" panose="020B0300000000000000" pitchFamily="34" charset="-122"/>
                  <a:ea typeface="明黑" panose="020B0300000000000000" pitchFamily="34" charset="-122"/>
                </a:rPr>
                <a:t>45%</a:t>
              </a:r>
              <a:endParaRPr lang="zh-CN" altLang="en-US" sz="3600" b="1" dirty="0">
                <a:solidFill>
                  <a:schemeClr val="bg1"/>
                </a:solidFill>
                <a:latin typeface="明黑" panose="020B0300000000000000" pitchFamily="34" charset="-122"/>
                <a:ea typeface="明黑" panose="020B0300000000000000" pitchFamily="34" charset="-122"/>
              </a:endParaRPr>
            </a:p>
          </p:txBody>
        </p:sp>
      </p:grpSp>
      <p:grpSp>
        <p:nvGrpSpPr>
          <p:cNvPr id="17" name="组合 16"/>
          <p:cNvGrpSpPr/>
          <p:nvPr/>
        </p:nvGrpSpPr>
        <p:grpSpPr>
          <a:xfrm>
            <a:off x="4658082" y="3240206"/>
            <a:ext cx="1000050" cy="1000050"/>
            <a:chOff x="1215342" y="3429000"/>
            <a:chExt cx="1103394" cy="1103394"/>
          </a:xfrm>
        </p:grpSpPr>
        <p:sp>
          <p:nvSpPr>
            <p:cNvPr id="52" name="椭圆 51"/>
            <p:cNvSpPr/>
            <p:nvPr/>
          </p:nvSpPr>
          <p:spPr>
            <a:xfrm>
              <a:off x="1215342" y="3429000"/>
              <a:ext cx="1103394" cy="1103394"/>
            </a:xfrm>
            <a:prstGeom prst="ellipse">
              <a:avLst/>
            </a:prstGeom>
            <a:solidFill>
              <a:srgbClr val="089CEF">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dirty="0">
                <a:latin typeface="明黑" panose="020B0300000000000000" pitchFamily="34" charset="-122"/>
                <a:ea typeface="明黑" panose="020B0300000000000000" pitchFamily="34" charset="-122"/>
              </a:endParaRPr>
            </a:p>
          </p:txBody>
        </p:sp>
        <p:sp>
          <p:nvSpPr>
            <p:cNvPr id="53" name="文本框 22"/>
            <p:cNvSpPr txBox="1"/>
            <p:nvPr/>
          </p:nvSpPr>
          <p:spPr>
            <a:xfrm>
              <a:off x="1230960" y="3686120"/>
              <a:ext cx="1072158" cy="577289"/>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2800" b="1" dirty="0">
                  <a:solidFill>
                    <a:schemeClr val="bg1"/>
                  </a:solidFill>
                  <a:latin typeface="明黑" panose="020B0300000000000000" pitchFamily="34" charset="-122"/>
                  <a:ea typeface="明黑" panose="020B0300000000000000" pitchFamily="34" charset="-122"/>
                </a:rPr>
                <a:t>30%</a:t>
              </a:r>
              <a:endParaRPr lang="zh-CN" altLang="en-US" sz="2800" b="1" dirty="0">
                <a:solidFill>
                  <a:schemeClr val="bg1"/>
                </a:solidFill>
                <a:latin typeface="明黑" panose="020B0300000000000000" pitchFamily="34" charset="-122"/>
                <a:ea typeface="明黑" panose="020B0300000000000000" pitchFamily="34" charset="-122"/>
              </a:endParaRPr>
            </a:p>
          </p:txBody>
        </p:sp>
      </p:grpSp>
      <p:grpSp>
        <p:nvGrpSpPr>
          <p:cNvPr id="18" name="组合 17"/>
          <p:cNvGrpSpPr/>
          <p:nvPr/>
        </p:nvGrpSpPr>
        <p:grpSpPr>
          <a:xfrm>
            <a:off x="6339698" y="3190794"/>
            <a:ext cx="1612230" cy="1612230"/>
            <a:chOff x="1215342" y="3570514"/>
            <a:chExt cx="1103394" cy="1103394"/>
          </a:xfrm>
        </p:grpSpPr>
        <p:sp>
          <p:nvSpPr>
            <p:cNvPr id="50" name="椭圆 49"/>
            <p:cNvSpPr/>
            <p:nvPr/>
          </p:nvSpPr>
          <p:spPr>
            <a:xfrm>
              <a:off x="1215342" y="3570514"/>
              <a:ext cx="1103394" cy="1103394"/>
            </a:xfrm>
            <a:prstGeom prst="ellipse">
              <a:avLst/>
            </a:prstGeom>
            <a:solidFill>
              <a:srgbClr val="0863B5">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dirty="0">
                <a:latin typeface="明黑" panose="020B0300000000000000" pitchFamily="34" charset="-122"/>
                <a:ea typeface="明黑" panose="020B0300000000000000" pitchFamily="34" charset="-122"/>
              </a:endParaRPr>
            </a:p>
          </p:txBody>
        </p:sp>
        <p:sp>
          <p:nvSpPr>
            <p:cNvPr id="51" name="文本框 26"/>
            <p:cNvSpPr txBox="1"/>
            <p:nvPr/>
          </p:nvSpPr>
          <p:spPr>
            <a:xfrm>
              <a:off x="1240880" y="3837846"/>
              <a:ext cx="1052318" cy="568726"/>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4800" b="1" dirty="0">
                  <a:solidFill>
                    <a:schemeClr val="bg1"/>
                  </a:solidFill>
                  <a:latin typeface="明黑" panose="020B0300000000000000" pitchFamily="34" charset="-122"/>
                  <a:ea typeface="明黑" panose="020B0300000000000000" pitchFamily="34" charset="-122"/>
                </a:rPr>
                <a:t>65%</a:t>
              </a:r>
              <a:endParaRPr lang="zh-CN" altLang="en-US" sz="4800" b="1" dirty="0">
                <a:solidFill>
                  <a:schemeClr val="bg1"/>
                </a:solidFill>
                <a:latin typeface="明黑" panose="020B0300000000000000" pitchFamily="34" charset="-122"/>
                <a:ea typeface="明黑" panose="020B0300000000000000" pitchFamily="34" charset="-122"/>
              </a:endParaRPr>
            </a:p>
          </p:txBody>
        </p:sp>
      </p:grpSp>
      <p:grpSp>
        <p:nvGrpSpPr>
          <p:cNvPr id="19" name="组合 18"/>
          <p:cNvGrpSpPr/>
          <p:nvPr/>
        </p:nvGrpSpPr>
        <p:grpSpPr>
          <a:xfrm>
            <a:off x="9045056" y="3168148"/>
            <a:ext cx="1361674" cy="1361674"/>
            <a:chOff x="1215342" y="3570514"/>
            <a:chExt cx="931916" cy="931916"/>
          </a:xfrm>
        </p:grpSpPr>
        <p:sp>
          <p:nvSpPr>
            <p:cNvPr id="48" name="椭圆 47"/>
            <p:cNvSpPr/>
            <p:nvPr/>
          </p:nvSpPr>
          <p:spPr>
            <a:xfrm>
              <a:off x="1215342" y="3570514"/>
              <a:ext cx="931916" cy="931916"/>
            </a:xfrm>
            <a:prstGeom prst="ellipse">
              <a:avLst/>
            </a:prstGeom>
            <a:solidFill>
              <a:srgbClr val="089CEF">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dirty="0">
                <a:latin typeface="明黑" panose="020B0300000000000000" pitchFamily="34" charset="-122"/>
                <a:ea typeface="明黑" panose="020B0300000000000000" pitchFamily="34" charset="-122"/>
              </a:endParaRPr>
            </a:p>
          </p:txBody>
        </p:sp>
        <p:sp>
          <p:nvSpPr>
            <p:cNvPr id="49" name="文本框 29"/>
            <p:cNvSpPr txBox="1"/>
            <p:nvPr/>
          </p:nvSpPr>
          <p:spPr>
            <a:xfrm>
              <a:off x="1270882" y="3820312"/>
              <a:ext cx="820834" cy="442342"/>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3600" b="1" dirty="0">
                  <a:solidFill>
                    <a:schemeClr val="bg1"/>
                  </a:solidFill>
                  <a:latin typeface="明黑" panose="020B0300000000000000" pitchFamily="34" charset="-122"/>
                  <a:ea typeface="明黑" panose="020B0300000000000000" pitchFamily="34" charset="-122"/>
                </a:rPr>
                <a:t>50%</a:t>
              </a:r>
              <a:endParaRPr lang="zh-CN" altLang="en-US" sz="3600" b="1" dirty="0">
                <a:solidFill>
                  <a:schemeClr val="bg1"/>
                </a:solidFill>
                <a:latin typeface="明黑" panose="020B0300000000000000" pitchFamily="34" charset="-122"/>
                <a:ea typeface="明黑" panose="020B0300000000000000" pitchFamily="34" charset="-122"/>
              </a:endParaRPr>
            </a:p>
          </p:txBody>
        </p:sp>
      </p:grpSp>
      <p:cxnSp>
        <p:nvCxnSpPr>
          <p:cNvPr id="24" name="直接箭头连接符 23"/>
          <p:cNvCxnSpPr>
            <a:stCxn id="54" idx="3"/>
            <a:endCxn id="40" idx="0"/>
          </p:cNvCxnSpPr>
          <p:nvPr/>
        </p:nvCxnSpPr>
        <p:spPr>
          <a:xfrm flipH="1">
            <a:off x="2060406" y="4240365"/>
            <a:ext cx="390605" cy="911926"/>
          </a:xfrm>
          <a:prstGeom prst="straightConnector1">
            <a:avLst/>
          </a:prstGeom>
          <a:ln w="12700">
            <a:solidFill>
              <a:schemeClr val="bg1">
                <a:lumMod val="50000"/>
              </a:schemeClr>
            </a:solidFill>
            <a:prstDash val="sysDot"/>
            <a:tailEnd type="arrow"/>
          </a:ln>
        </p:spPr>
        <p:style>
          <a:lnRef idx="1">
            <a:schemeClr val="accent1"/>
          </a:lnRef>
          <a:fillRef idx="0">
            <a:schemeClr val="accent1"/>
          </a:fillRef>
          <a:effectRef idx="0">
            <a:schemeClr val="accent1"/>
          </a:effectRef>
          <a:fontRef idx="minor">
            <a:schemeClr val="tx1"/>
          </a:fontRef>
        </p:style>
      </p:cxnSp>
      <p:cxnSp>
        <p:nvCxnSpPr>
          <p:cNvPr id="25" name="直接箭头连接符 24"/>
          <p:cNvCxnSpPr>
            <a:stCxn id="52" idx="4"/>
            <a:endCxn id="64" idx="0"/>
          </p:cNvCxnSpPr>
          <p:nvPr/>
        </p:nvCxnSpPr>
        <p:spPr>
          <a:xfrm flipH="1">
            <a:off x="4746850" y="4240256"/>
            <a:ext cx="411257" cy="912035"/>
          </a:xfrm>
          <a:prstGeom prst="straightConnector1">
            <a:avLst/>
          </a:prstGeom>
          <a:ln w="12700">
            <a:solidFill>
              <a:schemeClr val="bg1">
                <a:lumMod val="50000"/>
              </a:schemeClr>
            </a:solidFill>
            <a:prstDash val="sysDot"/>
            <a:tailEnd type="arrow"/>
          </a:ln>
        </p:spPr>
        <p:style>
          <a:lnRef idx="1">
            <a:schemeClr val="accent1"/>
          </a:lnRef>
          <a:fillRef idx="0">
            <a:schemeClr val="accent1"/>
          </a:fillRef>
          <a:effectRef idx="0">
            <a:schemeClr val="accent1"/>
          </a:effectRef>
          <a:fontRef idx="minor">
            <a:schemeClr val="tx1"/>
          </a:fontRef>
        </p:style>
      </p:cxnSp>
      <p:cxnSp>
        <p:nvCxnSpPr>
          <p:cNvPr id="26" name="直接箭头连接符 25"/>
          <p:cNvCxnSpPr>
            <a:stCxn id="50" idx="4"/>
            <a:endCxn id="69" idx="0"/>
          </p:cNvCxnSpPr>
          <p:nvPr/>
        </p:nvCxnSpPr>
        <p:spPr>
          <a:xfrm>
            <a:off x="7145813" y="4803024"/>
            <a:ext cx="287481" cy="349267"/>
          </a:xfrm>
          <a:prstGeom prst="straightConnector1">
            <a:avLst/>
          </a:prstGeom>
          <a:ln w="12700">
            <a:solidFill>
              <a:schemeClr val="bg1">
                <a:lumMod val="50000"/>
              </a:schemeClr>
            </a:solidFill>
            <a:prstDash val="sysDot"/>
            <a:tailEnd type="arrow"/>
          </a:ln>
        </p:spPr>
        <p:style>
          <a:lnRef idx="1">
            <a:schemeClr val="accent1"/>
          </a:lnRef>
          <a:fillRef idx="0">
            <a:schemeClr val="accent1"/>
          </a:fillRef>
          <a:effectRef idx="0">
            <a:schemeClr val="accent1"/>
          </a:effectRef>
          <a:fontRef idx="minor">
            <a:schemeClr val="tx1"/>
          </a:fontRef>
        </p:style>
      </p:cxnSp>
      <p:cxnSp>
        <p:nvCxnSpPr>
          <p:cNvPr id="27" name="直接箭头连接符 26"/>
          <p:cNvCxnSpPr>
            <a:stCxn id="48" idx="4"/>
            <a:endCxn id="74" idx="0"/>
          </p:cNvCxnSpPr>
          <p:nvPr/>
        </p:nvCxnSpPr>
        <p:spPr>
          <a:xfrm>
            <a:off x="9725893" y="4529822"/>
            <a:ext cx="393844" cy="622469"/>
          </a:xfrm>
          <a:prstGeom prst="straightConnector1">
            <a:avLst/>
          </a:prstGeom>
          <a:ln w="12700">
            <a:solidFill>
              <a:schemeClr val="bg1">
                <a:lumMod val="50000"/>
              </a:schemeClr>
            </a:solidFill>
            <a:prstDash val="sysDot"/>
            <a:tailEnd type="arrow"/>
          </a:ln>
        </p:spPr>
        <p:style>
          <a:lnRef idx="1">
            <a:schemeClr val="accent1"/>
          </a:lnRef>
          <a:fillRef idx="0">
            <a:schemeClr val="accent1"/>
          </a:fillRef>
          <a:effectRef idx="0">
            <a:schemeClr val="accent1"/>
          </a:effectRef>
          <a:fontRef idx="minor">
            <a:schemeClr val="tx1"/>
          </a:fontRef>
        </p:style>
      </p:cxnSp>
      <p:sp>
        <p:nvSpPr>
          <p:cNvPr id="28" name="椭圆 27"/>
          <p:cNvSpPr/>
          <p:nvPr/>
        </p:nvSpPr>
        <p:spPr>
          <a:xfrm>
            <a:off x="11018396" y="2863616"/>
            <a:ext cx="481462" cy="481462"/>
          </a:xfrm>
          <a:prstGeom prst="ellipse">
            <a:avLst/>
          </a:prstGeom>
          <a:solidFill>
            <a:srgbClr val="0863B5">
              <a:alpha val="2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800" dirty="0"/>
          </a:p>
        </p:txBody>
      </p:sp>
      <p:sp>
        <p:nvSpPr>
          <p:cNvPr id="29" name="椭圆 28"/>
          <p:cNvSpPr/>
          <p:nvPr/>
        </p:nvSpPr>
        <p:spPr>
          <a:xfrm>
            <a:off x="7957945" y="3214320"/>
            <a:ext cx="359490" cy="359490"/>
          </a:xfrm>
          <a:prstGeom prst="ellipse">
            <a:avLst/>
          </a:prstGeom>
          <a:solidFill>
            <a:srgbClr val="089CEF">
              <a:alpha val="2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800" dirty="0"/>
          </a:p>
        </p:txBody>
      </p:sp>
      <p:sp>
        <p:nvSpPr>
          <p:cNvPr id="30" name="椭圆 29"/>
          <p:cNvSpPr/>
          <p:nvPr/>
        </p:nvSpPr>
        <p:spPr>
          <a:xfrm>
            <a:off x="1458797" y="2634061"/>
            <a:ext cx="580259" cy="580259"/>
          </a:xfrm>
          <a:prstGeom prst="ellipse">
            <a:avLst/>
          </a:prstGeom>
          <a:solidFill>
            <a:srgbClr val="089CEF">
              <a:alpha val="2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800" dirty="0"/>
          </a:p>
        </p:txBody>
      </p:sp>
      <p:sp>
        <p:nvSpPr>
          <p:cNvPr id="31" name="椭圆 30"/>
          <p:cNvSpPr/>
          <p:nvPr/>
        </p:nvSpPr>
        <p:spPr>
          <a:xfrm>
            <a:off x="4357848" y="2744445"/>
            <a:ext cx="359490" cy="359490"/>
          </a:xfrm>
          <a:prstGeom prst="ellipse">
            <a:avLst/>
          </a:prstGeom>
          <a:solidFill>
            <a:srgbClr val="0863B5">
              <a:alpha val="2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800" dirty="0"/>
          </a:p>
        </p:txBody>
      </p:sp>
      <p:grpSp>
        <p:nvGrpSpPr>
          <p:cNvPr id="62" name="组合 61"/>
          <p:cNvGrpSpPr/>
          <p:nvPr/>
        </p:nvGrpSpPr>
        <p:grpSpPr>
          <a:xfrm>
            <a:off x="985725" y="5152291"/>
            <a:ext cx="2149361" cy="1157468"/>
            <a:chOff x="985725" y="5126891"/>
            <a:chExt cx="2149361" cy="1157468"/>
          </a:xfrm>
        </p:grpSpPr>
        <p:sp>
          <p:nvSpPr>
            <p:cNvPr id="40" name="矩形 39"/>
            <p:cNvSpPr/>
            <p:nvPr/>
          </p:nvSpPr>
          <p:spPr>
            <a:xfrm>
              <a:off x="985725" y="5126891"/>
              <a:ext cx="2149361" cy="1157468"/>
            </a:xfrm>
            <a:prstGeom prst="rect">
              <a:avLst/>
            </a:prstGeom>
            <a:noFill/>
            <a:ln w="222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nvGrpSpPr>
            <p:cNvPr id="61" name="组合 60"/>
            <p:cNvGrpSpPr/>
            <p:nvPr/>
          </p:nvGrpSpPr>
          <p:grpSpPr>
            <a:xfrm>
              <a:off x="985725" y="5211095"/>
              <a:ext cx="2149361" cy="989061"/>
              <a:chOff x="3992685" y="5377980"/>
              <a:chExt cx="2149361" cy="989061"/>
            </a:xfrm>
          </p:grpSpPr>
          <p:sp>
            <p:nvSpPr>
              <p:cNvPr id="59" name="文本框 58"/>
              <p:cNvSpPr txBox="1"/>
              <p:nvPr/>
            </p:nvSpPr>
            <p:spPr>
              <a:xfrm>
                <a:off x="3992685" y="5674544"/>
                <a:ext cx="2149361" cy="692497"/>
              </a:xfrm>
              <a:prstGeom prst="rect">
                <a:avLst/>
              </a:prstGeom>
              <a:noFill/>
            </p:spPr>
            <p:txBody>
              <a:bodyPr wrap="square" rtlCol="0">
                <a:spAutoFit/>
              </a:bodyPr>
              <a:lstStyle/>
              <a:p>
                <a:pPr algn="ctr"/>
                <a:r>
                  <a:rPr lang="zh-CN" altLang="en-US" sz="1300" dirty="0">
                    <a:solidFill>
                      <a:schemeClr val="tx1">
                        <a:lumMod val="75000"/>
                        <a:lumOff val="25000"/>
                      </a:schemeClr>
                    </a:solidFill>
                    <a:latin typeface="明黑" panose="020B0300000000000000" pitchFamily="34" charset="-122"/>
                    <a:ea typeface="明黑" panose="020B0300000000000000" pitchFamily="34" charset="-122"/>
                  </a:rPr>
                  <a:t>白底黑字的幻灯片在电脑发展史上最辉煌最具影响力也引来最多抱怨</a:t>
                </a:r>
              </a:p>
            </p:txBody>
          </p:sp>
          <p:sp>
            <p:nvSpPr>
              <p:cNvPr id="60" name="文本框 59"/>
              <p:cNvSpPr txBox="1"/>
              <p:nvPr/>
            </p:nvSpPr>
            <p:spPr>
              <a:xfrm>
                <a:off x="4394368" y="5377980"/>
                <a:ext cx="1345995" cy="338554"/>
              </a:xfrm>
              <a:prstGeom prst="rect">
                <a:avLst/>
              </a:prstGeom>
              <a:noFill/>
            </p:spPr>
            <p:txBody>
              <a:bodyPr wrap="square" rtlCol="0">
                <a:spAutoFit/>
              </a:bodyPr>
              <a:lstStyle/>
              <a:p>
                <a:pPr algn="dist"/>
                <a:r>
                  <a:rPr lang="zh-CN" altLang="en-US" sz="1600" b="1" dirty="0">
                    <a:solidFill>
                      <a:srgbClr val="0863B5"/>
                    </a:solidFill>
                    <a:latin typeface="明黑" panose="020B0300000000000000" pitchFamily="34" charset="-122"/>
                    <a:ea typeface="明黑" panose="020B0300000000000000" pitchFamily="34" charset="-122"/>
                  </a:rPr>
                  <a:t>分析项目一</a:t>
                </a:r>
              </a:p>
            </p:txBody>
          </p:sp>
        </p:grpSp>
      </p:grpSp>
      <p:grpSp>
        <p:nvGrpSpPr>
          <p:cNvPr id="63" name="组合 62"/>
          <p:cNvGrpSpPr/>
          <p:nvPr/>
        </p:nvGrpSpPr>
        <p:grpSpPr>
          <a:xfrm>
            <a:off x="3672169" y="5152291"/>
            <a:ext cx="2149361" cy="1157468"/>
            <a:chOff x="985725" y="5126891"/>
            <a:chExt cx="2149361" cy="1157468"/>
          </a:xfrm>
        </p:grpSpPr>
        <p:sp>
          <p:nvSpPr>
            <p:cNvPr id="64" name="矩形 63"/>
            <p:cNvSpPr/>
            <p:nvPr/>
          </p:nvSpPr>
          <p:spPr>
            <a:xfrm>
              <a:off x="985725" y="5126891"/>
              <a:ext cx="2149361" cy="1157468"/>
            </a:xfrm>
            <a:prstGeom prst="rect">
              <a:avLst/>
            </a:prstGeom>
            <a:noFill/>
            <a:ln w="222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nvGrpSpPr>
            <p:cNvPr id="65" name="组合 64"/>
            <p:cNvGrpSpPr/>
            <p:nvPr/>
          </p:nvGrpSpPr>
          <p:grpSpPr>
            <a:xfrm>
              <a:off x="985725" y="5211095"/>
              <a:ext cx="2149361" cy="989061"/>
              <a:chOff x="3992685" y="5377980"/>
              <a:chExt cx="2149361" cy="989061"/>
            </a:xfrm>
          </p:grpSpPr>
          <p:sp>
            <p:nvSpPr>
              <p:cNvPr id="66" name="文本框 65"/>
              <p:cNvSpPr txBox="1"/>
              <p:nvPr/>
            </p:nvSpPr>
            <p:spPr>
              <a:xfrm>
                <a:off x="3992685" y="5674544"/>
                <a:ext cx="2149361" cy="692497"/>
              </a:xfrm>
              <a:prstGeom prst="rect">
                <a:avLst/>
              </a:prstGeom>
              <a:noFill/>
            </p:spPr>
            <p:txBody>
              <a:bodyPr wrap="square" rtlCol="0">
                <a:spAutoFit/>
              </a:bodyPr>
              <a:lstStyle/>
              <a:p>
                <a:pPr algn="ctr"/>
                <a:r>
                  <a:rPr lang="zh-CN" altLang="en-US" sz="1300" dirty="0">
                    <a:solidFill>
                      <a:schemeClr val="tx1">
                        <a:lumMod val="75000"/>
                        <a:lumOff val="25000"/>
                      </a:schemeClr>
                    </a:solidFill>
                    <a:latin typeface="明黑" panose="020B0300000000000000" pitchFamily="34" charset="-122"/>
                    <a:ea typeface="明黑" panose="020B0300000000000000" pitchFamily="34" charset="-122"/>
                  </a:rPr>
                  <a:t>白底黑字的幻灯片在电脑发展史上最辉煌最具影响力也引来最多抱怨</a:t>
                </a:r>
              </a:p>
            </p:txBody>
          </p:sp>
          <p:sp>
            <p:nvSpPr>
              <p:cNvPr id="67" name="文本框 66"/>
              <p:cNvSpPr txBox="1"/>
              <p:nvPr/>
            </p:nvSpPr>
            <p:spPr>
              <a:xfrm>
                <a:off x="4394368" y="5377980"/>
                <a:ext cx="1345995" cy="338554"/>
              </a:xfrm>
              <a:prstGeom prst="rect">
                <a:avLst/>
              </a:prstGeom>
              <a:noFill/>
            </p:spPr>
            <p:txBody>
              <a:bodyPr wrap="square" rtlCol="0">
                <a:spAutoFit/>
              </a:bodyPr>
              <a:lstStyle/>
              <a:p>
                <a:pPr algn="dist"/>
                <a:r>
                  <a:rPr lang="zh-CN" altLang="en-US" sz="1600" b="1" dirty="0">
                    <a:solidFill>
                      <a:srgbClr val="089CEF"/>
                    </a:solidFill>
                    <a:latin typeface="明黑" panose="020B0300000000000000" pitchFamily="34" charset="-122"/>
                    <a:ea typeface="明黑" panose="020B0300000000000000" pitchFamily="34" charset="-122"/>
                  </a:rPr>
                  <a:t>分析项目二</a:t>
                </a:r>
              </a:p>
            </p:txBody>
          </p:sp>
        </p:grpSp>
      </p:grpSp>
      <p:grpSp>
        <p:nvGrpSpPr>
          <p:cNvPr id="68" name="组合 67"/>
          <p:cNvGrpSpPr/>
          <p:nvPr/>
        </p:nvGrpSpPr>
        <p:grpSpPr>
          <a:xfrm>
            <a:off x="6358613" y="5152291"/>
            <a:ext cx="2149361" cy="1157468"/>
            <a:chOff x="985725" y="5126891"/>
            <a:chExt cx="2149361" cy="1157468"/>
          </a:xfrm>
        </p:grpSpPr>
        <p:sp>
          <p:nvSpPr>
            <p:cNvPr id="69" name="矩形 68"/>
            <p:cNvSpPr/>
            <p:nvPr/>
          </p:nvSpPr>
          <p:spPr>
            <a:xfrm>
              <a:off x="985725" y="5126891"/>
              <a:ext cx="2149361" cy="1157468"/>
            </a:xfrm>
            <a:prstGeom prst="rect">
              <a:avLst/>
            </a:prstGeom>
            <a:noFill/>
            <a:ln w="222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nvGrpSpPr>
            <p:cNvPr id="70" name="组合 69"/>
            <p:cNvGrpSpPr/>
            <p:nvPr/>
          </p:nvGrpSpPr>
          <p:grpSpPr>
            <a:xfrm>
              <a:off x="985725" y="5211095"/>
              <a:ext cx="2149361" cy="989061"/>
              <a:chOff x="3992685" y="5377980"/>
              <a:chExt cx="2149361" cy="989061"/>
            </a:xfrm>
          </p:grpSpPr>
          <p:sp>
            <p:nvSpPr>
              <p:cNvPr id="71" name="文本框 70"/>
              <p:cNvSpPr txBox="1"/>
              <p:nvPr/>
            </p:nvSpPr>
            <p:spPr>
              <a:xfrm>
                <a:off x="3992685" y="5674544"/>
                <a:ext cx="2149361" cy="692497"/>
              </a:xfrm>
              <a:prstGeom prst="rect">
                <a:avLst/>
              </a:prstGeom>
              <a:noFill/>
            </p:spPr>
            <p:txBody>
              <a:bodyPr wrap="square" rtlCol="0">
                <a:spAutoFit/>
              </a:bodyPr>
              <a:lstStyle/>
              <a:p>
                <a:pPr algn="ctr"/>
                <a:r>
                  <a:rPr lang="zh-CN" altLang="en-US" sz="1300" dirty="0">
                    <a:solidFill>
                      <a:schemeClr val="tx1">
                        <a:lumMod val="75000"/>
                        <a:lumOff val="25000"/>
                      </a:schemeClr>
                    </a:solidFill>
                    <a:latin typeface="明黑" panose="020B0300000000000000" pitchFamily="34" charset="-122"/>
                    <a:ea typeface="明黑" panose="020B0300000000000000" pitchFamily="34" charset="-122"/>
                  </a:rPr>
                  <a:t>白底黑字的幻灯片在电脑发展史上最辉煌最具影响力也引来最多抱怨</a:t>
                </a:r>
              </a:p>
            </p:txBody>
          </p:sp>
          <p:sp>
            <p:nvSpPr>
              <p:cNvPr id="72" name="文本框 71"/>
              <p:cNvSpPr txBox="1"/>
              <p:nvPr/>
            </p:nvSpPr>
            <p:spPr>
              <a:xfrm>
                <a:off x="4394368" y="5377980"/>
                <a:ext cx="1345995" cy="338554"/>
              </a:xfrm>
              <a:prstGeom prst="rect">
                <a:avLst/>
              </a:prstGeom>
              <a:noFill/>
            </p:spPr>
            <p:txBody>
              <a:bodyPr wrap="square" rtlCol="0">
                <a:spAutoFit/>
              </a:bodyPr>
              <a:lstStyle/>
              <a:p>
                <a:pPr algn="dist"/>
                <a:r>
                  <a:rPr lang="zh-CN" altLang="en-US" sz="1600" b="1" dirty="0">
                    <a:solidFill>
                      <a:srgbClr val="0863B5"/>
                    </a:solidFill>
                    <a:latin typeface="明黑" panose="020B0300000000000000" pitchFamily="34" charset="-122"/>
                    <a:ea typeface="明黑" panose="020B0300000000000000" pitchFamily="34" charset="-122"/>
                  </a:rPr>
                  <a:t>分析项目三</a:t>
                </a:r>
              </a:p>
            </p:txBody>
          </p:sp>
        </p:grpSp>
      </p:grpSp>
      <p:grpSp>
        <p:nvGrpSpPr>
          <p:cNvPr id="73" name="组合 72"/>
          <p:cNvGrpSpPr/>
          <p:nvPr/>
        </p:nvGrpSpPr>
        <p:grpSpPr>
          <a:xfrm>
            <a:off x="9045056" y="5152291"/>
            <a:ext cx="2149361" cy="1157468"/>
            <a:chOff x="985725" y="5126891"/>
            <a:chExt cx="2149361" cy="1157468"/>
          </a:xfrm>
        </p:grpSpPr>
        <p:sp>
          <p:nvSpPr>
            <p:cNvPr id="74" name="矩形 73"/>
            <p:cNvSpPr/>
            <p:nvPr/>
          </p:nvSpPr>
          <p:spPr>
            <a:xfrm>
              <a:off x="985725" y="5126891"/>
              <a:ext cx="2149361" cy="1157468"/>
            </a:xfrm>
            <a:prstGeom prst="rect">
              <a:avLst/>
            </a:prstGeom>
            <a:noFill/>
            <a:ln w="222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nvGrpSpPr>
            <p:cNvPr id="75" name="组合 74"/>
            <p:cNvGrpSpPr/>
            <p:nvPr/>
          </p:nvGrpSpPr>
          <p:grpSpPr>
            <a:xfrm>
              <a:off x="985725" y="5211095"/>
              <a:ext cx="2149361" cy="989061"/>
              <a:chOff x="3992685" y="5377980"/>
              <a:chExt cx="2149361" cy="989061"/>
            </a:xfrm>
          </p:grpSpPr>
          <p:sp>
            <p:nvSpPr>
              <p:cNvPr id="76" name="文本框 75"/>
              <p:cNvSpPr txBox="1"/>
              <p:nvPr/>
            </p:nvSpPr>
            <p:spPr>
              <a:xfrm>
                <a:off x="3992685" y="5674544"/>
                <a:ext cx="2149361" cy="692497"/>
              </a:xfrm>
              <a:prstGeom prst="rect">
                <a:avLst/>
              </a:prstGeom>
              <a:noFill/>
            </p:spPr>
            <p:txBody>
              <a:bodyPr wrap="square" rtlCol="0">
                <a:spAutoFit/>
              </a:bodyPr>
              <a:lstStyle/>
              <a:p>
                <a:pPr algn="ctr"/>
                <a:r>
                  <a:rPr lang="zh-CN" altLang="en-US" sz="1300" dirty="0">
                    <a:solidFill>
                      <a:schemeClr val="tx1">
                        <a:lumMod val="75000"/>
                        <a:lumOff val="25000"/>
                      </a:schemeClr>
                    </a:solidFill>
                    <a:latin typeface="明黑" panose="020B0300000000000000" pitchFamily="34" charset="-122"/>
                    <a:ea typeface="明黑" panose="020B0300000000000000" pitchFamily="34" charset="-122"/>
                  </a:rPr>
                  <a:t>白底黑字的幻灯片在电脑发展史上最辉煌最具影响力也引来最多抱怨</a:t>
                </a:r>
              </a:p>
            </p:txBody>
          </p:sp>
          <p:sp>
            <p:nvSpPr>
              <p:cNvPr id="77" name="文本框 76"/>
              <p:cNvSpPr txBox="1"/>
              <p:nvPr/>
            </p:nvSpPr>
            <p:spPr>
              <a:xfrm>
                <a:off x="4394368" y="5377980"/>
                <a:ext cx="1345995" cy="338554"/>
              </a:xfrm>
              <a:prstGeom prst="rect">
                <a:avLst/>
              </a:prstGeom>
              <a:noFill/>
            </p:spPr>
            <p:txBody>
              <a:bodyPr wrap="square" rtlCol="0">
                <a:spAutoFit/>
              </a:bodyPr>
              <a:lstStyle/>
              <a:p>
                <a:pPr algn="dist"/>
                <a:r>
                  <a:rPr lang="zh-CN" altLang="en-US" sz="1600" b="1" dirty="0">
                    <a:solidFill>
                      <a:srgbClr val="089CEF"/>
                    </a:solidFill>
                    <a:latin typeface="明黑" panose="020B0300000000000000" pitchFamily="34" charset="-122"/>
                    <a:ea typeface="明黑" panose="020B0300000000000000" pitchFamily="34" charset="-122"/>
                  </a:rPr>
                  <a:t>分析项目四</a:t>
                </a:r>
              </a:p>
            </p:txBody>
          </p:sp>
        </p:grpSp>
      </p:grpSp>
      <p:grpSp>
        <p:nvGrpSpPr>
          <p:cNvPr id="89" name="组合 88"/>
          <p:cNvGrpSpPr/>
          <p:nvPr/>
        </p:nvGrpSpPr>
        <p:grpSpPr>
          <a:xfrm>
            <a:off x="7764035" y="1411623"/>
            <a:ext cx="4050714" cy="978729"/>
            <a:chOff x="7679861" y="2341753"/>
            <a:chExt cx="4050714" cy="978729"/>
          </a:xfrm>
        </p:grpSpPr>
        <p:sp>
          <p:nvSpPr>
            <p:cNvPr id="90" name="矩形 89"/>
            <p:cNvSpPr/>
            <p:nvPr/>
          </p:nvSpPr>
          <p:spPr>
            <a:xfrm>
              <a:off x="7679861" y="2399584"/>
              <a:ext cx="108000" cy="900000"/>
            </a:xfrm>
            <a:prstGeom prst="rect">
              <a:avLst/>
            </a:prstGeom>
            <a:solidFill>
              <a:srgbClr val="0863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91" name="文本框 26"/>
            <p:cNvSpPr txBox="1"/>
            <p:nvPr/>
          </p:nvSpPr>
          <p:spPr>
            <a:xfrm>
              <a:off x="7797801" y="2341753"/>
              <a:ext cx="3932774" cy="978729"/>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zh-CN" altLang="en-US" sz="1600" dirty="0">
                  <a:solidFill>
                    <a:schemeClr val="tx1">
                      <a:lumMod val="75000"/>
                      <a:lumOff val="25000"/>
                    </a:schemeClr>
                  </a:solidFill>
                  <a:latin typeface="明黑" panose="020B0300000000000000" pitchFamily="34" charset="-122"/>
                  <a:ea typeface="明黑" panose="020B0300000000000000" pitchFamily="34" charset="-122"/>
                </a:rPr>
                <a:t>制作和演示幻灯片的软件，能够制作出集作出出要表达的信息组织在，将演示文稿打印出来，以便应用到更广泛的领域中</a:t>
              </a:r>
            </a:p>
          </p:txBody>
        </p:sp>
      </p:grpSp>
      <p:grpSp>
        <p:nvGrpSpPr>
          <p:cNvPr id="78" name="组合 77"/>
          <p:cNvGrpSpPr/>
          <p:nvPr/>
        </p:nvGrpSpPr>
        <p:grpSpPr>
          <a:xfrm>
            <a:off x="604461" y="571741"/>
            <a:ext cx="1793279" cy="650357"/>
            <a:chOff x="1073914" y="1878058"/>
            <a:chExt cx="1793279" cy="650357"/>
          </a:xfrm>
        </p:grpSpPr>
        <p:sp>
          <p:nvSpPr>
            <p:cNvPr id="79" name="文本框 78"/>
            <p:cNvSpPr txBox="1"/>
            <p:nvPr/>
          </p:nvSpPr>
          <p:spPr>
            <a:xfrm>
              <a:off x="1073914" y="1878058"/>
              <a:ext cx="1741182" cy="477054"/>
            </a:xfrm>
            <a:prstGeom prst="rect">
              <a:avLst/>
            </a:prstGeom>
            <a:noFill/>
          </p:spPr>
          <p:txBody>
            <a:bodyPr wrap="square" rtlCol="0">
              <a:spAutoFit/>
            </a:bodyPr>
            <a:lstStyle/>
            <a:p>
              <a:pPr algn="dist"/>
              <a:r>
                <a:rPr lang="zh-CN" altLang="en-US" sz="2500" b="1" dirty="0">
                  <a:solidFill>
                    <a:schemeClr val="tx1">
                      <a:lumMod val="75000"/>
                      <a:lumOff val="25000"/>
                    </a:schemeClr>
                  </a:solidFill>
                  <a:latin typeface="方正正中黑简体" panose="02000000000000000000" pitchFamily="2" charset="-122"/>
                  <a:ea typeface="方正正中黑简体" panose="02000000000000000000" pitchFamily="2" charset="-122"/>
                </a:rPr>
                <a:t>商务分析</a:t>
              </a:r>
            </a:p>
          </p:txBody>
        </p:sp>
        <p:sp>
          <p:nvSpPr>
            <p:cNvPr id="80" name="文本框 79"/>
            <p:cNvSpPr txBox="1"/>
            <p:nvPr/>
          </p:nvSpPr>
          <p:spPr>
            <a:xfrm>
              <a:off x="1114790" y="2251416"/>
              <a:ext cx="1752403" cy="276999"/>
            </a:xfrm>
            <a:prstGeom prst="rect">
              <a:avLst/>
            </a:prstGeom>
            <a:noFill/>
          </p:spPr>
          <p:txBody>
            <a:bodyPr wrap="none" rtlCol="0">
              <a:spAutoFit/>
            </a:bodyPr>
            <a:lstStyle/>
            <a:p>
              <a:r>
                <a:rPr lang="en-US" altLang="zh-CN" sz="1200" b="1" spc="100" dirty="0">
                  <a:solidFill>
                    <a:schemeClr val="tx1">
                      <a:lumMod val="75000"/>
                      <a:lumOff val="25000"/>
                    </a:schemeClr>
                  </a:solidFill>
                  <a:latin typeface="明黑" panose="020B0300000000000000" pitchFamily="34" charset="-122"/>
                  <a:ea typeface="明黑" panose="020B0300000000000000" pitchFamily="34" charset="-122"/>
                </a:rPr>
                <a:t>Business Analysis</a:t>
              </a:r>
            </a:p>
          </p:txBody>
        </p:sp>
      </p:grpSp>
      <p:cxnSp>
        <p:nvCxnSpPr>
          <p:cNvPr id="81" name="直接连接符 80"/>
          <p:cNvCxnSpPr/>
          <p:nvPr/>
        </p:nvCxnSpPr>
        <p:spPr>
          <a:xfrm>
            <a:off x="507000" y="307064"/>
            <a:ext cx="0" cy="1163935"/>
          </a:xfrm>
          <a:prstGeom prst="line">
            <a:avLst/>
          </a:prstGeom>
          <a:ln w="34925" cap="sq">
            <a:solidFill>
              <a:srgbClr val="004A7B"/>
            </a:solidFill>
          </a:ln>
        </p:spPr>
        <p:style>
          <a:lnRef idx="1">
            <a:schemeClr val="accent1"/>
          </a:lnRef>
          <a:fillRef idx="0">
            <a:schemeClr val="accent1"/>
          </a:fillRef>
          <a:effectRef idx="0">
            <a:schemeClr val="accent1"/>
          </a:effectRef>
          <a:fontRef idx="minor">
            <a:schemeClr val="tx1"/>
          </a:fontRef>
        </p:style>
      </p:cxnSp>
      <p:grpSp>
        <p:nvGrpSpPr>
          <p:cNvPr id="82" name="组合 81"/>
          <p:cNvGrpSpPr/>
          <p:nvPr/>
        </p:nvGrpSpPr>
        <p:grpSpPr>
          <a:xfrm>
            <a:off x="1515127" y="331731"/>
            <a:ext cx="2381" cy="1139268"/>
            <a:chOff x="1984580" y="1638048"/>
            <a:chExt cx="2381" cy="1139268"/>
          </a:xfrm>
        </p:grpSpPr>
        <p:cxnSp>
          <p:nvCxnSpPr>
            <p:cNvPr id="83" name="直接连接符 82"/>
            <p:cNvCxnSpPr/>
            <p:nvPr/>
          </p:nvCxnSpPr>
          <p:spPr>
            <a:xfrm flipV="1">
              <a:off x="1986961" y="1638048"/>
              <a:ext cx="0" cy="240010"/>
            </a:xfrm>
            <a:prstGeom prst="line">
              <a:avLst/>
            </a:prstGeom>
            <a:ln w="34925" cap="sq">
              <a:solidFill>
                <a:srgbClr val="004A7B"/>
              </a:solidFill>
            </a:ln>
          </p:spPr>
          <p:style>
            <a:lnRef idx="1">
              <a:schemeClr val="accent1"/>
            </a:lnRef>
            <a:fillRef idx="0">
              <a:schemeClr val="accent1"/>
            </a:fillRef>
            <a:effectRef idx="0">
              <a:schemeClr val="accent1"/>
            </a:effectRef>
            <a:fontRef idx="minor">
              <a:schemeClr val="tx1"/>
            </a:fontRef>
          </p:style>
        </p:cxnSp>
        <p:cxnSp>
          <p:nvCxnSpPr>
            <p:cNvPr id="84" name="直接连接符 83"/>
            <p:cNvCxnSpPr/>
            <p:nvPr/>
          </p:nvCxnSpPr>
          <p:spPr>
            <a:xfrm flipV="1">
              <a:off x="1984580" y="2563230"/>
              <a:ext cx="0" cy="214086"/>
            </a:xfrm>
            <a:prstGeom prst="line">
              <a:avLst/>
            </a:prstGeom>
            <a:ln w="34925" cap="sq">
              <a:solidFill>
                <a:srgbClr val="004A7B"/>
              </a:solidFill>
            </a:ln>
          </p:spPr>
          <p:style>
            <a:lnRef idx="1">
              <a:schemeClr val="accent1"/>
            </a:lnRef>
            <a:fillRef idx="0">
              <a:schemeClr val="accent1"/>
            </a:fillRef>
            <a:effectRef idx="0">
              <a:schemeClr val="accent1"/>
            </a:effectRef>
            <a:fontRef idx="minor">
              <a:schemeClr val="tx1"/>
            </a:fontRef>
          </p:style>
        </p:cxnSp>
      </p:grpSp>
      <p:grpSp>
        <p:nvGrpSpPr>
          <p:cNvPr id="85" name="组合 84"/>
          <p:cNvGrpSpPr/>
          <p:nvPr/>
        </p:nvGrpSpPr>
        <p:grpSpPr>
          <a:xfrm>
            <a:off x="509382" y="304413"/>
            <a:ext cx="1008000" cy="1166586"/>
            <a:chOff x="509382" y="304413"/>
            <a:chExt cx="1008000" cy="1166586"/>
          </a:xfrm>
        </p:grpSpPr>
        <p:cxnSp>
          <p:nvCxnSpPr>
            <p:cNvPr id="86" name="直接连接符 85"/>
            <p:cNvCxnSpPr/>
            <p:nvPr/>
          </p:nvCxnSpPr>
          <p:spPr>
            <a:xfrm flipH="1">
              <a:off x="509382" y="304413"/>
              <a:ext cx="1008000" cy="0"/>
            </a:xfrm>
            <a:prstGeom prst="line">
              <a:avLst/>
            </a:prstGeom>
            <a:ln w="34925" cap="sq">
              <a:solidFill>
                <a:srgbClr val="004A7B"/>
              </a:solidFill>
            </a:ln>
          </p:spPr>
          <p:style>
            <a:lnRef idx="1">
              <a:schemeClr val="accent1"/>
            </a:lnRef>
            <a:fillRef idx="0">
              <a:schemeClr val="accent1"/>
            </a:fillRef>
            <a:effectRef idx="0">
              <a:schemeClr val="accent1"/>
            </a:effectRef>
            <a:fontRef idx="minor">
              <a:schemeClr val="tx1"/>
            </a:fontRef>
          </p:style>
        </p:cxnSp>
        <p:cxnSp>
          <p:nvCxnSpPr>
            <p:cNvPr id="87" name="直接连接符 86"/>
            <p:cNvCxnSpPr/>
            <p:nvPr/>
          </p:nvCxnSpPr>
          <p:spPr>
            <a:xfrm flipH="1">
              <a:off x="509382" y="1470999"/>
              <a:ext cx="1005745" cy="0"/>
            </a:xfrm>
            <a:prstGeom prst="line">
              <a:avLst/>
            </a:prstGeom>
            <a:ln w="34925" cap="sq">
              <a:solidFill>
                <a:srgbClr val="004A7B"/>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077562153"/>
      </p:ext>
    </p:extLst>
  </p:cSld>
  <p:clrMapOvr>
    <a:masterClrMapping/>
  </p:clrMapOvr>
  <mc:AlternateContent xmlns:mc="http://schemas.openxmlformats.org/markup-compatibility/2006" xmlns:p14="http://schemas.microsoft.com/office/powerpoint/2010/main">
    <mc:Choice Requires="p14">
      <p:transition spd="slow" p14:dur="1250" advClick="0" advTm="0">
        <p14:switch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nodeType="afterEffect">
                                  <p:stCondLst>
                                    <p:cond delay="0"/>
                                  </p:stCondLst>
                                  <p:childTnLst>
                                    <p:set>
                                      <p:cBhvr>
                                        <p:cTn id="6" dur="1" fill="hold">
                                          <p:stCondLst>
                                            <p:cond delay="0"/>
                                          </p:stCondLst>
                                        </p:cTn>
                                        <p:tgtEl>
                                          <p:spTgt spid="82"/>
                                        </p:tgtEl>
                                        <p:attrNameLst>
                                          <p:attrName>style.visibility</p:attrName>
                                        </p:attrNameLst>
                                      </p:cBhvr>
                                      <p:to>
                                        <p:strVal val="visible"/>
                                      </p:to>
                                    </p:set>
                                    <p:animEffect transition="in" filter="barn(outHorizontal)">
                                      <p:cBhvr>
                                        <p:cTn id="7" dur="250"/>
                                        <p:tgtEl>
                                          <p:spTgt spid="82"/>
                                        </p:tgtEl>
                                      </p:cBhvr>
                                    </p:animEffect>
                                  </p:childTnLst>
                                </p:cTn>
                              </p:par>
                            </p:childTnLst>
                          </p:cTn>
                        </p:par>
                        <p:par>
                          <p:cTn id="8" fill="hold">
                            <p:stCondLst>
                              <p:cond delay="250"/>
                            </p:stCondLst>
                            <p:childTnLst>
                              <p:par>
                                <p:cTn id="9" presetID="22" presetClass="entr" presetSubtype="2" fill="hold" nodeType="afterEffect">
                                  <p:stCondLst>
                                    <p:cond delay="0"/>
                                  </p:stCondLst>
                                  <p:childTnLst>
                                    <p:set>
                                      <p:cBhvr>
                                        <p:cTn id="10" dur="1" fill="hold">
                                          <p:stCondLst>
                                            <p:cond delay="0"/>
                                          </p:stCondLst>
                                        </p:cTn>
                                        <p:tgtEl>
                                          <p:spTgt spid="85"/>
                                        </p:tgtEl>
                                        <p:attrNameLst>
                                          <p:attrName>style.visibility</p:attrName>
                                        </p:attrNameLst>
                                      </p:cBhvr>
                                      <p:to>
                                        <p:strVal val="visible"/>
                                      </p:to>
                                    </p:set>
                                    <p:animEffect transition="in" filter="wipe(right)">
                                      <p:cBhvr>
                                        <p:cTn id="11" dur="250"/>
                                        <p:tgtEl>
                                          <p:spTgt spid="85"/>
                                        </p:tgtEl>
                                      </p:cBhvr>
                                    </p:animEffect>
                                  </p:childTnLst>
                                </p:cTn>
                              </p:par>
                            </p:childTnLst>
                          </p:cTn>
                        </p:par>
                        <p:par>
                          <p:cTn id="12" fill="hold">
                            <p:stCondLst>
                              <p:cond delay="500"/>
                            </p:stCondLst>
                            <p:childTnLst>
                              <p:par>
                                <p:cTn id="13" presetID="16" presetClass="entr" presetSubtype="26" fill="hold" nodeType="afterEffect">
                                  <p:stCondLst>
                                    <p:cond delay="0"/>
                                  </p:stCondLst>
                                  <p:childTnLst>
                                    <p:set>
                                      <p:cBhvr>
                                        <p:cTn id="14" dur="1" fill="hold">
                                          <p:stCondLst>
                                            <p:cond delay="0"/>
                                          </p:stCondLst>
                                        </p:cTn>
                                        <p:tgtEl>
                                          <p:spTgt spid="81"/>
                                        </p:tgtEl>
                                        <p:attrNameLst>
                                          <p:attrName>style.visibility</p:attrName>
                                        </p:attrNameLst>
                                      </p:cBhvr>
                                      <p:to>
                                        <p:strVal val="visible"/>
                                      </p:to>
                                    </p:set>
                                    <p:animEffect transition="in" filter="barn(inHorizontal)">
                                      <p:cBhvr>
                                        <p:cTn id="15" dur="250"/>
                                        <p:tgtEl>
                                          <p:spTgt spid="81"/>
                                        </p:tgtEl>
                                      </p:cBhvr>
                                    </p:animEffect>
                                  </p:childTnLst>
                                </p:cTn>
                              </p:par>
                            </p:childTnLst>
                          </p:cTn>
                        </p:par>
                        <p:par>
                          <p:cTn id="16" fill="hold">
                            <p:stCondLst>
                              <p:cond delay="750"/>
                            </p:stCondLst>
                            <p:childTnLst>
                              <p:par>
                                <p:cTn id="17" presetID="22" presetClass="entr" presetSubtype="8" fill="hold" nodeType="afterEffect">
                                  <p:stCondLst>
                                    <p:cond delay="0"/>
                                  </p:stCondLst>
                                  <p:childTnLst>
                                    <p:set>
                                      <p:cBhvr>
                                        <p:cTn id="18" dur="1" fill="hold">
                                          <p:stCondLst>
                                            <p:cond delay="0"/>
                                          </p:stCondLst>
                                        </p:cTn>
                                        <p:tgtEl>
                                          <p:spTgt spid="78"/>
                                        </p:tgtEl>
                                        <p:attrNameLst>
                                          <p:attrName>style.visibility</p:attrName>
                                        </p:attrNameLst>
                                      </p:cBhvr>
                                      <p:to>
                                        <p:strVal val="visible"/>
                                      </p:to>
                                    </p:set>
                                    <p:animEffect transition="in" filter="wipe(left)">
                                      <p:cBhvr>
                                        <p:cTn id="19" dur="500"/>
                                        <p:tgtEl>
                                          <p:spTgt spid="78"/>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88"/>
                                        </p:tgtEl>
                                        <p:attrNameLst>
                                          <p:attrName>style.visibility</p:attrName>
                                        </p:attrNameLst>
                                      </p:cBhvr>
                                      <p:to>
                                        <p:strVal val="visible"/>
                                      </p:to>
                                    </p:set>
                                    <p:animEffect transition="in" filter="fade">
                                      <p:cBhvr>
                                        <p:cTn id="22" dur="500"/>
                                        <p:tgtEl>
                                          <p:spTgt spid="88"/>
                                        </p:tgtEl>
                                      </p:cBhvr>
                                    </p:animEffect>
                                  </p:childTnLst>
                                </p:cTn>
                              </p:par>
                            </p:childTnLst>
                          </p:cTn>
                        </p:par>
                        <p:par>
                          <p:cTn id="23" fill="hold">
                            <p:stCondLst>
                              <p:cond delay="1250"/>
                            </p:stCondLst>
                            <p:childTnLst>
                              <p:par>
                                <p:cTn id="24" presetID="42" presetClass="entr" presetSubtype="0" fill="hold" nodeType="afterEffect">
                                  <p:stCondLst>
                                    <p:cond delay="0"/>
                                  </p:stCondLst>
                                  <p:childTnLst>
                                    <p:set>
                                      <p:cBhvr>
                                        <p:cTn id="25" dur="1" fill="hold">
                                          <p:stCondLst>
                                            <p:cond delay="0"/>
                                          </p:stCondLst>
                                        </p:cTn>
                                        <p:tgtEl>
                                          <p:spTgt spid="15"/>
                                        </p:tgtEl>
                                        <p:attrNameLst>
                                          <p:attrName>style.visibility</p:attrName>
                                        </p:attrNameLst>
                                      </p:cBhvr>
                                      <p:to>
                                        <p:strVal val="visible"/>
                                      </p:to>
                                    </p:set>
                                    <p:animEffect transition="in" filter="fade">
                                      <p:cBhvr>
                                        <p:cTn id="26" dur="1000"/>
                                        <p:tgtEl>
                                          <p:spTgt spid="15"/>
                                        </p:tgtEl>
                                      </p:cBhvr>
                                    </p:animEffect>
                                    <p:anim calcmode="lin" valueType="num">
                                      <p:cBhvr>
                                        <p:cTn id="27" dur="1000" fill="hold"/>
                                        <p:tgtEl>
                                          <p:spTgt spid="15"/>
                                        </p:tgtEl>
                                        <p:attrNameLst>
                                          <p:attrName>ppt_x</p:attrName>
                                        </p:attrNameLst>
                                      </p:cBhvr>
                                      <p:tavLst>
                                        <p:tav tm="0">
                                          <p:val>
                                            <p:strVal val="#ppt_x"/>
                                          </p:val>
                                        </p:tav>
                                        <p:tav tm="100000">
                                          <p:val>
                                            <p:strVal val="#ppt_x"/>
                                          </p:val>
                                        </p:tav>
                                      </p:tavLst>
                                    </p:anim>
                                    <p:anim calcmode="lin" valueType="num">
                                      <p:cBhvr>
                                        <p:cTn id="28" dur="1000" fill="hold"/>
                                        <p:tgtEl>
                                          <p:spTgt spid="15"/>
                                        </p:tgtEl>
                                        <p:attrNameLst>
                                          <p:attrName>ppt_y</p:attrName>
                                        </p:attrNameLst>
                                      </p:cBhvr>
                                      <p:tavLst>
                                        <p:tav tm="0">
                                          <p:val>
                                            <p:strVal val="#ppt_y+.1"/>
                                          </p:val>
                                        </p:tav>
                                        <p:tav tm="100000">
                                          <p:val>
                                            <p:strVal val="#ppt_y"/>
                                          </p:val>
                                        </p:tav>
                                      </p:tavLst>
                                    </p:anim>
                                  </p:childTnLst>
                                </p:cTn>
                              </p:par>
                              <p:par>
                                <p:cTn id="29" presetID="2" presetClass="entr" presetSubtype="2" decel="100000" fill="hold" nodeType="withEffect">
                                  <p:stCondLst>
                                    <p:cond delay="0"/>
                                  </p:stCondLst>
                                  <p:childTnLst>
                                    <p:set>
                                      <p:cBhvr>
                                        <p:cTn id="30" dur="1" fill="hold">
                                          <p:stCondLst>
                                            <p:cond delay="0"/>
                                          </p:stCondLst>
                                        </p:cTn>
                                        <p:tgtEl>
                                          <p:spTgt spid="89"/>
                                        </p:tgtEl>
                                        <p:attrNameLst>
                                          <p:attrName>style.visibility</p:attrName>
                                        </p:attrNameLst>
                                      </p:cBhvr>
                                      <p:to>
                                        <p:strVal val="visible"/>
                                      </p:to>
                                    </p:set>
                                    <p:anim calcmode="lin" valueType="num">
                                      <p:cBhvr additive="base">
                                        <p:cTn id="31" dur="500" fill="hold"/>
                                        <p:tgtEl>
                                          <p:spTgt spid="89"/>
                                        </p:tgtEl>
                                        <p:attrNameLst>
                                          <p:attrName>ppt_x</p:attrName>
                                        </p:attrNameLst>
                                      </p:cBhvr>
                                      <p:tavLst>
                                        <p:tav tm="0">
                                          <p:val>
                                            <p:strVal val="1+#ppt_w/2"/>
                                          </p:val>
                                        </p:tav>
                                        <p:tav tm="100000">
                                          <p:val>
                                            <p:strVal val="#ppt_x"/>
                                          </p:val>
                                        </p:tav>
                                      </p:tavLst>
                                    </p:anim>
                                    <p:anim calcmode="lin" valueType="num">
                                      <p:cBhvr additive="base">
                                        <p:cTn id="32" dur="500" fill="hold"/>
                                        <p:tgtEl>
                                          <p:spTgt spid="89"/>
                                        </p:tgtEl>
                                        <p:attrNameLst>
                                          <p:attrName>ppt_y</p:attrName>
                                        </p:attrNameLst>
                                      </p:cBhvr>
                                      <p:tavLst>
                                        <p:tav tm="0">
                                          <p:val>
                                            <p:strVal val="#ppt_y"/>
                                          </p:val>
                                        </p:tav>
                                        <p:tav tm="100000">
                                          <p:val>
                                            <p:strVal val="#ppt_y"/>
                                          </p:val>
                                        </p:tav>
                                      </p:tavLst>
                                    </p:anim>
                                  </p:childTnLst>
                                </p:cTn>
                              </p:par>
                              <p:par>
                                <p:cTn id="33" presetID="23" presetClass="entr" presetSubtype="16" fill="hold" grpId="0" nodeType="withEffect">
                                  <p:stCondLst>
                                    <p:cond delay="0"/>
                                  </p:stCondLst>
                                  <p:childTnLst>
                                    <p:set>
                                      <p:cBhvr>
                                        <p:cTn id="34" dur="1" fill="hold">
                                          <p:stCondLst>
                                            <p:cond delay="0"/>
                                          </p:stCondLst>
                                        </p:cTn>
                                        <p:tgtEl>
                                          <p:spTgt spid="30"/>
                                        </p:tgtEl>
                                        <p:attrNameLst>
                                          <p:attrName>style.visibility</p:attrName>
                                        </p:attrNameLst>
                                      </p:cBhvr>
                                      <p:to>
                                        <p:strVal val="visible"/>
                                      </p:to>
                                    </p:set>
                                    <p:anim calcmode="lin" valueType="num">
                                      <p:cBhvr>
                                        <p:cTn id="35" dur="500" fill="hold"/>
                                        <p:tgtEl>
                                          <p:spTgt spid="30"/>
                                        </p:tgtEl>
                                        <p:attrNameLst>
                                          <p:attrName>ppt_w</p:attrName>
                                        </p:attrNameLst>
                                      </p:cBhvr>
                                      <p:tavLst>
                                        <p:tav tm="0">
                                          <p:val>
                                            <p:fltVal val="0"/>
                                          </p:val>
                                        </p:tav>
                                        <p:tav tm="100000">
                                          <p:val>
                                            <p:strVal val="#ppt_w"/>
                                          </p:val>
                                        </p:tav>
                                      </p:tavLst>
                                    </p:anim>
                                    <p:anim calcmode="lin" valueType="num">
                                      <p:cBhvr>
                                        <p:cTn id="36" dur="500" fill="hold"/>
                                        <p:tgtEl>
                                          <p:spTgt spid="30"/>
                                        </p:tgtEl>
                                        <p:attrNameLst>
                                          <p:attrName>ppt_h</p:attrName>
                                        </p:attrNameLst>
                                      </p:cBhvr>
                                      <p:tavLst>
                                        <p:tav tm="0">
                                          <p:val>
                                            <p:fltVal val="0"/>
                                          </p:val>
                                        </p:tav>
                                        <p:tav tm="100000">
                                          <p:val>
                                            <p:strVal val="#ppt_h"/>
                                          </p:val>
                                        </p:tav>
                                      </p:tavLst>
                                    </p:anim>
                                  </p:childTnLst>
                                </p:cTn>
                              </p:par>
                              <p:par>
                                <p:cTn id="37" presetID="23" presetClass="entr" presetSubtype="16" fill="hold" grpId="0" nodeType="withEffect">
                                  <p:stCondLst>
                                    <p:cond delay="350"/>
                                  </p:stCondLst>
                                  <p:childTnLst>
                                    <p:set>
                                      <p:cBhvr>
                                        <p:cTn id="38" dur="1" fill="hold">
                                          <p:stCondLst>
                                            <p:cond delay="0"/>
                                          </p:stCondLst>
                                        </p:cTn>
                                        <p:tgtEl>
                                          <p:spTgt spid="31"/>
                                        </p:tgtEl>
                                        <p:attrNameLst>
                                          <p:attrName>style.visibility</p:attrName>
                                        </p:attrNameLst>
                                      </p:cBhvr>
                                      <p:to>
                                        <p:strVal val="visible"/>
                                      </p:to>
                                    </p:set>
                                    <p:anim calcmode="lin" valueType="num">
                                      <p:cBhvr>
                                        <p:cTn id="39" dur="500" fill="hold"/>
                                        <p:tgtEl>
                                          <p:spTgt spid="31"/>
                                        </p:tgtEl>
                                        <p:attrNameLst>
                                          <p:attrName>ppt_w</p:attrName>
                                        </p:attrNameLst>
                                      </p:cBhvr>
                                      <p:tavLst>
                                        <p:tav tm="0">
                                          <p:val>
                                            <p:fltVal val="0"/>
                                          </p:val>
                                        </p:tav>
                                        <p:tav tm="100000">
                                          <p:val>
                                            <p:strVal val="#ppt_w"/>
                                          </p:val>
                                        </p:tav>
                                      </p:tavLst>
                                    </p:anim>
                                    <p:anim calcmode="lin" valueType="num">
                                      <p:cBhvr>
                                        <p:cTn id="40" dur="500" fill="hold"/>
                                        <p:tgtEl>
                                          <p:spTgt spid="31"/>
                                        </p:tgtEl>
                                        <p:attrNameLst>
                                          <p:attrName>ppt_h</p:attrName>
                                        </p:attrNameLst>
                                      </p:cBhvr>
                                      <p:tavLst>
                                        <p:tav tm="0">
                                          <p:val>
                                            <p:fltVal val="0"/>
                                          </p:val>
                                        </p:tav>
                                        <p:tav tm="100000">
                                          <p:val>
                                            <p:strVal val="#ppt_h"/>
                                          </p:val>
                                        </p:tav>
                                      </p:tavLst>
                                    </p:anim>
                                  </p:childTnLst>
                                </p:cTn>
                              </p:par>
                              <p:par>
                                <p:cTn id="41" presetID="23" presetClass="entr" presetSubtype="16" fill="hold" grpId="0" nodeType="withEffect">
                                  <p:stCondLst>
                                    <p:cond delay="250"/>
                                  </p:stCondLst>
                                  <p:childTnLst>
                                    <p:set>
                                      <p:cBhvr>
                                        <p:cTn id="42" dur="1" fill="hold">
                                          <p:stCondLst>
                                            <p:cond delay="0"/>
                                          </p:stCondLst>
                                        </p:cTn>
                                        <p:tgtEl>
                                          <p:spTgt spid="29"/>
                                        </p:tgtEl>
                                        <p:attrNameLst>
                                          <p:attrName>style.visibility</p:attrName>
                                        </p:attrNameLst>
                                      </p:cBhvr>
                                      <p:to>
                                        <p:strVal val="visible"/>
                                      </p:to>
                                    </p:set>
                                    <p:anim calcmode="lin" valueType="num">
                                      <p:cBhvr>
                                        <p:cTn id="43" dur="500" fill="hold"/>
                                        <p:tgtEl>
                                          <p:spTgt spid="29"/>
                                        </p:tgtEl>
                                        <p:attrNameLst>
                                          <p:attrName>ppt_w</p:attrName>
                                        </p:attrNameLst>
                                      </p:cBhvr>
                                      <p:tavLst>
                                        <p:tav tm="0">
                                          <p:val>
                                            <p:fltVal val="0"/>
                                          </p:val>
                                        </p:tav>
                                        <p:tav tm="100000">
                                          <p:val>
                                            <p:strVal val="#ppt_w"/>
                                          </p:val>
                                        </p:tav>
                                      </p:tavLst>
                                    </p:anim>
                                    <p:anim calcmode="lin" valueType="num">
                                      <p:cBhvr>
                                        <p:cTn id="44" dur="500" fill="hold"/>
                                        <p:tgtEl>
                                          <p:spTgt spid="29"/>
                                        </p:tgtEl>
                                        <p:attrNameLst>
                                          <p:attrName>ppt_h</p:attrName>
                                        </p:attrNameLst>
                                      </p:cBhvr>
                                      <p:tavLst>
                                        <p:tav tm="0">
                                          <p:val>
                                            <p:fltVal val="0"/>
                                          </p:val>
                                        </p:tav>
                                        <p:tav tm="100000">
                                          <p:val>
                                            <p:strVal val="#ppt_h"/>
                                          </p:val>
                                        </p:tav>
                                      </p:tavLst>
                                    </p:anim>
                                  </p:childTnLst>
                                </p:cTn>
                              </p:par>
                              <p:par>
                                <p:cTn id="45" presetID="23" presetClass="entr" presetSubtype="16" fill="hold" grpId="0" nodeType="withEffect">
                                  <p:stCondLst>
                                    <p:cond delay="0"/>
                                  </p:stCondLst>
                                  <p:childTnLst>
                                    <p:set>
                                      <p:cBhvr>
                                        <p:cTn id="46" dur="1" fill="hold">
                                          <p:stCondLst>
                                            <p:cond delay="0"/>
                                          </p:stCondLst>
                                        </p:cTn>
                                        <p:tgtEl>
                                          <p:spTgt spid="28"/>
                                        </p:tgtEl>
                                        <p:attrNameLst>
                                          <p:attrName>style.visibility</p:attrName>
                                        </p:attrNameLst>
                                      </p:cBhvr>
                                      <p:to>
                                        <p:strVal val="visible"/>
                                      </p:to>
                                    </p:set>
                                    <p:anim calcmode="lin" valueType="num">
                                      <p:cBhvr>
                                        <p:cTn id="47" dur="500" fill="hold"/>
                                        <p:tgtEl>
                                          <p:spTgt spid="28"/>
                                        </p:tgtEl>
                                        <p:attrNameLst>
                                          <p:attrName>ppt_w</p:attrName>
                                        </p:attrNameLst>
                                      </p:cBhvr>
                                      <p:tavLst>
                                        <p:tav tm="0">
                                          <p:val>
                                            <p:fltVal val="0"/>
                                          </p:val>
                                        </p:tav>
                                        <p:tav tm="100000">
                                          <p:val>
                                            <p:strVal val="#ppt_w"/>
                                          </p:val>
                                        </p:tav>
                                      </p:tavLst>
                                    </p:anim>
                                    <p:anim calcmode="lin" valueType="num">
                                      <p:cBhvr>
                                        <p:cTn id="48" dur="500" fill="hold"/>
                                        <p:tgtEl>
                                          <p:spTgt spid="28"/>
                                        </p:tgtEl>
                                        <p:attrNameLst>
                                          <p:attrName>ppt_h</p:attrName>
                                        </p:attrNameLst>
                                      </p:cBhvr>
                                      <p:tavLst>
                                        <p:tav tm="0">
                                          <p:val>
                                            <p:fltVal val="0"/>
                                          </p:val>
                                        </p:tav>
                                        <p:tav tm="100000">
                                          <p:val>
                                            <p:strVal val="#ppt_h"/>
                                          </p:val>
                                        </p:tav>
                                      </p:tavLst>
                                    </p:anim>
                                  </p:childTnLst>
                                </p:cTn>
                              </p:par>
                            </p:childTnLst>
                          </p:cTn>
                        </p:par>
                        <p:par>
                          <p:cTn id="49" fill="hold">
                            <p:stCondLst>
                              <p:cond delay="2250"/>
                            </p:stCondLst>
                            <p:childTnLst>
                              <p:par>
                                <p:cTn id="50" presetID="23" presetClass="entr" presetSubtype="36" fill="hold" nodeType="afterEffect">
                                  <p:stCondLst>
                                    <p:cond delay="0"/>
                                  </p:stCondLst>
                                  <p:childTnLst>
                                    <p:set>
                                      <p:cBhvr>
                                        <p:cTn id="51" dur="1" fill="hold">
                                          <p:stCondLst>
                                            <p:cond delay="0"/>
                                          </p:stCondLst>
                                        </p:cTn>
                                        <p:tgtEl>
                                          <p:spTgt spid="16"/>
                                        </p:tgtEl>
                                        <p:attrNameLst>
                                          <p:attrName>style.visibility</p:attrName>
                                        </p:attrNameLst>
                                      </p:cBhvr>
                                      <p:to>
                                        <p:strVal val="visible"/>
                                      </p:to>
                                    </p:set>
                                    <p:anim calcmode="lin" valueType="num">
                                      <p:cBhvr>
                                        <p:cTn id="52" dur="500" fill="hold"/>
                                        <p:tgtEl>
                                          <p:spTgt spid="16"/>
                                        </p:tgtEl>
                                        <p:attrNameLst>
                                          <p:attrName>ppt_w</p:attrName>
                                        </p:attrNameLst>
                                      </p:cBhvr>
                                      <p:tavLst>
                                        <p:tav tm="0">
                                          <p:val>
                                            <p:strVal val="(6*min(max(#ppt_w*#ppt_h,.3),1)-7.4)/-.7*#ppt_w"/>
                                          </p:val>
                                        </p:tav>
                                        <p:tav tm="100000">
                                          <p:val>
                                            <p:strVal val="#ppt_w"/>
                                          </p:val>
                                        </p:tav>
                                      </p:tavLst>
                                    </p:anim>
                                    <p:anim calcmode="lin" valueType="num">
                                      <p:cBhvr>
                                        <p:cTn id="53" dur="500" fill="hold"/>
                                        <p:tgtEl>
                                          <p:spTgt spid="16"/>
                                        </p:tgtEl>
                                        <p:attrNameLst>
                                          <p:attrName>ppt_h</p:attrName>
                                        </p:attrNameLst>
                                      </p:cBhvr>
                                      <p:tavLst>
                                        <p:tav tm="0">
                                          <p:val>
                                            <p:strVal val="(6*min(max(#ppt_w*#ppt_h,.3),1)-7.4)/-.7*#ppt_h"/>
                                          </p:val>
                                        </p:tav>
                                        <p:tav tm="100000">
                                          <p:val>
                                            <p:strVal val="#ppt_h"/>
                                          </p:val>
                                        </p:tav>
                                      </p:tavLst>
                                    </p:anim>
                                    <p:anim calcmode="lin" valueType="num">
                                      <p:cBhvr>
                                        <p:cTn id="54" dur="500" fill="hold"/>
                                        <p:tgtEl>
                                          <p:spTgt spid="16"/>
                                        </p:tgtEl>
                                        <p:attrNameLst>
                                          <p:attrName>ppt_x</p:attrName>
                                        </p:attrNameLst>
                                      </p:cBhvr>
                                      <p:tavLst>
                                        <p:tav tm="0">
                                          <p:val>
                                            <p:fltVal val="0.5"/>
                                          </p:val>
                                        </p:tav>
                                        <p:tav tm="100000">
                                          <p:val>
                                            <p:strVal val="#ppt_x"/>
                                          </p:val>
                                        </p:tav>
                                      </p:tavLst>
                                    </p:anim>
                                    <p:anim calcmode="lin" valueType="num">
                                      <p:cBhvr>
                                        <p:cTn id="55" dur="500" fill="hold"/>
                                        <p:tgtEl>
                                          <p:spTgt spid="16"/>
                                        </p:tgtEl>
                                        <p:attrNameLst>
                                          <p:attrName>ppt_y</p:attrName>
                                        </p:attrNameLst>
                                      </p:cBhvr>
                                      <p:tavLst>
                                        <p:tav tm="0">
                                          <p:val>
                                            <p:strVal val="1+(6*min(max(#ppt_w*#ppt_h,.3),1)-7.4)/-.7*#ppt_h/2"/>
                                          </p:val>
                                        </p:tav>
                                        <p:tav tm="100000">
                                          <p:val>
                                            <p:strVal val="#ppt_y"/>
                                          </p:val>
                                        </p:tav>
                                      </p:tavLst>
                                    </p:anim>
                                  </p:childTnLst>
                                </p:cTn>
                              </p:par>
                            </p:childTnLst>
                          </p:cTn>
                        </p:par>
                        <p:par>
                          <p:cTn id="56" fill="hold">
                            <p:stCondLst>
                              <p:cond delay="2750"/>
                            </p:stCondLst>
                            <p:childTnLst>
                              <p:par>
                                <p:cTn id="57" presetID="22" presetClass="entr" presetSubtype="1" fill="hold" nodeType="afterEffect">
                                  <p:stCondLst>
                                    <p:cond delay="0"/>
                                  </p:stCondLst>
                                  <p:childTnLst>
                                    <p:set>
                                      <p:cBhvr>
                                        <p:cTn id="58" dur="1" fill="hold">
                                          <p:stCondLst>
                                            <p:cond delay="0"/>
                                          </p:stCondLst>
                                        </p:cTn>
                                        <p:tgtEl>
                                          <p:spTgt spid="24"/>
                                        </p:tgtEl>
                                        <p:attrNameLst>
                                          <p:attrName>style.visibility</p:attrName>
                                        </p:attrNameLst>
                                      </p:cBhvr>
                                      <p:to>
                                        <p:strVal val="visible"/>
                                      </p:to>
                                    </p:set>
                                    <p:animEffect transition="in" filter="wipe(up)">
                                      <p:cBhvr>
                                        <p:cTn id="59" dur="500"/>
                                        <p:tgtEl>
                                          <p:spTgt spid="24"/>
                                        </p:tgtEl>
                                      </p:cBhvr>
                                    </p:animEffect>
                                  </p:childTnLst>
                                </p:cTn>
                              </p:par>
                            </p:childTnLst>
                          </p:cTn>
                        </p:par>
                        <p:par>
                          <p:cTn id="60" fill="hold">
                            <p:stCondLst>
                              <p:cond delay="3250"/>
                            </p:stCondLst>
                            <p:childTnLst>
                              <p:par>
                                <p:cTn id="61" presetID="22" presetClass="entr" presetSubtype="1" fill="hold" nodeType="afterEffect">
                                  <p:stCondLst>
                                    <p:cond delay="0"/>
                                  </p:stCondLst>
                                  <p:childTnLst>
                                    <p:set>
                                      <p:cBhvr>
                                        <p:cTn id="62" dur="1" fill="hold">
                                          <p:stCondLst>
                                            <p:cond delay="0"/>
                                          </p:stCondLst>
                                        </p:cTn>
                                        <p:tgtEl>
                                          <p:spTgt spid="62"/>
                                        </p:tgtEl>
                                        <p:attrNameLst>
                                          <p:attrName>style.visibility</p:attrName>
                                        </p:attrNameLst>
                                      </p:cBhvr>
                                      <p:to>
                                        <p:strVal val="visible"/>
                                      </p:to>
                                    </p:set>
                                    <p:animEffect transition="in" filter="wipe(up)">
                                      <p:cBhvr>
                                        <p:cTn id="63" dur="500"/>
                                        <p:tgtEl>
                                          <p:spTgt spid="62"/>
                                        </p:tgtEl>
                                      </p:cBhvr>
                                    </p:animEffect>
                                  </p:childTnLst>
                                </p:cTn>
                              </p:par>
                            </p:childTnLst>
                          </p:cTn>
                        </p:par>
                        <p:par>
                          <p:cTn id="64" fill="hold">
                            <p:stCondLst>
                              <p:cond delay="3750"/>
                            </p:stCondLst>
                            <p:childTnLst>
                              <p:par>
                                <p:cTn id="65" presetID="23" presetClass="entr" presetSubtype="36" fill="hold" nodeType="afterEffect">
                                  <p:stCondLst>
                                    <p:cond delay="0"/>
                                  </p:stCondLst>
                                  <p:childTnLst>
                                    <p:set>
                                      <p:cBhvr>
                                        <p:cTn id="66" dur="1" fill="hold">
                                          <p:stCondLst>
                                            <p:cond delay="0"/>
                                          </p:stCondLst>
                                        </p:cTn>
                                        <p:tgtEl>
                                          <p:spTgt spid="17"/>
                                        </p:tgtEl>
                                        <p:attrNameLst>
                                          <p:attrName>style.visibility</p:attrName>
                                        </p:attrNameLst>
                                      </p:cBhvr>
                                      <p:to>
                                        <p:strVal val="visible"/>
                                      </p:to>
                                    </p:set>
                                    <p:anim calcmode="lin" valueType="num">
                                      <p:cBhvr>
                                        <p:cTn id="67" dur="500" fill="hold"/>
                                        <p:tgtEl>
                                          <p:spTgt spid="17"/>
                                        </p:tgtEl>
                                        <p:attrNameLst>
                                          <p:attrName>ppt_w</p:attrName>
                                        </p:attrNameLst>
                                      </p:cBhvr>
                                      <p:tavLst>
                                        <p:tav tm="0">
                                          <p:val>
                                            <p:strVal val="(6*min(max(#ppt_w*#ppt_h,.3),1)-7.4)/-.7*#ppt_w"/>
                                          </p:val>
                                        </p:tav>
                                        <p:tav tm="100000">
                                          <p:val>
                                            <p:strVal val="#ppt_w"/>
                                          </p:val>
                                        </p:tav>
                                      </p:tavLst>
                                    </p:anim>
                                    <p:anim calcmode="lin" valueType="num">
                                      <p:cBhvr>
                                        <p:cTn id="68" dur="500" fill="hold"/>
                                        <p:tgtEl>
                                          <p:spTgt spid="17"/>
                                        </p:tgtEl>
                                        <p:attrNameLst>
                                          <p:attrName>ppt_h</p:attrName>
                                        </p:attrNameLst>
                                      </p:cBhvr>
                                      <p:tavLst>
                                        <p:tav tm="0">
                                          <p:val>
                                            <p:strVal val="(6*min(max(#ppt_w*#ppt_h,.3),1)-7.4)/-.7*#ppt_h"/>
                                          </p:val>
                                        </p:tav>
                                        <p:tav tm="100000">
                                          <p:val>
                                            <p:strVal val="#ppt_h"/>
                                          </p:val>
                                        </p:tav>
                                      </p:tavLst>
                                    </p:anim>
                                    <p:anim calcmode="lin" valueType="num">
                                      <p:cBhvr>
                                        <p:cTn id="69" dur="500" fill="hold"/>
                                        <p:tgtEl>
                                          <p:spTgt spid="17"/>
                                        </p:tgtEl>
                                        <p:attrNameLst>
                                          <p:attrName>ppt_x</p:attrName>
                                        </p:attrNameLst>
                                      </p:cBhvr>
                                      <p:tavLst>
                                        <p:tav tm="0">
                                          <p:val>
                                            <p:fltVal val="0.5"/>
                                          </p:val>
                                        </p:tav>
                                        <p:tav tm="100000">
                                          <p:val>
                                            <p:strVal val="#ppt_x"/>
                                          </p:val>
                                        </p:tav>
                                      </p:tavLst>
                                    </p:anim>
                                    <p:anim calcmode="lin" valueType="num">
                                      <p:cBhvr>
                                        <p:cTn id="70" dur="500" fill="hold"/>
                                        <p:tgtEl>
                                          <p:spTgt spid="17"/>
                                        </p:tgtEl>
                                        <p:attrNameLst>
                                          <p:attrName>ppt_y</p:attrName>
                                        </p:attrNameLst>
                                      </p:cBhvr>
                                      <p:tavLst>
                                        <p:tav tm="0">
                                          <p:val>
                                            <p:strVal val="1+(6*min(max(#ppt_w*#ppt_h,.3),1)-7.4)/-.7*#ppt_h/2"/>
                                          </p:val>
                                        </p:tav>
                                        <p:tav tm="100000">
                                          <p:val>
                                            <p:strVal val="#ppt_y"/>
                                          </p:val>
                                        </p:tav>
                                      </p:tavLst>
                                    </p:anim>
                                  </p:childTnLst>
                                </p:cTn>
                              </p:par>
                            </p:childTnLst>
                          </p:cTn>
                        </p:par>
                        <p:par>
                          <p:cTn id="71" fill="hold">
                            <p:stCondLst>
                              <p:cond delay="4250"/>
                            </p:stCondLst>
                            <p:childTnLst>
                              <p:par>
                                <p:cTn id="72" presetID="22" presetClass="entr" presetSubtype="1" fill="hold" nodeType="afterEffect">
                                  <p:stCondLst>
                                    <p:cond delay="0"/>
                                  </p:stCondLst>
                                  <p:childTnLst>
                                    <p:set>
                                      <p:cBhvr>
                                        <p:cTn id="73" dur="1" fill="hold">
                                          <p:stCondLst>
                                            <p:cond delay="0"/>
                                          </p:stCondLst>
                                        </p:cTn>
                                        <p:tgtEl>
                                          <p:spTgt spid="25"/>
                                        </p:tgtEl>
                                        <p:attrNameLst>
                                          <p:attrName>style.visibility</p:attrName>
                                        </p:attrNameLst>
                                      </p:cBhvr>
                                      <p:to>
                                        <p:strVal val="visible"/>
                                      </p:to>
                                    </p:set>
                                    <p:animEffect transition="in" filter="wipe(up)">
                                      <p:cBhvr>
                                        <p:cTn id="74" dur="500"/>
                                        <p:tgtEl>
                                          <p:spTgt spid="25"/>
                                        </p:tgtEl>
                                      </p:cBhvr>
                                    </p:animEffect>
                                  </p:childTnLst>
                                </p:cTn>
                              </p:par>
                            </p:childTnLst>
                          </p:cTn>
                        </p:par>
                        <p:par>
                          <p:cTn id="75" fill="hold">
                            <p:stCondLst>
                              <p:cond delay="4750"/>
                            </p:stCondLst>
                            <p:childTnLst>
                              <p:par>
                                <p:cTn id="76" presetID="22" presetClass="entr" presetSubtype="1" fill="hold" nodeType="afterEffect">
                                  <p:stCondLst>
                                    <p:cond delay="0"/>
                                  </p:stCondLst>
                                  <p:childTnLst>
                                    <p:set>
                                      <p:cBhvr>
                                        <p:cTn id="77" dur="1" fill="hold">
                                          <p:stCondLst>
                                            <p:cond delay="0"/>
                                          </p:stCondLst>
                                        </p:cTn>
                                        <p:tgtEl>
                                          <p:spTgt spid="63"/>
                                        </p:tgtEl>
                                        <p:attrNameLst>
                                          <p:attrName>style.visibility</p:attrName>
                                        </p:attrNameLst>
                                      </p:cBhvr>
                                      <p:to>
                                        <p:strVal val="visible"/>
                                      </p:to>
                                    </p:set>
                                    <p:animEffect transition="in" filter="wipe(up)">
                                      <p:cBhvr>
                                        <p:cTn id="78" dur="500"/>
                                        <p:tgtEl>
                                          <p:spTgt spid="63"/>
                                        </p:tgtEl>
                                      </p:cBhvr>
                                    </p:animEffect>
                                  </p:childTnLst>
                                </p:cTn>
                              </p:par>
                            </p:childTnLst>
                          </p:cTn>
                        </p:par>
                        <p:par>
                          <p:cTn id="79" fill="hold">
                            <p:stCondLst>
                              <p:cond delay="5250"/>
                            </p:stCondLst>
                            <p:childTnLst>
                              <p:par>
                                <p:cTn id="80" presetID="23" presetClass="entr" presetSubtype="36" fill="hold" nodeType="afterEffect">
                                  <p:stCondLst>
                                    <p:cond delay="0"/>
                                  </p:stCondLst>
                                  <p:childTnLst>
                                    <p:set>
                                      <p:cBhvr>
                                        <p:cTn id="81" dur="1" fill="hold">
                                          <p:stCondLst>
                                            <p:cond delay="0"/>
                                          </p:stCondLst>
                                        </p:cTn>
                                        <p:tgtEl>
                                          <p:spTgt spid="18"/>
                                        </p:tgtEl>
                                        <p:attrNameLst>
                                          <p:attrName>style.visibility</p:attrName>
                                        </p:attrNameLst>
                                      </p:cBhvr>
                                      <p:to>
                                        <p:strVal val="visible"/>
                                      </p:to>
                                    </p:set>
                                    <p:anim calcmode="lin" valueType="num">
                                      <p:cBhvr>
                                        <p:cTn id="82" dur="500" fill="hold"/>
                                        <p:tgtEl>
                                          <p:spTgt spid="18"/>
                                        </p:tgtEl>
                                        <p:attrNameLst>
                                          <p:attrName>ppt_w</p:attrName>
                                        </p:attrNameLst>
                                      </p:cBhvr>
                                      <p:tavLst>
                                        <p:tav tm="0">
                                          <p:val>
                                            <p:strVal val="(6*min(max(#ppt_w*#ppt_h,.3),1)-7.4)/-.7*#ppt_w"/>
                                          </p:val>
                                        </p:tav>
                                        <p:tav tm="100000">
                                          <p:val>
                                            <p:strVal val="#ppt_w"/>
                                          </p:val>
                                        </p:tav>
                                      </p:tavLst>
                                    </p:anim>
                                    <p:anim calcmode="lin" valueType="num">
                                      <p:cBhvr>
                                        <p:cTn id="83" dur="500" fill="hold"/>
                                        <p:tgtEl>
                                          <p:spTgt spid="18"/>
                                        </p:tgtEl>
                                        <p:attrNameLst>
                                          <p:attrName>ppt_h</p:attrName>
                                        </p:attrNameLst>
                                      </p:cBhvr>
                                      <p:tavLst>
                                        <p:tav tm="0">
                                          <p:val>
                                            <p:strVal val="(6*min(max(#ppt_w*#ppt_h,.3),1)-7.4)/-.7*#ppt_h"/>
                                          </p:val>
                                        </p:tav>
                                        <p:tav tm="100000">
                                          <p:val>
                                            <p:strVal val="#ppt_h"/>
                                          </p:val>
                                        </p:tav>
                                      </p:tavLst>
                                    </p:anim>
                                    <p:anim calcmode="lin" valueType="num">
                                      <p:cBhvr>
                                        <p:cTn id="84" dur="500" fill="hold"/>
                                        <p:tgtEl>
                                          <p:spTgt spid="18"/>
                                        </p:tgtEl>
                                        <p:attrNameLst>
                                          <p:attrName>ppt_x</p:attrName>
                                        </p:attrNameLst>
                                      </p:cBhvr>
                                      <p:tavLst>
                                        <p:tav tm="0">
                                          <p:val>
                                            <p:fltVal val="0.5"/>
                                          </p:val>
                                        </p:tav>
                                        <p:tav tm="100000">
                                          <p:val>
                                            <p:strVal val="#ppt_x"/>
                                          </p:val>
                                        </p:tav>
                                      </p:tavLst>
                                    </p:anim>
                                    <p:anim calcmode="lin" valueType="num">
                                      <p:cBhvr>
                                        <p:cTn id="85" dur="500" fill="hold"/>
                                        <p:tgtEl>
                                          <p:spTgt spid="18"/>
                                        </p:tgtEl>
                                        <p:attrNameLst>
                                          <p:attrName>ppt_y</p:attrName>
                                        </p:attrNameLst>
                                      </p:cBhvr>
                                      <p:tavLst>
                                        <p:tav tm="0">
                                          <p:val>
                                            <p:strVal val="1+(6*min(max(#ppt_w*#ppt_h,.3),1)-7.4)/-.7*#ppt_h/2"/>
                                          </p:val>
                                        </p:tav>
                                        <p:tav tm="100000">
                                          <p:val>
                                            <p:strVal val="#ppt_y"/>
                                          </p:val>
                                        </p:tav>
                                      </p:tavLst>
                                    </p:anim>
                                  </p:childTnLst>
                                </p:cTn>
                              </p:par>
                            </p:childTnLst>
                          </p:cTn>
                        </p:par>
                        <p:par>
                          <p:cTn id="86" fill="hold">
                            <p:stCondLst>
                              <p:cond delay="5750"/>
                            </p:stCondLst>
                            <p:childTnLst>
                              <p:par>
                                <p:cTn id="87" presetID="22" presetClass="entr" presetSubtype="1" fill="hold" nodeType="afterEffect">
                                  <p:stCondLst>
                                    <p:cond delay="0"/>
                                  </p:stCondLst>
                                  <p:childTnLst>
                                    <p:set>
                                      <p:cBhvr>
                                        <p:cTn id="88" dur="1" fill="hold">
                                          <p:stCondLst>
                                            <p:cond delay="0"/>
                                          </p:stCondLst>
                                        </p:cTn>
                                        <p:tgtEl>
                                          <p:spTgt spid="26"/>
                                        </p:tgtEl>
                                        <p:attrNameLst>
                                          <p:attrName>style.visibility</p:attrName>
                                        </p:attrNameLst>
                                      </p:cBhvr>
                                      <p:to>
                                        <p:strVal val="visible"/>
                                      </p:to>
                                    </p:set>
                                    <p:animEffect transition="in" filter="wipe(up)">
                                      <p:cBhvr>
                                        <p:cTn id="89" dur="500"/>
                                        <p:tgtEl>
                                          <p:spTgt spid="26"/>
                                        </p:tgtEl>
                                      </p:cBhvr>
                                    </p:animEffect>
                                  </p:childTnLst>
                                </p:cTn>
                              </p:par>
                            </p:childTnLst>
                          </p:cTn>
                        </p:par>
                        <p:par>
                          <p:cTn id="90" fill="hold">
                            <p:stCondLst>
                              <p:cond delay="6250"/>
                            </p:stCondLst>
                            <p:childTnLst>
                              <p:par>
                                <p:cTn id="91" presetID="22" presetClass="entr" presetSubtype="1" fill="hold" nodeType="afterEffect">
                                  <p:stCondLst>
                                    <p:cond delay="0"/>
                                  </p:stCondLst>
                                  <p:childTnLst>
                                    <p:set>
                                      <p:cBhvr>
                                        <p:cTn id="92" dur="1" fill="hold">
                                          <p:stCondLst>
                                            <p:cond delay="0"/>
                                          </p:stCondLst>
                                        </p:cTn>
                                        <p:tgtEl>
                                          <p:spTgt spid="68"/>
                                        </p:tgtEl>
                                        <p:attrNameLst>
                                          <p:attrName>style.visibility</p:attrName>
                                        </p:attrNameLst>
                                      </p:cBhvr>
                                      <p:to>
                                        <p:strVal val="visible"/>
                                      </p:to>
                                    </p:set>
                                    <p:animEffect transition="in" filter="wipe(up)">
                                      <p:cBhvr>
                                        <p:cTn id="93" dur="500"/>
                                        <p:tgtEl>
                                          <p:spTgt spid="68"/>
                                        </p:tgtEl>
                                      </p:cBhvr>
                                    </p:animEffect>
                                  </p:childTnLst>
                                </p:cTn>
                              </p:par>
                            </p:childTnLst>
                          </p:cTn>
                        </p:par>
                        <p:par>
                          <p:cTn id="94" fill="hold">
                            <p:stCondLst>
                              <p:cond delay="6750"/>
                            </p:stCondLst>
                            <p:childTnLst>
                              <p:par>
                                <p:cTn id="95" presetID="23" presetClass="entr" presetSubtype="36" fill="hold" nodeType="afterEffect">
                                  <p:stCondLst>
                                    <p:cond delay="0"/>
                                  </p:stCondLst>
                                  <p:childTnLst>
                                    <p:set>
                                      <p:cBhvr>
                                        <p:cTn id="96" dur="1" fill="hold">
                                          <p:stCondLst>
                                            <p:cond delay="0"/>
                                          </p:stCondLst>
                                        </p:cTn>
                                        <p:tgtEl>
                                          <p:spTgt spid="19"/>
                                        </p:tgtEl>
                                        <p:attrNameLst>
                                          <p:attrName>style.visibility</p:attrName>
                                        </p:attrNameLst>
                                      </p:cBhvr>
                                      <p:to>
                                        <p:strVal val="visible"/>
                                      </p:to>
                                    </p:set>
                                    <p:anim calcmode="lin" valueType="num">
                                      <p:cBhvr>
                                        <p:cTn id="97" dur="500" fill="hold"/>
                                        <p:tgtEl>
                                          <p:spTgt spid="19"/>
                                        </p:tgtEl>
                                        <p:attrNameLst>
                                          <p:attrName>ppt_w</p:attrName>
                                        </p:attrNameLst>
                                      </p:cBhvr>
                                      <p:tavLst>
                                        <p:tav tm="0">
                                          <p:val>
                                            <p:strVal val="(6*min(max(#ppt_w*#ppt_h,.3),1)-7.4)/-.7*#ppt_w"/>
                                          </p:val>
                                        </p:tav>
                                        <p:tav tm="100000">
                                          <p:val>
                                            <p:strVal val="#ppt_w"/>
                                          </p:val>
                                        </p:tav>
                                      </p:tavLst>
                                    </p:anim>
                                    <p:anim calcmode="lin" valueType="num">
                                      <p:cBhvr>
                                        <p:cTn id="98" dur="500" fill="hold"/>
                                        <p:tgtEl>
                                          <p:spTgt spid="19"/>
                                        </p:tgtEl>
                                        <p:attrNameLst>
                                          <p:attrName>ppt_h</p:attrName>
                                        </p:attrNameLst>
                                      </p:cBhvr>
                                      <p:tavLst>
                                        <p:tav tm="0">
                                          <p:val>
                                            <p:strVal val="(6*min(max(#ppt_w*#ppt_h,.3),1)-7.4)/-.7*#ppt_h"/>
                                          </p:val>
                                        </p:tav>
                                        <p:tav tm="100000">
                                          <p:val>
                                            <p:strVal val="#ppt_h"/>
                                          </p:val>
                                        </p:tav>
                                      </p:tavLst>
                                    </p:anim>
                                    <p:anim calcmode="lin" valueType="num">
                                      <p:cBhvr>
                                        <p:cTn id="99" dur="500" fill="hold"/>
                                        <p:tgtEl>
                                          <p:spTgt spid="19"/>
                                        </p:tgtEl>
                                        <p:attrNameLst>
                                          <p:attrName>ppt_x</p:attrName>
                                        </p:attrNameLst>
                                      </p:cBhvr>
                                      <p:tavLst>
                                        <p:tav tm="0">
                                          <p:val>
                                            <p:fltVal val="0.5"/>
                                          </p:val>
                                        </p:tav>
                                        <p:tav tm="100000">
                                          <p:val>
                                            <p:strVal val="#ppt_x"/>
                                          </p:val>
                                        </p:tav>
                                      </p:tavLst>
                                    </p:anim>
                                    <p:anim calcmode="lin" valueType="num">
                                      <p:cBhvr>
                                        <p:cTn id="100" dur="500" fill="hold"/>
                                        <p:tgtEl>
                                          <p:spTgt spid="19"/>
                                        </p:tgtEl>
                                        <p:attrNameLst>
                                          <p:attrName>ppt_y</p:attrName>
                                        </p:attrNameLst>
                                      </p:cBhvr>
                                      <p:tavLst>
                                        <p:tav tm="0">
                                          <p:val>
                                            <p:strVal val="1+(6*min(max(#ppt_w*#ppt_h,.3),1)-7.4)/-.7*#ppt_h/2"/>
                                          </p:val>
                                        </p:tav>
                                        <p:tav tm="100000">
                                          <p:val>
                                            <p:strVal val="#ppt_y"/>
                                          </p:val>
                                        </p:tav>
                                      </p:tavLst>
                                    </p:anim>
                                  </p:childTnLst>
                                </p:cTn>
                              </p:par>
                            </p:childTnLst>
                          </p:cTn>
                        </p:par>
                        <p:par>
                          <p:cTn id="101" fill="hold">
                            <p:stCondLst>
                              <p:cond delay="7250"/>
                            </p:stCondLst>
                            <p:childTnLst>
                              <p:par>
                                <p:cTn id="102" presetID="22" presetClass="entr" presetSubtype="1" fill="hold" nodeType="afterEffect">
                                  <p:stCondLst>
                                    <p:cond delay="0"/>
                                  </p:stCondLst>
                                  <p:childTnLst>
                                    <p:set>
                                      <p:cBhvr>
                                        <p:cTn id="103" dur="1" fill="hold">
                                          <p:stCondLst>
                                            <p:cond delay="0"/>
                                          </p:stCondLst>
                                        </p:cTn>
                                        <p:tgtEl>
                                          <p:spTgt spid="27"/>
                                        </p:tgtEl>
                                        <p:attrNameLst>
                                          <p:attrName>style.visibility</p:attrName>
                                        </p:attrNameLst>
                                      </p:cBhvr>
                                      <p:to>
                                        <p:strVal val="visible"/>
                                      </p:to>
                                    </p:set>
                                    <p:animEffect transition="in" filter="wipe(up)">
                                      <p:cBhvr>
                                        <p:cTn id="104" dur="500"/>
                                        <p:tgtEl>
                                          <p:spTgt spid="27"/>
                                        </p:tgtEl>
                                      </p:cBhvr>
                                    </p:animEffect>
                                  </p:childTnLst>
                                </p:cTn>
                              </p:par>
                            </p:childTnLst>
                          </p:cTn>
                        </p:par>
                        <p:par>
                          <p:cTn id="105" fill="hold">
                            <p:stCondLst>
                              <p:cond delay="7750"/>
                            </p:stCondLst>
                            <p:childTnLst>
                              <p:par>
                                <p:cTn id="106" presetID="22" presetClass="entr" presetSubtype="1" fill="hold" nodeType="afterEffect">
                                  <p:stCondLst>
                                    <p:cond delay="0"/>
                                  </p:stCondLst>
                                  <p:childTnLst>
                                    <p:set>
                                      <p:cBhvr>
                                        <p:cTn id="107" dur="1" fill="hold">
                                          <p:stCondLst>
                                            <p:cond delay="0"/>
                                          </p:stCondLst>
                                        </p:cTn>
                                        <p:tgtEl>
                                          <p:spTgt spid="73"/>
                                        </p:tgtEl>
                                        <p:attrNameLst>
                                          <p:attrName>style.visibility</p:attrName>
                                        </p:attrNameLst>
                                      </p:cBhvr>
                                      <p:to>
                                        <p:strVal val="visible"/>
                                      </p:to>
                                    </p:set>
                                    <p:animEffect transition="in" filter="wipe(up)">
                                      <p:cBhvr>
                                        <p:cTn id="108"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 grpId="0" animBg="1"/>
      <p:bldP spid="28" grpId="0" animBg="1"/>
      <p:bldP spid="29" grpId="0" animBg="1"/>
      <p:bldP spid="30" grpId="0" animBg="1"/>
      <p:bldP spid="31"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 name="矩形 128"/>
          <p:cNvSpPr/>
          <p:nvPr/>
        </p:nvSpPr>
        <p:spPr>
          <a:xfrm flipH="1">
            <a:off x="0" y="0"/>
            <a:ext cx="12192000" cy="6858000"/>
          </a:xfrm>
          <a:prstGeom prst="rect">
            <a:avLst/>
          </a:prstGeom>
          <a:blipFill dpi="0" rotWithShape="1">
            <a:blip r:embed="rId2" cstate="email">
              <a:alphaModFix amt="19000"/>
              <a:duotone>
                <a:schemeClr val="bg2">
                  <a:shade val="45000"/>
                  <a:satMod val="135000"/>
                </a:schemeClr>
                <a:prstClr val="white"/>
              </a:duotone>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9" name="组合 108"/>
          <p:cNvGrpSpPr/>
          <p:nvPr/>
        </p:nvGrpSpPr>
        <p:grpSpPr>
          <a:xfrm>
            <a:off x="5774391" y="2727717"/>
            <a:ext cx="643218" cy="1447800"/>
            <a:chOff x="5774391" y="2514600"/>
            <a:chExt cx="643218" cy="1447800"/>
          </a:xfrm>
        </p:grpSpPr>
        <p:cxnSp>
          <p:nvCxnSpPr>
            <p:cNvPr id="112" name="直接连接符 111"/>
            <p:cNvCxnSpPr/>
            <p:nvPr/>
          </p:nvCxnSpPr>
          <p:spPr>
            <a:xfrm>
              <a:off x="6096000" y="2514600"/>
              <a:ext cx="0" cy="1447800"/>
            </a:xfrm>
            <a:prstGeom prst="line">
              <a:avLst/>
            </a:prstGeom>
            <a:ln w="19050" cap="rnd">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13" name="椭圆 112"/>
            <p:cNvSpPr/>
            <p:nvPr/>
          </p:nvSpPr>
          <p:spPr>
            <a:xfrm>
              <a:off x="5774391" y="2916891"/>
              <a:ext cx="643218" cy="643218"/>
            </a:xfrm>
            <a:prstGeom prst="ellipse">
              <a:avLst/>
            </a:prstGeom>
            <a:solidFill>
              <a:schemeClr val="bg1">
                <a:lumMod val="95000"/>
              </a:schemeClr>
            </a:solid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sz="2000" b="1" dirty="0">
                  <a:solidFill>
                    <a:schemeClr val="accent1"/>
                  </a:solidFill>
                </a:rPr>
                <a:t>VS</a:t>
              </a:r>
              <a:endParaRPr lang="zh-CN" altLang="en-US" sz="2000" b="1" dirty="0">
                <a:solidFill>
                  <a:schemeClr val="accent1"/>
                </a:solidFill>
              </a:endParaRPr>
            </a:p>
          </p:txBody>
        </p:sp>
      </p:grpSp>
      <p:graphicFrame>
        <p:nvGraphicFramePr>
          <p:cNvPr id="110" name="图表 109"/>
          <p:cNvGraphicFramePr/>
          <p:nvPr>
            <p:extLst>
              <p:ext uri="{D42A27DB-BD31-4B8C-83A1-F6EECF244321}">
                <p14:modId xmlns:p14="http://schemas.microsoft.com/office/powerpoint/2010/main" val="2678151362"/>
              </p:ext>
            </p:extLst>
          </p:nvPr>
        </p:nvGraphicFramePr>
        <p:xfrm>
          <a:off x="657282" y="1888898"/>
          <a:ext cx="4635822" cy="2760896"/>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11" name="图表 110"/>
          <p:cNvGraphicFramePr/>
          <p:nvPr>
            <p:extLst>
              <p:ext uri="{D42A27DB-BD31-4B8C-83A1-F6EECF244321}">
                <p14:modId xmlns:p14="http://schemas.microsoft.com/office/powerpoint/2010/main" val="270441791"/>
              </p:ext>
            </p:extLst>
          </p:nvPr>
        </p:nvGraphicFramePr>
        <p:xfrm>
          <a:off x="6898896" y="1888898"/>
          <a:ext cx="4635822" cy="2760896"/>
        </p:xfrm>
        <a:graphic>
          <a:graphicData uri="http://schemas.openxmlformats.org/drawingml/2006/chart">
            <c:chart xmlns:c="http://schemas.openxmlformats.org/drawingml/2006/chart" xmlns:r="http://schemas.openxmlformats.org/officeDocument/2006/relationships" r:id="rId4"/>
          </a:graphicData>
        </a:graphic>
      </p:graphicFrame>
      <p:sp>
        <p:nvSpPr>
          <p:cNvPr id="114" name="TextBox 76"/>
          <p:cNvSpPr txBox="1"/>
          <p:nvPr/>
        </p:nvSpPr>
        <p:spPr>
          <a:xfrm>
            <a:off x="1506320" y="4864465"/>
            <a:ext cx="2902455" cy="276999"/>
          </a:xfrm>
          <a:prstGeom prst="rect">
            <a:avLst/>
          </a:prstGeom>
          <a:noFill/>
        </p:spPr>
        <p:txBody>
          <a:bodyPr wrap="square" lIns="0" tIns="0" rIns="0" bIns="0" rtlCol="0">
            <a:spAutoFit/>
          </a:bodyPr>
          <a:lstStyle>
            <a:defPPr>
              <a:defRPr lang="zh-CN"/>
            </a:defPPr>
            <a:lvl1pPr>
              <a:lnSpc>
                <a:spcPts val="1700"/>
              </a:lnSpc>
              <a:spcAft>
                <a:spcPts val="600"/>
              </a:spcAft>
              <a:defRPr b="1" cap="all" spc="30">
                <a:solidFill>
                  <a:srgbClr val="0863B5"/>
                </a:solidFill>
                <a:latin typeface="明黑" panose="020B0300000000000000" pitchFamily="34" charset="-122"/>
                <a:ea typeface="明黑" panose="020B0300000000000000" pitchFamily="34" charset="-122"/>
              </a:defRPr>
            </a:lvl1pPr>
          </a:lstStyle>
          <a:p>
            <a:pPr algn="ctr">
              <a:lnSpc>
                <a:spcPct val="100000"/>
              </a:lnSpc>
            </a:pPr>
            <a:r>
              <a:rPr lang="zh-CN" altLang="en-US" dirty="0"/>
              <a:t>评审与改进过程</a:t>
            </a:r>
            <a:endParaRPr lang="en-US" dirty="0"/>
          </a:p>
        </p:txBody>
      </p:sp>
      <p:sp>
        <p:nvSpPr>
          <p:cNvPr id="115" name="矩形 114"/>
          <p:cNvSpPr/>
          <p:nvPr/>
        </p:nvSpPr>
        <p:spPr>
          <a:xfrm>
            <a:off x="817789" y="5214034"/>
            <a:ext cx="4279517" cy="1137556"/>
          </a:xfrm>
          <a:prstGeom prst="rect">
            <a:avLst/>
          </a:prstGeom>
        </p:spPr>
        <p:txBody>
          <a:bodyPr wrap="square">
            <a:spAutoFit/>
          </a:bodyPr>
          <a:lstStyle/>
          <a:p>
            <a:pPr algn="ctr">
              <a:lnSpc>
                <a:spcPct val="120000"/>
              </a:lnSpc>
            </a:pPr>
            <a:r>
              <a:rPr lang="en-US" altLang="zh-CN" sz="1400" dirty="0">
                <a:solidFill>
                  <a:sysClr val="windowText" lastClr="000000"/>
                </a:solidFill>
                <a:latin typeface="明黑" panose="020B0300000000000000" pitchFamily="34" charset="-122"/>
                <a:ea typeface="明黑" panose="020B0300000000000000" pitchFamily="34" charset="-122"/>
              </a:rPr>
              <a:t>POWERPOINT</a:t>
            </a:r>
            <a:r>
              <a:rPr lang="zh-CN" altLang="en-US" sz="1400" dirty="0">
                <a:solidFill>
                  <a:sysClr val="windowText" lastClr="000000"/>
                </a:solidFill>
                <a:latin typeface="明黑" panose="020B0300000000000000" pitchFamily="34" charset="-122"/>
                <a:ea typeface="明黑" panose="020B0300000000000000" pitchFamily="34" charset="-122"/>
              </a:rPr>
              <a:t>是制作和演示幻灯片的软件，能够制作视频剪辑等</a:t>
            </a:r>
            <a:r>
              <a:rPr lang="zh-CN" altLang="en-US" sz="1600" b="1" dirty="0">
                <a:solidFill>
                  <a:srgbClr val="089CEF"/>
                </a:solidFill>
                <a:latin typeface="明黑" panose="020B0300000000000000" pitchFamily="34" charset="-122"/>
                <a:ea typeface="明黑" panose="020B0300000000000000" pitchFamily="34" charset="-122"/>
              </a:rPr>
              <a:t>多媒体元素于一体的演示文稿</a:t>
            </a:r>
            <a:r>
              <a:rPr lang="zh-CN" altLang="en-US" sz="1400" dirty="0">
                <a:solidFill>
                  <a:sysClr val="windowText" lastClr="000000"/>
                </a:solidFill>
                <a:latin typeface="明黑" panose="020B0300000000000000" pitchFamily="34" charset="-122"/>
                <a:ea typeface="明黑" panose="020B0300000000000000" pitchFamily="34" charset="-122"/>
              </a:rPr>
              <a:t>，把自己所要表达的信息组织在一组图文并茂的画面中用户不仅在投影仪或者计算机上进行演示</a:t>
            </a:r>
          </a:p>
        </p:txBody>
      </p:sp>
      <p:sp>
        <p:nvSpPr>
          <p:cNvPr id="116" name="TextBox 76"/>
          <p:cNvSpPr txBox="1"/>
          <p:nvPr/>
        </p:nvSpPr>
        <p:spPr>
          <a:xfrm>
            <a:off x="7943732" y="4864465"/>
            <a:ext cx="2902455" cy="276999"/>
          </a:xfrm>
          <a:prstGeom prst="rect">
            <a:avLst/>
          </a:prstGeom>
          <a:noFill/>
        </p:spPr>
        <p:txBody>
          <a:bodyPr wrap="square" lIns="0" tIns="0" rIns="0" bIns="0" rtlCol="0">
            <a:spAutoFit/>
          </a:bodyPr>
          <a:lstStyle>
            <a:defPPr>
              <a:defRPr lang="zh-CN"/>
            </a:defPPr>
            <a:lvl1pPr>
              <a:lnSpc>
                <a:spcPts val="1700"/>
              </a:lnSpc>
              <a:spcAft>
                <a:spcPts val="600"/>
              </a:spcAft>
              <a:defRPr b="1" cap="all" spc="30">
                <a:solidFill>
                  <a:srgbClr val="0863B5"/>
                </a:solidFill>
                <a:latin typeface="明黑" panose="020B0300000000000000" pitchFamily="34" charset="-122"/>
                <a:ea typeface="明黑" panose="020B0300000000000000" pitchFamily="34" charset="-122"/>
              </a:defRPr>
            </a:lvl1pPr>
          </a:lstStyle>
          <a:p>
            <a:pPr algn="ctr">
              <a:lnSpc>
                <a:spcPct val="100000"/>
              </a:lnSpc>
            </a:pPr>
            <a:r>
              <a:rPr lang="zh-CN" altLang="en-US" dirty="0"/>
              <a:t>评审与改进过程</a:t>
            </a:r>
            <a:endParaRPr lang="en-US" dirty="0"/>
          </a:p>
        </p:txBody>
      </p:sp>
      <p:sp>
        <p:nvSpPr>
          <p:cNvPr id="117" name="矩形 116"/>
          <p:cNvSpPr/>
          <p:nvPr/>
        </p:nvSpPr>
        <p:spPr>
          <a:xfrm>
            <a:off x="7255201" y="5214034"/>
            <a:ext cx="4279517" cy="1137556"/>
          </a:xfrm>
          <a:prstGeom prst="rect">
            <a:avLst/>
          </a:prstGeom>
        </p:spPr>
        <p:txBody>
          <a:bodyPr wrap="square">
            <a:spAutoFit/>
          </a:bodyPr>
          <a:lstStyle/>
          <a:p>
            <a:pPr algn="ctr">
              <a:lnSpc>
                <a:spcPct val="120000"/>
              </a:lnSpc>
            </a:pPr>
            <a:r>
              <a:rPr lang="en-US" altLang="zh-CN" sz="1400" dirty="0">
                <a:solidFill>
                  <a:sysClr val="windowText" lastClr="000000"/>
                </a:solidFill>
                <a:latin typeface="明黑" panose="020B0300000000000000" pitchFamily="34" charset="-122"/>
                <a:ea typeface="明黑" panose="020B0300000000000000" pitchFamily="34" charset="-122"/>
              </a:rPr>
              <a:t>POWERPOINT</a:t>
            </a:r>
            <a:r>
              <a:rPr lang="zh-CN" altLang="en-US" sz="1400" dirty="0">
                <a:solidFill>
                  <a:sysClr val="windowText" lastClr="000000"/>
                </a:solidFill>
                <a:latin typeface="明黑" panose="020B0300000000000000" pitchFamily="34" charset="-122"/>
                <a:ea typeface="明黑" panose="020B0300000000000000" pitchFamily="34" charset="-122"/>
              </a:rPr>
              <a:t>是制作和演示幻灯片的软件，能够制作视频剪辑等</a:t>
            </a:r>
            <a:r>
              <a:rPr lang="zh-CN" altLang="en-US" sz="1600" b="1" dirty="0">
                <a:solidFill>
                  <a:srgbClr val="089CEF"/>
                </a:solidFill>
                <a:latin typeface="明黑" panose="020B0300000000000000" pitchFamily="34" charset="-122"/>
                <a:ea typeface="明黑" panose="020B0300000000000000" pitchFamily="34" charset="-122"/>
              </a:rPr>
              <a:t>多媒体元素于一体的演示文稿</a:t>
            </a:r>
            <a:r>
              <a:rPr lang="zh-CN" altLang="en-US" sz="1400" dirty="0">
                <a:solidFill>
                  <a:sysClr val="windowText" lastClr="000000"/>
                </a:solidFill>
                <a:latin typeface="明黑" panose="020B0300000000000000" pitchFamily="34" charset="-122"/>
                <a:ea typeface="明黑" panose="020B0300000000000000" pitchFamily="34" charset="-122"/>
              </a:rPr>
              <a:t>，把自己所要表达的信息组织在一组图文并茂的画面中用户不仅在投影仪或者计算机上进行演示</a:t>
            </a:r>
          </a:p>
        </p:txBody>
      </p:sp>
      <p:grpSp>
        <p:nvGrpSpPr>
          <p:cNvPr id="23" name="组合 22"/>
          <p:cNvGrpSpPr/>
          <p:nvPr/>
        </p:nvGrpSpPr>
        <p:grpSpPr>
          <a:xfrm>
            <a:off x="604461" y="571741"/>
            <a:ext cx="1793279" cy="650357"/>
            <a:chOff x="1073914" y="1878058"/>
            <a:chExt cx="1793279" cy="650357"/>
          </a:xfrm>
        </p:grpSpPr>
        <p:sp>
          <p:nvSpPr>
            <p:cNvPr id="24" name="文本框 23"/>
            <p:cNvSpPr txBox="1"/>
            <p:nvPr/>
          </p:nvSpPr>
          <p:spPr>
            <a:xfrm>
              <a:off x="1073914" y="1878058"/>
              <a:ext cx="1741182" cy="477054"/>
            </a:xfrm>
            <a:prstGeom prst="rect">
              <a:avLst/>
            </a:prstGeom>
            <a:noFill/>
          </p:spPr>
          <p:txBody>
            <a:bodyPr wrap="square" rtlCol="0">
              <a:spAutoFit/>
            </a:bodyPr>
            <a:lstStyle/>
            <a:p>
              <a:pPr algn="dist"/>
              <a:r>
                <a:rPr lang="zh-CN" altLang="en-US" sz="2500" b="1" dirty="0">
                  <a:solidFill>
                    <a:schemeClr val="tx1">
                      <a:lumMod val="75000"/>
                      <a:lumOff val="25000"/>
                    </a:schemeClr>
                  </a:solidFill>
                  <a:latin typeface="方正正中黑简体" panose="02000000000000000000" pitchFamily="2" charset="-122"/>
                  <a:ea typeface="方正正中黑简体" panose="02000000000000000000" pitchFamily="2" charset="-122"/>
                </a:rPr>
                <a:t>商务分析</a:t>
              </a:r>
            </a:p>
          </p:txBody>
        </p:sp>
        <p:sp>
          <p:nvSpPr>
            <p:cNvPr id="25" name="文本框 24"/>
            <p:cNvSpPr txBox="1"/>
            <p:nvPr/>
          </p:nvSpPr>
          <p:spPr>
            <a:xfrm>
              <a:off x="1114790" y="2251416"/>
              <a:ext cx="1752403" cy="276999"/>
            </a:xfrm>
            <a:prstGeom prst="rect">
              <a:avLst/>
            </a:prstGeom>
            <a:noFill/>
          </p:spPr>
          <p:txBody>
            <a:bodyPr wrap="none" rtlCol="0">
              <a:spAutoFit/>
            </a:bodyPr>
            <a:lstStyle/>
            <a:p>
              <a:r>
                <a:rPr lang="en-US" altLang="zh-CN" sz="1200" b="1" spc="100" dirty="0">
                  <a:solidFill>
                    <a:schemeClr val="tx1">
                      <a:lumMod val="75000"/>
                      <a:lumOff val="25000"/>
                    </a:schemeClr>
                  </a:solidFill>
                  <a:latin typeface="明黑" panose="020B0300000000000000" pitchFamily="34" charset="-122"/>
                  <a:ea typeface="明黑" panose="020B0300000000000000" pitchFamily="34" charset="-122"/>
                </a:rPr>
                <a:t>Business Analysis</a:t>
              </a:r>
            </a:p>
          </p:txBody>
        </p:sp>
      </p:grpSp>
      <p:cxnSp>
        <p:nvCxnSpPr>
          <p:cNvPr id="26" name="直接连接符 25"/>
          <p:cNvCxnSpPr/>
          <p:nvPr/>
        </p:nvCxnSpPr>
        <p:spPr>
          <a:xfrm>
            <a:off x="507000" y="307064"/>
            <a:ext cx="0" cy="1163935"/>
          </a:xfrm>
          <a:prstGeom prst="line">
            <a:avLst/>
          </a:prstGeom>
          <a:ln w="34925" cap="sq">
            <a:solidFill>
              <a:srgbClr val="004A7B"/>
            </a:solidFill>
          </a:ln>
        </p:spPr>
        <p:style>
          <a:lnRef idx="1">
            <a:schemeClr val="accent1"/>
          </a:lnRef>
          <a:fillRef idx="0">
            <a:schemeClr val="accent1"/>
          </a:fillRef>
          <a:effectRef idx="0">
            <a:schemeClr val="accent1"/>
          </a:effectRef>
          <a:fontRef idx="minor">
            <a:schemeClr val="tx1"/>
          </a:fontRef>
        </p:style>
      </p:cxnSp>
      <p:grpSp>
        <p:nvGrpSpPr>
          <p:cNvPr id="27" name="组合 26"/>
          <p:cNvGrpSpPr/>
          <p:nvPr/>
        </p:nvGrpSpPr>
        <p:grpSpPr>
          <a:xfrm>
            <a:off x="1515127" y="331731"/>
            <a:ext cx="2381" cy="1139268"/>
            <a:chOff x="1984580" y="1638048"/>
            <a:chExt cx="2381" cy="1139268"/>
          </a:xfrm>
        </p:grpSpPr>
        <p:cxnSp>
          <p:nvCxnSpPr>
            <p:cNvPr id="28" name="直接连接符 27"/>
            <p:cNvCxnSpPr/>
            <p:nvPr/>
          </p:nvCxnSpPr>
          <p:spPr>
            <a:xfrm flipV="1">
              <a:off x="1986961" y="1638048"/>
              <a:ext cx="0" cy="240010"/>
            </a:xfrm>
            <a:prstGeom prst="line">
              <a:avLst/>
            </a:prstGeom>
            <a:ln w="34925" cap="sq">
              <a:solidFill>
                <a:srgbClr val="004A7B"/>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flipV="1">
              <a:off x="1984580" y="2563230"/>
              <a:ext cx="0" cy="214086"/>
            </a:xfrm>
            <a:prstGeom prst="line">
              <a:avLst/>
            </a:prstGeom>
            <a:ln w="34925" cap="sq">
              <a:solidFill>
                <a:srgbClr val="004A7B"/>
              </a:solidFill>
            </a:ln>
          </p:spPr>
          <p:style>
            <a:lnRef idx="1">
              <a:schemeClr val="accent1"/>
            </a:lnRef>
            <a:fillRef idx="0">
              <a:schemeClr val="accent1"/>
            </a:fillRef>
            <a:effectRef idx="0">
              <a:schemeClr val="accent1"/>
            </a:effectRef>
            <a:fontRef idx="minor">
              <a:schemeClr val="tx1"/>
            </a:fontRef>
          </p:style>
        </p:cxnSp>
      </p:grpSp>
      <p:grpSp>
        <p:nvGrpSpPr>
          <p:cNvPr id="30" name="组合 29"/>
          <p:cNvGrpSpPr/>
          <p:nvPr/>
        </p:nvGrpSpPr>
        <p:grpSpPr>
          <a:xfrm>
            <a:off x="509382" y="304413"/>
            <a:ext cx="1008000" cy="1166586"/>
            <a:chOff x="509382" y="304413"/>
            <a:chExt cx="1008000" cy="1166586"/>
          </a:xfrm>
        </p:grpSpPr>
        <p:cxnSp>
          <p:nvCxnSpPr>
            <p:cNvPr id="31" name="直接连接符 30"/>
            <p:cNvCxnSpPr/>
            <p:nvPr/>
          </p:nvCxnSpPr>
          <p:spPr>
            <a:xfrm flipH="1">
              <a:off x="509382" y="304413"/>
              <a:ext cx="1008000" cy="0"/>
            </a:xfrm>
            <a:prstGeom prst="line">
              <a:avLst/>
            </a:prstGeom>
            <a:ln w="34925" cap="sq">
              <a:solidFill>
                <a:srgbClr val="004A7B"/>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flipH="1">
              <a:off x="509382" y="1470999"/>
              <a:ext cx="1005745" cy="0"/>
            </a:xfrm>
            <a:prstGeom prst="line">
              <a:avLst/>
            </a:prstGeom>
            <a:ln w="34925" cap="sq">
              <a:solidFill>
                <a:srgbClr val="004A7B"/>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539811980"/>
      </p:ext>
    </p:extLst>
  </p:cSld>
  <p:clrMapOvr>
    <a:masterClrMapping/>
  </p:clrMapOvr>
  <mc:AlternateContent xmlns:mc="http://schemas.openxmlformats.org/markup-compatibility/2006" xmlns:p14="http://schemas.microsoft.com/office/powerpoint/2010/main">
    <mc:Choice Requires="p14">
      <p:transition spd="slow" p14:dur="1250" advClick="0" advTm="0">
        <p14:switch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barn(outHorizontal)">
                                      <p:cBhvr>
                                        <p:cTn id="7" dur="250"/>
                                        <p:tgtEl>
                                          <p:spTgt spid="27"/>
                                        </p:tgtEl>
                                      </p:cBhvr>
                                    </p:animEffect>
                                  </p:childTnLst>
                                </p:cTn>
                              </p:par>
                            </p:childTnLst>
                          </p:cTn>
                        </p:par>
                        <p:par>
                          <p:cTn id="8" fill="hold">
                            <p:stCondLst>
                              <p:cond delay="250"/>
                            </p:stCondLst>
                            <p:childTnLst>
                              <p:par>
                                <p:cTn id="9" presetID="22" presetClass="entr" presetSubtype="2" fill="hold" nodeType="afterEffect">
                                  <p:stCondLst>
                                    <p:cond delay="0"/>
                                  </p:stCondLst>
                                  <p:childTnLst>
                                    <p:set>
                                      <p:cBhvr>
                                        <p:cTn id="10" dur="1" fill="hold">
                                          <p:stCondLst>
                                            <p:cond delay="0"/>
                                          </p:stCondLst>
                                        </p:cTn>
                                        <p:tgtEl>
                                          <p:spTgt spid="30"/>
                                        </p:tgtEl>
                                        <p:attrNameLst>
                                          <p:attrName>style.visibility</p:attrName>
                                        </p:attrNameLst>
                                      </p:cBhvr>
                                      <p:to>
                                        <p:strVal val="visible"/>
                                      </p:to>
                                    </p:set>
                                    <p:animEffect transition="in" filter="wipe(right)">
                                      <p:cBhvr>
                                        <p:cTn id="11" dur="250"/>
                                        <p:tgtEl>
                                          <p:spTgt spid="30"/>
                                        </p:tgtEl>
                                      </p:cBhvr>
                                    </p:animEffect>
                                  </p:childTnLst>
                                </p:cTn>
                              </p:par>
                            </p:childTnLst>
                          </p:cTn>
                        </p:par>
                        <p:par>
                          <p:cTn id="12" fill="hold">
                            <p:stCondLst>
                              <p:cond delay="500"/>
                            </p:stCondLst>
                            <p:childTnLst>
                              <p:par>
                                <p:cTn id="13" presetID="16" presetClass="entr" presetSubtype="26"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barn(inHorizontal)">
                                      <p:cBhvr>
                                        <p:cTn id="15" dur="250"/>
                                        <p:tgtEl>
                                          <p:spTgt spid="26"/>
                                        </p:tgtEl>
                                      </p:cBhvr>
                                    </p:animEffect>
                                  </p:childTnLst>
                                </p:cTn>
                              </p:par>
                            </p:childTnLst>
                          </p:cTn>
                        </p:par>
                        <p:par>
                          <p:cTn id="16" fill="hold">
                            <p:stCondLst>
                              <p:cond delay="750"/>
                            </p:stCondLst>
                            <p:childTnLst>
                              <p:par>
                                <p:cTn id="17" presetID="22" presetClass="entr" presetSubtype="8" fill="hold" nodeType="after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wipe(left)">
                                      <p:cBhvr>
                                        <p:cTn id="19" dur="500"/>
                                        <p:tgtEl>
                                          <p:spTgt spid="23"/>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29"/>
                                        </p:tgtEl>
                                        <p:attrNameLst>
                                          <p:attrName>style.visibility</p:attrName>
                                        </p:attrNameLst>
                                      </p:cBhvr>
                                      <p:to>
                                        <p:strVal val="visible"/>
                                      </p:to>
                                    </p:set>
                                    <p:animEffect transition="in" filter="fade">
                                      <p:cBhvr>
                                        <p:cTn id="22" dur="500"/>
                                        <p:tgtEl>
                                          <p:spTgt spid="129"/>
                                        </p:tgtEl>
                                      </p:cBhvr>
                                    </p:animEffect>
                                  </p:childTnLst>
                                </p:cTn>
                              </p:par>
                            </p:childTnLst>
                          </p:cTn>
                        </p:par>
                        <p:par>
                          <p:cTn id="23" fill="hold">
                            <p:stCondLst>
                              <p:cond delay="1250"/>
                            </p:stCondLst>
                            <p:childTnLst>
                              <p:par>
                                <p:cTn id="24" presetID="22" presetClass="entr" presetSubtype="4" fill="hold" grpId="0" nodeType="afterEffect">
                                  <p:stCondLst>
                                    <p:cond delay="0"/>
                                  </p:stCondLst>
                                  <p:childTnLst>
                                    <p:set>
                                      <p:cBhvr>
                                        <p:cTn id="25" dur="1" fill="hold">
                                          <p:stCondLst>
                                            <p:cond delay="0"/>
                                          </p:stCondLst>
                                        </p:cTn>
                                        <p:tgtEl>
                                          <p:spTgt spid="110"/>
                                        </p:tgtEl>
                                        <p:attrNameLst>
                                          <p:attrName>style.visibility</p:attrName>
                                        </p:attrNameLst>
                                      </p:cBhvr>
                                      <p:to>
                                        <p:strVal val="visible"/>
                                      </p:to>
                                    </p:set>
                                    <p:animEffect transition="in" filter="wipe(down)">
                                      <p:cBhvr>
                                        <p:cTn id="26" dur="500"/>
                                        <p:tgtEl>
                                          <p:spTgt spid="110"/>
                                        </p:tgtEl>
                                      </p:cBhvr>
                                    </p:animEffect>
                                  </p:childTnLst>
                                </p:cTn>
                              </p:par>
                            </p:childTnLst>
                          </p:cTn>
                        </p:par>
                        <p:par>
                          <p:cTn id="27" fill="hold">
                            <p:stCondLst>
                              <p:cond delay="1750"/>
                            </p:stCondLst>
                            <p:childTnLst>
                              <p:par>
                                <p:cTn id="28" presetID="16" presetClass="entr" presetSubtype="26" fill="hold" nodeType="afterEffect">
                                  <p:stCondLst>
                                    <p:cond delay="0"/>
                                  </p:stCondLst>
                                  <p:childTnLst>
                                    <p:set>
                                      <p:cBhvr>
                                        <p:cTn id="29" dur="1" fill="hold">
                                          <p:stCondLst>
                                            <p:cond delay="0"/>
                                          </p:stCondLst>
                                        </p:cTn>
                                        <p:tgtEl>
                                          <p:spTgt spid="109"/>
                                        </p:tgtEl>
                                        <p:attrNameLst>
                                          <p:attrName>style.visibility</p:attrName>
                                        </p:attrNameLst>
                                      </p:cBhvr>
                                      <p:to>
                                        <p:strVal val="visible"/>
                                      </p:to>
                                    </p:set>
                                    <p:animEffect transition="in" filter="barn(inHorizontal)">
                                      <p:cBhvr>
                                        <p:cTn id="30" dur="500"/>
                                        <p:tgtEl>
                                          <p:spTgt spid="109"/>
                                        </p:tgtEl>
                                      </p:cBhvr>
                                    </p:animEffect>
                                  </p:childTnLst>
                                </p:cTn>
                              </p:par>
                            </p:childTnLst>
                          </p:cTn>
                        </p:par>
                        <p:par>
                          <p:cTn id="31" fill="hold">
                            <p:stCondLst>
                              <p:cond delay="2250"/>
                            </p:stCondLst>
                            <p:childTnLst>
                              <p:par>
                                <p:cTn id="32" presetID="22" presetClass="entr" presetSubtype="4" fill="hold" grpId="0" nodeType="afterEffect">
                                  <p:stCondLst>
                                    <p:cond delay="0"/>
                                  </p:stCondLst>
                                  <p:childTnLst>
                                    <p:set>
                                      <p:cBhvr>
                                        <p:cTn id="33" dur="1" fill="hold">
                                          <p:stCondLst>
                                            <p:cond delay="0"/>
                                          </p:stCondLst>
                                        </p:cTn>
                                        <p:tgtEl>
                                          <p:spTgt spid="111"/>
                                        </p:tgtEl>
                                        <p:attrNameLst>
                                          <p:attrName>style.visibility</p:attrName>
                                        </p:attrNameLst>
                                      </p:cBhvr>
                                      <p:to>
                                        <p:strVal val="visible"/>
                                      </p:to>
                                    </p:set>
                                    <p:animEffect transition="in" filter="wipe(down)">
                                      <p:cBhvr>
                                        <p:cTn id="34" dur="500"/>
                                        <p:tgtEl>
                                          <p:spTgt spid="111"/>
                                        </p:tgtEl>
                                      </p:cBhvr>
                                    </p:animEffect>
                                  </p:childTnLst>
                                </p:cTn>
                              </p:par>
                            </p:childTnLst>
                          </p:cTn>
                        </p:par>
                        <p:par>
                          <p:cTn id="35" fill="hold">
                            <p:stCondLst>
                              <p:cond delay="2750"/>
                            </p:stCondLst>
                            <p:childTnLst>
                              <p:par>
                                <p:cTn id="36" presetID="12" presetClass="entr" presetSubtype="1" fill="hold" grpId="0" nodeType="afterEffect">
                                  <p:stCondLst>
                                    <p:cond delay="0"/>
                                  </p:stCondLst>
                                  <p:childTnLst>
                                    <p:set>
                                      <p:cBhvr>
                                        <p:cTn id="37" dur="1" fill="hold">
                                          <p:stCondLst>
                                            <p:cond delay="0"/>
                                          </p:stCondLst>
                                        </p:cTn>
                                        <p:tgtEl>
                                          <p:spTgt spid="114"/>
                                        </p:tgtEl>
                                        <p:attrNameLst>
                                          <p:attrName>style.visibility</p:attrName>
                                        </p:attrNameLst>
                                      </p:cBhvr>
                                      <p:to>
                                        <p:strVal val="visible"/>
                                      </p:to>
                                    </p:set>
                                    <p:anim calcmode="lin" valueType="num">
                                      <p:cBhvr additive="base">
                                        <p:cTn id="38" dur="500"/>
                                        <p:tgtEl>
                                          <p:spTgt spid="114"/>
                                        </p:tgtEl>
                                        <p:attrNameLst>
                                          <p:attrName>ppt_y</p:attrName>
                                        </p:attrNameLst>
                                      </p:cBhvr>
                                      <p:tavLst>
                                        <p:tav tm="0">
                                          <p:val>
                                            <p:strVal val="#ppt_y-#ppt_h*1.125000"/>
                                          </p:val>
                                        </p:tav>
                                        <p:tav tm="100000">
                                          <p:val>
                                            <p:strVal val="#ppt_y"/>
                                          </p:val>
                                        </p:tav>
                                      </p:tavLst>
                                    </p:anim>
                                    <p:animEffect transition="in" filter="wipe(down)">
                                      <p:cBhvr>
                                        <p:cTn id="39" dur="500"/>
                                        <p:tgtEl>
                                          <p:spTgt spid="114"/>
                                        </p:tgtEl>
                                      </p:cBhvr>
                                    </p:animEffect>
                                  </p:childTnLst>
                                </p:cTn>
                              </p:par>
                            </p:childTnLst>
                          </p:cTn>
                        </p:par>
                        <p:par>
                          <p:cTn id="40" fill="hold">
                            <p:stCondLst>
                              <p:cond delay="3250"/>
                            </p:stCondLst>
                            <p:childTnLst>
                              <p:par>
                                <p:cTn id="41" presetID="22" presetClass="entr" presetSubtype="1" fill="hold" grpId="0" nodeType="afterEffect">
                                  <p:stCondLst>
                                    <p:cond delay="0"/>
                                  </p:stCondLst>
                                  <p:childTnLst>
                                    <p:set>
                                      <p:cBhvr>
                                        <p:cTn id="42" dur="1" fill="hold">
                                          <p:stCondLst>
                                            <p:cond delay="0"/>
                                          </p:stCondLst>
                                        </p:cTn>
                                        <p:tgtEl>
                                          <p:spTgt spid="115"/>
                                        </p:tgtEl>
                                        <p:attrNameLst>
                                          <p:attrName>style.visibility</p:attrName>
                                        </p:attrNameLst>
                                      </p:cBhvr>
                                      <p:to>
                                        <p:strVal val="visible"/>
                                      </p:to>
                                    </p:set>
                                    <p:animEffect transition="in" filter="wipe(up)">
                                      <p:cBhvr>
                                        <p:cTn id="43" dur="1250"/>
                                        <p:tgtEl>
                                          <p:spTgt spid="115"/>
                                        </p:tgtEl>
                                      </p:cBhvr>
                                    </p:animEffect>
                                  </p:childTnLst>
                                </p:cTn>
                              </p:par>
                            </p:childTnLst>
                          </p:cTn>
                        </p:par>
                        <p:par>
                          <p:cTn id="44" fill="hold">
                            <p:stCondLst>
                              <p:cond delay="4500"/>
                            </p:stCondLst>
                            <p:childTnLst>
                              <p:par>
                                <p:cTn id="45" presetID="12" presetClass="entr" presetSubtype="1" fill="hold" grpId="0" nodeType="afterEffect">
                                  <p:stCondLst>
                                    <p:cond delay="0"/>
                                  </p:stCondLst>
                                  <p:childTnLst>
                                    <p:set>
                                      <p:cBhvr>
                                        <p:cTn id="46" dur="1" fill="hold">
                                          <p:stCondLst>
                                            <p:cond delay="0"/>
                                          </p:stCondLst>
                                        </p:cTn>
                                        <p:tgtEl>
                                          <p:spTgt spid="116"/>
                                        </p:tgtEl>
                                        <p:attrNameLst>
                                          <p:attrName>style.visibility</p:attrName>
                                        </p:attrNameLst>
                                      </p:cBhvr>
                                      <p:to>
                                        <p:strVal val="visible"/>
                                      </p:to>
                                    </p:set>
                                    <p:anim calcmode="lin" valueType="num">
                                      <p:cBhvr additive="base">
                                        <p:cTn id="47" dur="500"/>
                                        <p:tgtEl>
                                          <p:spTgt spid="116"/>
                                        </p:tgtEl>
                                        <p:attrNameLst>
                                          <p:attrName>ppt_y</p:attrName>
                                        </p:attrNameLst>
                                      </p:cBhvr>
                                      <p:tavLst>
                                        <p:tav tm="0">
                                          <p:val>
                                            <p:strVal val="#ppt_y-#ppt_h*1.125000"/>
                                          </p:val>
                                        </p:tav>
                                        <p:tav tm="100000">
                                          <p:val>
                                            <p:strVal val="#ppt_y"/>
                                          </p:val>
                                        </p:tav>
                                      </p:tavLst>
                                    </p:anim>
                                    <p:animEffect transition="in" filter="wipe(down)">
                                      <p:cBhvr>
                                        <p:cTn id="48" dur="500"/>
                                        <p:tgtEl>
                                          <p:spTgt spid="116"/>
                                        </p:tgtEl>
                                      </p:cBhvr>
                                    </p:animEffect>
                                  </p:childTnLst>
                                </p:cTn>
                              </p:par>
                            </p:childTnLst>
                          </p:cTn>
                        </p:par>
                        <p:par>
                          <p:cTn id="49" fill="hold">
                            <p:stCondLst>
                              <p:cond delay="5000"/>
                            </p:stCondLst>
                            <p:childTnLst>
                              <p:par>
                                <p:cTn id="50" presetID="22" presetClass="entr" presetSubtype="1" fill="hold" grpId="0" nodeType="afterEffect">
                                  <p:stCondLst>
                                    <p:cond delay="0"/>
                                  </p:stCondLst>
                                  <p:childTnLst>
                                    <p:set>
                                      <p:cBhvr>
                                        <p:cTn id="51" dur="1" fill="hold">
                                          <p:stCondLst>
                                            <p:cond delay="0"/>
                                          </p:stCondLst>
                                        </p:cTn>
                                        <p:tgtEl>
                                          <p:spTgt spid="117"/>
                                        </p:tgtEl>
                                        <p:attrNameLst>
                                          <p:attrName>style.visibility</p:attrName>
                                        </p:attrNameLst>
                                      </p:cBhvr>
                                      <p:to>
                                        <p:strVal val="visible"/>
                                      </p:to>
                                    </p:set>
                                    <p:animEffect transition="in" filter="wipe(up)">
                                      <p:cBhvr>
                                        <p:cTn id="52" dur="1250"/>
                                        <p:tgtEl>
                                          <p:spTgt spid="1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9" grpId="0" animBg="1"/>
      <p:bldGraphic spid="110" grpId="0">
        <p:bldAsOne/>
      </p:bldGraphic>
      <p:bldGraphic spid="111" grpId="0">
        <p:bldAsOne/>
      </p:bldGraphic>
      <p:bldP spid="114" grpId="0"/>
      <p:bldP spid="115" grpId="0"/>
      <p:bldP spid="116" grpId="0"/>
      <p:bldP spid="11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1" name="组合 120"/>
          <p:cNvGrpSpPr/>
          <p:nvPr/>
        </p:nvGrpSpPr>
        <p:grpSpPr>
          <a:xfrm>
            <a:off x="769404" y="2115306"/>
            <a:ext cx="1702443" cy="2060219"/>
            <a:chOff x="870753" y="1815096"/>
            <a:chExt cx="1702443" cy="2060219"/>
          </a:xfrm>
        </p:grpSpPr>
        <p:sp>
          <p:nvSpPr>
            <p:cNvPr id="144" name="Freeform 19"/>
            <p:cNvSpPr>
              <a:spLocks noEditPoints="1"/>
            </p:cNvSpPr>
            <p:nvPr/>
          </p:nvSpPr>
          <p:spPr bwMode="auto">
            <a:xfrm>
              <a:off x="1623659" y="1815096"/>
              <a:ext cx="792332" cy="1556255"/>
            </a:xfrm>
            <a:custGeom>
              <a:avLst/>
              <a:gdLst>
                <a:gd name="T0" fmla="*/ 2322 w 2374"/>
                <a:gd name="T1" fmla="*/ 0 h 4656"/>
                <a:gd name="T2" fmla="*/ 1187 w 2374"/>
                <a:gd name="T3" fmla="*/ 0 h 4656"/>
                <a:gd name="T4" fmla="*/ 52 w 2374"/>
                <a:gd name="T5" fmla="*/ 0 h 4656"/>
                <a:gd name="T6" fmla="*/ 0 w 2374"/>
                <a:gd name="T7" fmla="*/ 0 h 4656"/>
                <a:gd name="T8" fmla="*/ 0 w 2374"/>
                <a:gd name="T9" fmla="*/ 52 h 4656"/>
                <a:gd name="T10" fmla="*/ 0 w 2374"/>
                <a:gd name="T11" fmla="*/ 2712 h 4656"/>
                <a:gd name="T12" fmla="*/ 0 w 2374"/>
                <a:gd name="T13" fmla="*/ 2764 h 4656"/>
                <a:gd name="T14" fmla="*/ 52 w 2374"/>
                <a:gd name="T15" fmla="*/ 2764 h 4656"/>
                <a:gd name="T16" fmla="*/ 881 w 2374"/>
                <a:gd name="T17" fmla="*/ 2764 h 4656"/>
                <a:gd name="T18" fmla="*/ 321 w 2374"/>
                <a:gd name="T19" fmla="*/ 4546 h 4656"/>
                <a:gd name="T20" fmla="*/ 420 w 2374"/>
                <a:gd name="T21" fmla="*/ 4577 h 4656"/>
                <a:gd name="T22" fmla="*/ 691 w 2374"/>
                <a:gd name="T23" fmla="*/ 3715 h 4656"/>
                <a:gd name="T24" fmla="*/ 1135 w 2374"/>
                <a:gd name="T25" fmla="*/ 3715 h 4656"/>
                <a:gd name="T26" fmla="*/ 1135 w 2374"/>
                <a:gd name="T27" fmla="*/ 4098 h 4656"/>
                <a:gd name="T28" fmla="*/ 1187 w 2374"/>
                <a:gd name="T29" fmla="*/ 4150 h 4656"/>
                <a:gd name="T30" fmla="*/ 1239 w 2374"/>
                <a:gd name="T31" fmla="*/ 4098 h 4656"/>
                <a:gd name="T32" fmla="*/ 1239 w 2374"/>
                <a:gd name="T33" fmla="*/ 3715 h 4656"/>
                <a:gd name="T34" fmla="*/ 1683 w 2374"/>
                <a:gd name="T35" fmla="*/ 3715 h 4656"/>
                <a:gd name="T36" fmla="*/ 1954 w 2374"/>
                <a:gd name="T37" fmla="*/ 4577 h 4656"/>
                <a:gd name="T38" fmla="*/ 2054 w 2374"/>
                <a:gd name="T39" fmla="*/ 4546 h 4656"/>
                <a:gd name="T40" fmla="*/ 1493 w 2374"/>
                <a:gd name="T41" fmla="*/ 2764 h 4656"/>
                <a:gd name="T42" fmla="*/ 2322 w 2374"/>
                <a:gd name="T43" fmla="*/ 2764 h 4656"/>
                <a:gd name="T44" fmla="*/ 2374 w 2374"/>
                <a:gd name="T45" fmla="*/ 2764 h 4656"/>
                <a:gd name="T46" fmla="*/ 2374 w 2374"/>
                <a:gd name="T47" fmla="*/ 2712 h 4656"/>
                <a:gd name="T48" fmla="*/ 2374 w 2374"/>
                <a:gd name="T49" fmla="*/ 52 h 4656"/>
                <a:gd name="T50" fmla="*/ 2374 w 2374"/>
                <a:gd name="T51" fmla="*/ 0 h 4656"/>
                <a:gd name="T52" fmla="*/ 2322 w 2374"/>
                <a:gd name="T53" fmla="*/ 0 h 4656"/>
                <a:gd name="T54" fmla="*/ 724 w 2374"/>
                <a:gd name="T55" fmla="*/ 3611 h 4656"/>
                <a:gd name="T56" fmla="*/ 991 w 2374"/>
                <a:gd name="T57" fmla="*/ 2764 h 4656"/>
                <a:gd name="T58" fmla="*/ 1135 w 2374"/>
                <a:gd name="T59" fmla="*/ 2764 h 4656"/>
                <a:gd name="T60" fmla="*/ 1135 w 2374"/>
                <a:gd name="T61" fmla="*/ 3611 h 4656"/>
                <a:gd name="T62" fmla="*/ 724 w 2374"/>
                <a:gd name="T63" fmla="*/ 3611 h 4656"/>
                <a:gd name="T64" fmla="*/ 1650 w 2374"/>
                <a:gd name="T65" fmla="*/ 3611 h 4656"/>
                <a:gd name="T66" fmla="*/ 1239 w 2374"/>
                <a:gd name="T67" fmla="*/ 3611 h 4656"/>
                <a:gd name="T68" fmla="*/ 1239 w 2374"/>
                <a:gd name="T69" fmla="*/ 2764 h 4656"/>
                <a:gd name="T70" fmla="*/ 1384 w 2374"/>
                <a:gd name="T71" fmla="*/ 2764 h 4656"/>
                <a:gd name="T72" fmla="*/ 1650 w 2374"/>
                <a:gd name="T73" fmla="*/ 3611 h 46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374" h="4656">
                  <a:moveTo>
                    <a:pt x="2322" y="0"/>
                  </a:moveTo>
                  <a:cubicBezTo>
                    <a:pt x="1187" y="0"/>
                    <a:pt x="1187" y="0"/>
                    <a:pt x="1187" y="0"/>
                  </a:cubicBezTo>
                  <a:cubicBezTo>
                    <a:pt x="52" y="0"/>
                    <a:pt x="52" y="0"/>
                    <a:pt x="52" y="0"/>
                  </a:cubicBezTo>
                  <a:cubicBezTo>
                    <a:pt x="0" y="0"/>
                    <a:pt x="0" y="0"/>
                    <a:pt x="0" y="0"/>
                  </a:cubicBezTo>
                  <a:cubicBezTo>
                    <a:pt x="0" y="52"/>
                    <a:pt x="0" y="52"/>
                    <a:pt x="0" y="52"/>
                  </a:cubicBezTo>
                  <a:cubicBezTo>
                    <a:pt x="0" y="2712"/>
                    <a:pt x="0" y="2712"/>
                    <a:pt x="0" y="2712"/>
                  </a:cubicBezTo>
                  <a:cubicBezTo>
                    <a:pt x="0" y="2764"/>
                    <a:pt x="0" y="2764"/>
                    <a:pt x="0" y="2764"/>
                  </a:cubicBezTo>
                  <a:cubicBezTo>
                    <a:pt x="52" y="2764"/>
                    <a:pt x="52" y="2764"/>
                    <a:pt x="52" y="2764"/>
                  </a:cubicBezTo>
                  <a:cubicBezTo>
                    <a:pt x="881" y="2764"/>
                    <a:pt x="881" y="2764"/>
                    <a:pt x="881" y="2764"/>
                  </a:cubicBezTo>
                  <a:cubicBezTo>
                    <a:pt x="321" y="4546"/>
                    <a:pt x="321" y="4546"/>
                    <a:pt x="321" y="4546"/>
                  </a:cubicBezTo>
                  <a:cubicBezTo>
                    <a:pt x="296" y="4636"/>
                    <a:pt x="395" y="4656"/>
                    <a:pt x="420" y="4577"/>
                  </a:cubicBezTo>
                  <a:cubicBezTo>
                    <a:pt x="691" y="3715"/>
                    <a:pt x="691" y="3715"/>
                    <a:pt x="691" y="3715"/>
                  </a:cubicBezTo>
                  <a:cubicBezTo>
                    <a:pt x="1135" y="3715"/>
                    <a:pt x="1135" y="3715"/>
                    <a:pt x="1135" y="3715"/>
                  </a:cubicBezTo>
                  <a:cubicBezTo>
                    <a:pt x="1135" y="4098"/>
                    <a:pt x="1135" y="4098"/>
                    <a:pt x="1135" y="4098"/>
                  </a:cubicBezTo>
                  <a:cubicBezTo>
                    <a:pt x="1135" y="4127"/>
                    <a:pt x="1158" y="4150"/>
                    <a:pt x="1187" y="4150"/>
                  </a:cubicBezTo>
                  <a:cubicBezTo>
                    <a:pt x="1216" y="4150"/>
                    <a:pt x="1239" y="4127"/>
                    <a:pt x="1239" y="4098"/>
                  </a:cubicBezTo>
                  <a:cubicBezTo>
                    <a:pt x="1239" y="3715"/>
                    <a:pt x="1239" y="3715"/>
                    <a:pt x="1239" y="3715"/>
                  </a:cubicBezTo>
                  <a:cubicBezTo>
                    <a:pt x="1683" y="3715"/>
                    <a:pt x="1683" y="3715"/>
                    <a:pt x="1683" y="3715"/>
                  </a:cubicBezTo>
                  <a:cubicBezTo>
                    <a:pt x="1954" y="4577"/>
                    <a:pt x="1954" y="4577"/>
                    <a:pt x="1954" y="4577"/>
                  </a:cubicBezTo>
                  <a:cubicBezTo>
                    <a:pt x="1976" y="4646"/>
                    <a:pt x="2078" y="4623"/>
                    <a:pt x="2054" y="4546"/>
                  </a:cubicBezTo>
                  <a:cubicBezTo>
                    <a:pt x="1493" y="2764"/>
                    <a:pt x="1493" y="2764"/>
                    <a:pt x="1493" y="2764"/>
                  </a:cubicBezTo>
                  <a:cubicBezTo>
                    <a:pt x="2322" y="2764"/>
                    <a:pt x="2322" y="2764"/>
                    <a:pt x="2322" y="2764"/>
                  </a:cubicBezTo>
                  <a:cubicBezTo>
                    <a:pt x="2374" y="2764"/>
                    <a:pt x="2374" y="2764"/>
                    <a:pt x="2374" y="2764"/>
                  </a:cubicBezTo>
                  <a:cubicBezTo>
                    <a:pt x="2374" y="2712"/>
                    <a:pt x="2374" y="2712"/>
                    <a:pt x="2374" y="2712"/>
                  </a:cubicBezTo>
                  <a:cubicBezTo>
                    <a:pt x="2374" y="52"/>
                    <a:pt x="2374" y="52"/>
                    <a:pt x="2374" y="52"/>
                  </a:cubicBezTo>
                  <a:cubicBezTo>
                    <a:pt x="2374" y="0"/>
                    <a:pt x="2374" y="0"/>
                    <a:pt x="2374" y="0"/>
                  </a:cubicBezTo>
                  <a:lnTo>
                    <a:pt x="2322" y="0"/>
                  </a:lnTo>
                  <a:close/>
                  <a:moveTo>
                    <a:pt x="724" y="3611"/>
                  </a:moveTo>
                  <a:cubicBezTo>
                    <a:pt x="991" y="2764"/>
                    <a:pt x="991" y="2764"/>
                    <a:pt x="991" y="2764"/>
                  </a:cubicBezTo>
                  <a:cubicBezTo>
                    <a:pt x="1135" y="2764"/>
                    <a:pt x="1135" y="2764"/>
                    <a:pt x="1135" y="2764"/>
                  </a:cubicBezTo>
                  <a:cubicBezTo>
                    <a:pt x="1135" y="3611"/>
                    <a:pt x="1135" y="3611"/>
                    <a:pt x="1135" y="3611"/>
                  </a:cubicBezTo>
                  <a:lnTo>
                    <a:pt x="724" y="3611"/>
                  </a:lnTo>
                  <a:close/>
                  <a:moveTo>
                    <a:pt x="1650" y="3611"/>
                  </a:moveTo>
                  <a:cubicBezTo>
                    <a:pt x="1239" y="3611"/>
                    <a:pt x="1239" y="3611"/>
                    <a:pt x="1239" y="3611"/>
                  </a:cubicBezTo>
                  <a:cubicBezTo>
                    <a:pt x="1239" y="2764"/>
                    <a:pt x="1239" y="2764"/>
                    <a:pt x="1239" y="2764"/>
                  </a:cubicBezTo>
                  <a:cubicBezTo>
                    <a:pt x="1384" y="2764"/>
                    <a:pt x="1384" y="2764"/>
                    <a:pt x="1384" y="2764"/>
                  </a:cubicBezTo>
                  <a:lnTo>
                    <a:pt x="1650" y="3611"/>
                  </a:lnTo>
                  <a:close/>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45" name="Rectangle 57"/>
            <p:cNvSpPr/>
            <p:nvPr/>
          </p:nvSpPr>
          <p:spPr>
            <a:xfrm>
              <a:off x="1053734" y="3279193"/>
              <a:ext cx="1316361" cy="208126"/>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nvGrpSpPr>
            <p:cNvPr id="146" name="Group 58"/>
            <p:cNvGrpSpPr/>
            <p:nvPr/>
          </p:nvGrpSpPr>
          <p:grpSpPr>
            <a:xfrm>
              <a:off x="870753" y="3409127"/>
              <a:ext cx="382485" cy="466188"/>
              <a:chOff x="3016250" y="2838911"/>
              <a:chExt cx="396875" cy="483727"/>
            </a:xfrm>
            <a:solidFill>
              <a:schemeClr val="tx1">
                <a:lumMod val="65000"/>
                <a:lumOff val="35000"/>
              </a:schemeClr>
            </a:solidFill>
          </p:grpSpPr>
          <p:sp>
            <p:nvSpPr>
              <p:cNvPr id="168" name="Oval 10"/>
              <p:cNvSpPr>
                <a:spLocks noChangeArrowheads="1"/>
              </p:cNvSpPr>
              <p:nvPr/>
            </p:nvSpPr>
            <p:spPr bwMode="auto">
              <a:xfrm>
                <a:off x="3124086" y="2838911"/>
                <a:ext cx="181204" cy="1829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69" name="Freeform 11"/>
              <p:cNvSpPr>
                <a:spLocks/>
              </p:cNvSpPr>
              <p:nvPr/>
            </p:nvSpPr>
            <p:spPr bwMode="auto">
              <a:xfrm>
                <a:off x="3016250" y="3040063"/>
                <a:ext cx="396875" cy="282575"/>
              </a:xfrm>
              <a:custGeom>
                <a:avLst/>
                <a:gdLst>
                  <a:gd name="T0" fmla="*/ 1706 w 1706"/>
                  <a:gd name="T1" fmla="*/ 1210 h 1210"/>
                  <a:gd name="T2" fmla="*/ 1706 w 1706"/>
                  <a:gd name="T3" fmla="*/ 596 h 1210"/>
                  <a:gd name="T4" fmla="*/ 1592 w 1706"/>
                  <a:gd name="T5" fmla="*/ 258 h 1210"/>
                  <a:gd name="T6" fmla="*/ 1095 w 1706"/>
                  <a:gd name="T7" fmla="*/ 20 h 1210"/>
                  <a:gd name="T8" fmla="*/ 611 w 1706"/>
                  <a:gd name="T9" fmla="*/ 20 h 1210"/>
                  <a:gd name="T10" fmla="*/ 114 w 1706"/>
                  <a:gd name="T11" fmla="*/ 258 h 1210"/>
                  <a:gd name="T12" fmla="*/ 0 w 1706"/>
                  <a:gd name="T13" fmla="*/ 596 h 1210"/>
                  <a:gd name="T14" fmla="*/ 0 w 1706"/>
                  <a:gd name="T15" fmla="*/ 1210 h 1210"/>
                  <a:gd name="T16" fmla="*/ 1706 w 1706"/>
                  <a:gd name="T17" fmla="*/ 1210 h 1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06" h="1210">
                    <a:moveTo>
                      <a:pt x="1706" y="1210"/>
                    </a:moveTo>
                    <a:cubicBezTo>
                      <a:pt x="1706" y="1071"/>
                      <a:pt x="1706" y="640"/>
                      <a:pt x="1706" y="596"/>
                    </a:cubicBezTo>
                    <a:cubicBezTo>
                      <a:pt x="1706" y="523"/>
                      <a:pt x="1693" y="351"/>
                      <a:pt x="1592" y="258"/>
                    </a:cubicBezTo>
                    <a:cubicBezTo>
                      <a:pt x="1425" y="103"/>
                      <a:pt x="1131" y="34"/>
                      <a:pt x="1095" y="20"/>
                    </a:cubicBezTo>
                    <a:cubicBezTo>
                      <a:pt x="1045" y="0"/>
                      <a:pt x="644" y="5"/>
                      <a:pt x="611" y="20"/>
                    </a:cubicBezTo>
                    <a:cubicBezTo>
                      <a:pt x="575" y="34"/>
                      <a:pt x="281" y="103"/>
                      <a:pt x="114" y="258"/>
                    </a:cubicBezTo>
                    <a:cubicBezTo>
                      <a:pt x="13" y="351"/>
                      <a:pt x="0" y="523"/>
                      <a:pt x="0" y="596"/>
                    </a:cubicBezTo>
                    <a:cubicBezTo>
                      <a:pt x="0" y="640"/>
                      <a:pt x="0" y="1071"/>
                      <a:pt x="0" y="1210"/>
                    </a:cubicBezTo>
                    <a:lnTo>
                      <a:pt x="1706" y="12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grpSp>
        <p:grpSp>
          <p:nvGrpSpPr>
            <p:cNvPr id="147" name="Group 61"/>
            <p:cNvGrpSpPr/>
            <p:nvPr/>
          </p:nvGrpSpPr>
          <p:grpSpPr>
            <a:xfrm>
              <a:off x="1663093" y="1864857"/>
              <a:ext cx="713465" cy="823835"/>
              <a:chOff x="2233930" y="1612106"/>
              <a:chExt cx="947420" cy="1093982"/>
            </a:xfrm>
          </p:grpSpPr>
          <p:sp>
            <p:nvSpPr>
              <p:cNvPr id="160" name="Rectangle 62"/>
              <p:cNvSpPr/>
              <p:nvPr/>
            </p:nvSpPr>
            <p:spPr>
              <a:xfrm>
                <a:off x="2233930" y="1612106"/>
                <a:ext cx="947420" cy="109398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61" name="Rectangle 63"/>
              <p:cNvSpPr/>
              <p:nvPr/>
            </p:nvSpPr>
            <p:spPr>
              <a:xfrm>
                <a:off x="2279015" y="1647825"/>
                <a:ext cx="857250" cy="762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62" name="Rectangle 64"/>
              <p:cNvSpPr/>
              <p:nvPr/>
            </p:nvSpPr>
            <p:spPr>
              <a:xfrm>
                <a:off x="2279015" y="1755868"/>
                <a:ext cx="857250" cy="268706"/>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63" name="Rectangle 65"/>
              <p:cNvSpPr/>
              <p:nvPr/>
            </p:nvSpPr>
            <p:spPr>
              <a:xfrm>
                <a:off x="2859881" y="2055019"/>
                <a:ext cx="276384" cy="61674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64" name="TextBox 66"/>
              <p:cNvSpPr txBox="1"/>
              <p:nvPr/>
            </p:nvSpPr>
            <p:spPr>
              <a:xfrm>
                <a:off x="2440779" y="1827066"/>
                <a:ext cx="461806" cy="124445"/>
              </a:xfrm>
              <a:prstGeom prst="rect">
                <a:avLst/>
              </a:prstGeom>
              <a:noFill/>
            </p:spPr>
            <p:txBody>
              <a:bodyPr wrap="square" lIns="0" tIns="0" rIns="0" bIns="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600" dirty="0">
                    <a:solidFill>
                      <a:schemeClr val="bg1"/>
                    </a:solidFill>
                    <a:latin typeface="Calibri" panose="020F0502020204030204" pitchFamily="34" charset="0"/>
                  </a:rPr>
                  <a:t>Slider</a:t>
                </a:r>
              </a:p>
            </p:txBody>
          </p:sp>
          <p:sp>
            <p:nvSpPr>
              <p:cNvPr id="165" name="Rectangle 67"/>
              <p:cNvSpPr/>
              <p:nvPr/>
            </p:nvSpPr>
            <p:spPr>
              <a:xfrm>
                <a:off x="2279015" y="2055019"/>
                <a:ext cx="548006" cy="61674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66" name="TextBox 68"/>
              <p:cNvSpPr txBox="1"/>
              <p:nvPr/>
            </p:nvSpPr>
            <p:spPr>
              <a:xfrm>
                <a:off x="2322114" y="2296273"/>
                <a:ext cx="461806" cy="124445"/>
              </a:xfrm>
              <a:prstGeom prst="rect">
                <a:avLst/>
              </a:prstGeom>
              <a:noFill/>
            </p:spPr>
            <p:txBody>
              <a:bodyPr wrap="square" lIns="0" tIns="0" rIns="0" bIns="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600" dirty="0">
                    <a:solidFill>
                      <a:schemeClr val="bg1"/>
                    </a:solidFill>
                    <a:latin typeface="Calibri" panose="020F0502020204030204" pitchFamily="34" charset="0"/>
                  </a:rPr>
                  <a:t>Content</a:t>
                </a:r>
              </a:p>
            </p:txBody>
          </p:sp>
          <p:sp>
            <p:nvSpPr>
              <p:cNvPr id="167" name="TextBox 69"/>
              <p:cNvSpPr txBox="1"/>
              <p:nvPr/>
            </p:nvSpPr>
            <p:spPr>
              <a:xfrm>
                <a:off x="2852260" y="2296273"/>
                <a:ext cx="281466" cy="124445"/>
              </a:xfrm>
              <a:prstGeom prst="rect">
                <a:avLst/>
              </a:prstGeom>
              <a:noFill/>
            </p:spPr>
            <p:txBody>
              <a:bodyPr wrap="square" lIns="0" tIns="0" rIns="0" bIns="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600" dirty="0">
                    <a:solidFill>
                      <a:schemeClr val="bg1"/>
                    </a:solidFill>
                    <a:latin typeface="Calibri" panose="020F0502020204030204" pitchFamily="34" charset="0"/>
                  </a:rPr>
                  <a:t>Ads</a:t>
                </a:r>
              </a:p>
            </p:txBody>
          </p:sp>
        </p:grpSp>
        <p:grpSp>
          <p:nvGrpSpPr>
            <p:cNvPr id="148" name="Group 80"/>
            <p:cNvGrpSpPr/>
            <p:nvPr/>
          </p:nvGrpSpPr>
          <p:grpSpPr>
            <a:xfrm>
              <a:off x="1310739" y="3409127"/>
              <a:ext cx="382485" cy="466188"/>
              <a:chOff x="3016250" y="2838911"/>
              <a:chExt cx="396875" cy="483727"/>
            </a:xfrm>
            <a:solidFill>
              <a:schemeClr val="tx1">
                <a:lumMod val="65000"/>
                <a:lumOff val="35000"/>
              </a:schemeClr>
            </a:solidFill>
          </p:grpSpPr>
          <p:sp>
            <p:nvSpPr>
              <p:cNvPr id="158" name="Oval 10"/>
              <p:cNvSpPr>
                <a:spLocks noChangeArrowheads="1"/>
              </p:cNvSpPr>
              <p:nvPr/>
            </p:nvSpPr>
            <p:spPr bwMode="auto">
              <a:xfrm>
                <a:off x="3124086" y="2838911"/>
                <a:ext cx="181204" cy="1829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59" name="Freeform 11"/>
              <p:cNvSpPr>
                <a:spLocks/>
              </p:cNvSpPr>
              <p:nvPr/>
            </p:nvSpPr>
            <p:spPr bwMode="auto">
              <a:xfrm>
                <a:off x="3016250" y="3040063"/>
                <a:ext cx="396875" cy="282575"/>
              </a:xfrm>
              <a:custGeom>
                <a:avLst/>
                <a:gdLst>
                  <a:gd name="T0" fmla="*/ 1706 w 1706"/>
                  <a:gd name="T1" fmla="*/ 1210 h 1210"/>
                  <a:gd name="T2" fmla="*/ 1706 w 1706"/>
                  <a:gd name="T3" fmla="*/ 596 h 1210"/>
                  <a:gd name="T4" fmla="*/ 1592 w 1706"/>
                  <a:gd name="T5" fmla="*/ 258 h 1210"/>
                  <a:gd name="T6" fmla="*/ 1095 w 1706"/>
                  <a:gd name="T7" fmla="*/ 20 h 1210"/>
                  <a:gd name="T8" fmla="*/ 611 w 1706"/>
                  <a:gd name="T9" fmla="*/ 20 h 1210"/>
                  <a:gd name="T10" fmla="*/ 114 w 1706"/>
                  <a:gd name="T11" fmla="*/ 258 h 1210"/>
                  <a:gd name="T12" fmla="*/ 0 w 1706"/>
                  <a:gd name="T13" fmla="*/ 596 h 1210"/>
                  <a:gd name="T14" fmla="*/ 0 w 1706"/>
                  <a:gd name="T15" fmla="*/ 1210 h 1210"/>
                  <a:gd name="T16" fmla="*/ 1706 w 1706"/>
                  <a:gd name="T17" fmla="*/ 1210 h 1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06" h="1210">
                    <a:moveTo>
                      <a:pt x="1706" y="1210"/>
                    </a:moveTo>
                    <a:cubicBezTo>
                      <a:pt x="1706" y="1071"/>
                      <a:pt x="1706" y="640"/>
                      <a:pt x="1706" y="596"/>
                    </a:cubicBezTo>
                    <a:cubicBezTo>
                      <a:pt x="1706" y="523"/>
                      <a:pt x="1693" y="351"/>
                      <a:pt x="1592" y="258"/>
                    </a:cubicBezTo>
                    <a:cubicBezTo>
                      <a:pt x="1425" y="103"/>
                      <a:pt x="1131" y="34"/>
                      <a:pt x="1095" y="20"/>
                    </a:cubicBezTo>
                    <a:cubicBezTo>
                      <a:pt x="1045" y="0"/>
                      <a:pt x="644" y="5"/>
                      <a:pt x="611" y="20"/>
                    </a:cubicBezTo>
                    <a:cubicBezTo>
                      <a:pt x="575" y="34"/>
                      <a:pt x="281" y="103"/>
                      <a:pt x="114" y="258"/>
                    </a:cubicBezTo>
                    <a:cubicBezTo>
                      <a:pt x="13" y="351"/>
                      <a:pt x="0" y="523"/>
                      <a:pt x="0" y="596"/>
                    </a:cubicBezTo>
                    <a:cubicBezTo>
                      <a:pt x="0" y="640"/>
                      <a:pt x="0" y="1071"/>
                      <a:pt x="0" y="1210"/>
                    </a:cubicBezTo>
                    <a:lnTo>
                      <a:pt x="1706" y="12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grpSp>
        <p:grpSp>
          <p:nvGrpSpPr>
            <p:cNvPr id="149" name="Group 83"/>
            <p:cNvGrpSpPr/>
            <p:nvPr/>
          </p:nvGrpSpPr>
          <p:grpSpPr>
            <a:xfrm>
              <a:off x="1750726" y="3409127"/>
              <a:ext cx="382485" cy="466188"/>
              <a:chOff x="3016250" y="2838911"/>
              <a:chExt cx="396875" cy="483727"/>
            </a:xfrm>
            <a:solidFill>
              <a:schemeClr val="tx1">
                <a:lumMod val="65000"/>
                <a:lumOff val="35000"/>
              </a:schemeClr>
            </a:solidFill>
          </p:grpSpPr>
          <p:sp>
            <p:nvSpPr>
              <p:cNvPr id="156" name="Oval 10"/>
              <p:cNvSpPr>
                <a:spLocks noChangeArrowheads="1"/>
              </p:cNvSpPr>
              <p:nvPr/>
            </p:nvSpPr>
            <p:spPr bwMode="auto">
              <a:xfrm>
                <a:off x="3124086" y="2838911"/>
                <a:ext cx="181204" cy="1829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57" name="Freeform 11"/>
              <p:cNvSpPr>
                <a:spLocks/>
              </p:cNvSpPr>
              <p:nvPr/>
            </p:nvSpPr>
            <p:spPr bwMode="auto">
              <a:xfrm>
                <a:off x="3016250" y="3040063"/>
                <a:ext cx="396875" cy="282575"/>
              </a:xfrm>
              <a:custGeom>
                <a:avLst/>
                <a:gdLst>
                  <a:gd name="T0" fmla="*/ 1706 w 1706"/>
                  <a:gd name="T1" fmla="*/ 1210 h 1210"/>
                  <a:gd name="T2" fmla="*/ 1706 w 1706"/>
                  <a:gd name="T3" fmla="*/ 596 h 1210"/>
                  <a:gd name="T4" fmla="*/ 1592 w 1706"/>
                  <a:gd name="T5" fmla="*/ 258 h 1210"/>
                  <a:gd name="T6" fmla="*/ 1095 w 1706"/>
                  <a:gd name="T7" fmla="*/ 20 h 1210"/>
                  <a:gd name="T8" fmla="*/ 611 w 1706"/>
                  <a:gd name="T9" fmla="*/ 20 h 1210"/>
                  <a:gd name="T10" fmla="*/ 114 w 1706"/>
                  <a:gd name="T11" fmla="*/ 258 h 1210"/>
                  <a:gd name="T12" fmla="*/ 0 w 1706"/>
                  <a:gd name="T13" fmla="*/ 596 h 1210"/>
                  <a:gd name="T14" fmla="*/ 0 w 1706"/>
                  <a:gd name="T15" fmla="*/ 1210 h 1210"/>
                  <a:gd name="T16" fmla="*/ 1706 w 1706"/>
                  <a:gd name="T17" fmla="*/ 1210 h 1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06" h="1210">
                    <a:moveTo>
                      <a:pt x="1706" y="1210"/>
                    </a:moveTo>
                    <a:cubicBezTo>
                      <a:pt x="1706" y="1071"/>
                      <a:pt x="1706" y="640"/>
                      <a:pt x="1706" y="596"/>
                    </a:cubicBezTo>
                    <a:cubicBezTo>
                      <a:pt x="1706" y="523"/>
                      <a:pt x="1693" y="351"/>
                      <a:pt x="1592" y="258"/>
                    </a:cubicBezTo>
                    <a:cubicBezTo>
                      <a:pt x="1425" y="103"/>
                      <a:pt x="1131" y="34"/>
                      <a:pt x="1095" y="20"/>
                    </a:cubicBezTo>
                    <a:cubicBezTo>
                      <a:pt x="1045" y="0"/>
                      <a:pt x="644" y="5"/>
                      <a:pt x="611" y="20"/>
                    </a:cubicBezTo>
                    <a:cubicBezTo>
                      <a:pt x="575" y="34"/>
                      <a:pt x="281" y="103"/>
                      <a:pt x="114" y="258"/>
                    </a:cubicBezTo>
                    <a:cubicBezTo>
                      <a:pt x="13" y="351"/>
                      <a:pt x="0" y="523"/>
                      <a:pt x="0" y="596"/>
                    </a:cubicBezTo>
                    <a:cubicBezTo>
                      <a:pt x="0" y="640"/>
                      <a:pt x="0" y="1071"/>
                      <a:pt x="0" y="1210"/>
                    </a:cubicBezTo>
                    <a:lnTo>
                      <a:pt x="1706" y="12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grpSp>
        <p:grpSp>
          <p:nvGrpSpPr>
            <p:cNvPr id="150" name="Group 86"/>
            <p:cNvGrpSpPr/>
            <p:nvPr/>
          </p:nvGrpSpPr>
          <p:grpSpPr>
            <a:xfrm>
              <a:off x="2190711" y="3409127"/>
              <a:ext cx="382485" cy="466188"/>
              <a:chOff x="3016250" y="2838911"/>
              <a:chExt cx="396875" cy="483727"/>
            </a:xfrm>
            <a:solidFill>
              <a:schemeClr val="tx1">
                <a:lumMod val="65000"/>
                <a:lumOff val="35000"/>
              </a:schemeClr>
            </a:solidFill>
          </p:grpSpPr>
          <p:sp>
            <p:nvSpPr>
              <p:cNvPr id="154" name="Oval 10"/>
              <p:cNvSpPr>
                <a:spLocks noChangeArrowheads="1"/>
              </p:cNvSpPr>
              <p:nvPr/>
            </p:nvSpPr>
            <p:spPr bwMode="auto">
              <a:xfrm>
                <a:off x="3124086" y="2838911"/>
                <a:ext cx="181204" cy="1829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55" name="Freeform 11"/>
              <p:cNvSpPr>
                <a:spLocks/>
              </p:cNvSpPr>
              <p:nvPr/>
            </p:nvSpPr>
            <p:spPr bwMode="auto">
              <a:xfrm>
                <a:off x="3016250" y="3040063"/>
                <a:ext cx="396875" cy="282575"/>
              </a:xfrm>
              <a:custGeom>
                <a:avLst/>
                <a:gdLst>
                  <a:gd name="T0" fmla="*/ 1706 w 1706"/>
                  <a:gd name="T1" fmla="*/ 1210 h 1210"/>
                  <a:gd name="T2" fmla="*/ 1706 w 1706"/>
                  <a:gd name="T3" fmla="*/ 596 h 1210"/>
                  <a:gd name="T4" fmla="*/ 1592 w 1706"/>
                  <a:gd name="T5" fmla="*/ 258 h 1210"/>
                  <a:gd name="T6" fmla="*/ 1095 w 1706"/>
                  <a:gd name="T7" fmla="*/ 20 h 1210"/>
                  <a:gd name="T8" fmla="*/ 611 w 1706"/>
                  <a:gd name="T9" fmla="*/ 20 h 1210"/>
                  <a:gd name="T10" fmla="*/ 114 w 1706"/>
                  <a:gd name="T11" fmla="*/ 258 h 1210"/>
                  <a:gd name="T12" fmla="*/ 0 w 1706"/>
                  <a:gd name="T13" fmla="*/ 596 h 1210"/>
                  <a:gd name="T14" fmla="*/ 0 w 1706"/>
                  <a:gd name="T15" fmla="*/ 1210 h 1210"/>
                  <a:gd name="T16" fmla="*/ 1706 w 1706"/>
                  <a:gd name="T17" fmla="*/ 1210 h 1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06" h="1210">
                    <a:moveTo>
                      <a:pt x="1706" y="1210"/>
                    </a:moveTo>
                    <a:cubicBezTo>
                      <a:pt x="1706" y="1071"/>
                      <a:pt x="1706" y="640"/>
                      <a:pt x="1706" y="596"/>
                    </a:cubicBezTo>
                    <a:cubicBezTo>
                      <a:pt x="1706" y="523"/>
                      <a:pt x="1693" y="351"/>
                      <a:pt x="1592" y="258"/>
                    </a:cubicBezTo>
                    <a:cubicBezTo>
                      <a:pt x="1425" y="103"/>
                      <a:pt x="1131" y="34"/>
                      <a:pt x="1095" y="20"/>
                    </a:cubicBezTo>
                    <a:cubicBezTo>
                      <a:pt x="1045" y="0"/>
                      <a:pt x="644" y="5"/>
                      <a:pt x="611" y="20"/>
                    </a:cubicBezTo>
                    <a:cubicBezTo>
                      <a:pt x="575" y="34"/>
                      <a:pt x="281" y="103"/>
                      <a:pt x="114" y="258"/>
                    </a:cubicBezTo>
                    <a:cubicBezTo>
                      <a:pt x="13" y="351"/>
                      <a:pt x="0" y="523"/>
                      <a:pt x="0" y="596"/>
                    </a:cubicBezTo>
                    <a:cubicBezTo>
                      <a:pt x="0" y="640"/>
                      <a:pt x="0" y="1071"/>
                      <a:pt x="0" y="1210"/>
                    </a:cubicBezTo>
                    <a:lnTo>
                      <a:pt x="1706" y="12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grpSp>
        <p:grpSp>
          <p:nvGrpSpPr>
            <p:cNvPr id="151" name="Group 41"/>
            <p:cNvGrpSpPr/>
            <p:nvPr/>
          </p:nvGrpSpPr>
          <p:grpSpPr>
            <a:xfrm>
              <a:off x="1003271" y="1940242"/>
              <a:ext cx="844425" cy="1451975"/>
              <a:chOff x="793750" y="2125663"/>
              <a:chExt cx="871538" cy="1498600"/>
            </a:xfrm>
            <a:solidFill>
              <a:schemeClr val="tx1">
                <a:lumMod val="65000"/>
                <a:lumOff val="35000"/>
              </a:schemeClr>
            </a:solidFill>
          </p:grpSpPr>
          <p:sp>
            <p:nvSpPr>
              <p:cNvPr id="152" name="Oval 5"/>
              <p:cNvSpPr>
                <a:spLocks noChangeArrowheads="1"/>
              </p:cNvSpPr>
              <p:nvPr/>
            </p:nvSpPr>
            <p:spPr bwMode="auto">
              <a:xfrm>
                <a:off x="971550" y="2125663"/>
                <a:ext cx="230188" cy="2317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53" name="Freeform 6"/>
              <p:cNvSpPr>
                <a:spLocks/>
              </p:cNvSpPr>
              <p:nvPr/>
            </p:nvSpPr>
            <p:spPr bwMode="auto">
              <a:xfrm>
                <a:off x="793750" y="2381250"/>
                <a:ext cx="871538" cy="1243013"/>
              </a:xfrm>
              <a:custGeom>
                <a:avLst/>
                <a:gdLst>
                  <a:gd name="T0" fmla="*/ 974 w 1032"/>
                  <a:gd name="T1" fmla="*/ 0 h 1473"/>
                  <a:gd name="T2" fmla="*/ 448 w 1032"/>
                  <a:gd name="T3" fmla="*/ 0 h 1473"/>
                  <a:gd name="T4" fmla="*/ 433 w 1032"/>
                  <a:gd name="T5" fmla="*/ 111 h 1473"/>
                  <a:gd name="T6" fmla="*/ 399 w 1032"/>
                  <a:gd name="T7" fmla="*/ 223 h 1473"/>
                  <a:gd name="T8" fmla="*/ 379 w 1032"/>
                  <a:gd name="T9" fmla="*/ 140 h 1473"/>
                  <a:gd name="T10" fmla="*/ 362 w 1032"/>
                  <a:gd name="T11" fmla="*/ 96 h 1473"/>
                  <a:gd name="T12" fmla="*/ 391 w 1032"/>
                  <a:gd name="T13" fmla="*/ 67 h 1473"/>
                  <a:gd name="T14" fmla="*/ 348 w 1032"/>
                  <a:gd name="T15" fmla="*/ 26 h 1473"/>
                  <a:gd name="T16" fmla="*/ 305 w 1032"/>
                  <a:gd name="T17" fmla="*/ 67 h 1473"/>
                  <a:gd name="T18" fmla="*/ 334 w 1032"/>
                  <a:gd name="T19" fmla="*/ 96 h 1473"/>
                  <a:gd name="T20" fmla="*/ 317 w 1032"/>
                  <a:gd name="T21" fmla="*/ 140 h 1473"/>
                  <a:gd name="T22" fmla="*/ 297 w 1032"/>
                  <a:gd name="T23" fmla="*/ 223 h 1473"/>
                  <a:gd name="T24" fmla="*/ 264 w 1032"/>
                  <a:gd name="T25" fmla="*/ 111 h 1473"/>
                  <a:gd name="T26" fmla="*/ 249 w 1032"/>
                  <a:gd name="T27" fmla="*/ 0 h 1473"/>
                  <a:gd name="T28" fmla="*/ 143 w 1032"/>
                  <a:gd name="T29" fmla="*/ 0 h 1473"/>
                  <a:gd name="T30" fmla="*/ 0 w 1032"/>
                  <a:gd name="T31" fmla="*/ 143 h 1473"/>
                  <a:gd name="T32" fmla="*/ 0 w 1032"/>
                  <a:gd name="T33" fmla="*/ 660 h 1473"/>
                  <a:gd name="T34" fmla="*/ 58 w 1032"/>
                  <a:gd name="T35" fmla="*/ 718 h 1473"/>
                  <a:gd name="T36" fmla="*/ 114 w 1032"/>
                  <a:gd name="T37" fmla="*/ 660 h 1473"/>
                  <a:gd name="T38" fmla="*/ 114 w 1032"/>
                  <a:gd name="T39" fmla="*/ 229 h 1473"/>
                  <a:gd name="T40" fmla="*/ 170 w 1032"/>
                  <a:gd name="T41" fmla="*/ 229 h 1473"/>
                  <a:gd name="T42" fmla="*/ 170 w 1032"/>
                  <a:gd name="T43" fmla="*/ 1396 h 1473"/>
                  <a:gd name="T44" fmla="*/ 248 w 1032"/>
                  <a:gd name="T45" fmla="*/ 1473 h 1473"/>
                  <a:gd name="T46" fmla="*/ 325 w 1032"/>
                  <a:gd name="T47" fmla="*/ 1396 h 1473"/>
                  <a:gd name="T48" fmla="*/ 325 w 1032"/>
                  <a:gd name="T49" fmla="*/ 708 h 1473"/>
                  <a:gd name="T50" fmla="*/ 373 w 1032"/>
                  <a:gd name="T51" fmla="*/ 708 h 1473"/>
                  <a:gd name="T52" fmla="*/ 373 w 1032"/>
                  <a:gd name="T53" fmla="*/ 1396 h 1473"/>
                  <a:gd name="T54" fmla="*/ 450 w 1032"/>
                  <a:gd name="T55" fmla="*/ 1473 h 1473"/>
                  <a:gd name="T56" fmla="*/ 527 w 1032"/>
                  <a:gd name="T57" fmla="*/ 1396 h 1473"/>
                  <a:gd name="T58" fmla="*/ 527 w 1032"/>
                  <a:gd name="T59" fmla="*/ 653 h 1473"/>
                  <a:gd name="T60" fmla="*/ 527 w 1032"/>
                  <a:gd name="T61" fmla="*/ 133 h 1473"/>
                  <a:gd name="T62" fmla="*/ 527 w 1032"/>
                  <a:gd name="T63" fmla="*/ 111 h 1473"/>
                  <a:gd name="T64" fmla="*/ 989 w 1032"/>
                  <a:gd name="T65" fmla="*/ 111 h 1473"/>
                  <a:gd name="T66" fmla="*/ 1032 w 1032"/>
                  <a:gd name="T67" fmla="*/ 57 h 1473"/>
                  <a:gd name="T68" fmla="*/ 974 w 1032"/>
                  <a:gd name="T69" fmla="*/ 0 h 1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32" h="1473">
                    <a:moveTo>
                      <a:pt x="974" y="0"/>
                    </a:moveTo>
                    <a:cubicBezTo>
                      <a:pt x="826" y="0"/>
                      <a:pt x="474" y="0"/>
                      <a:pt x="448" y="0"/>
                    </a:cubicBezTo>
                    <a:cubicBezTo>
                      <a:pt x="447" y="13"/>
                      <a:pt x="443" y="61"/>
                      <a:pt x="433" y="111"/>
                    </a:cubicBezTo>
                    <a:cubicBezTo>
                      <a:pt x="427" y="141"/>
                      <a:pt x="399" y="223"/>
                      <a:pt x="399" y="223"/>
                    </a:cubicBezTo>
                    <a:cubicBezTo>
                      <a:pt x="399" y="223"/>
                      <a:pt x="384" y="160"/>
                      <a:pt x="379" y="140"/>
                    </a:cubicBezTo>
                    <a:cubicBezTo>
                      <a:pt x="375" y="127"/>
                      <a:pt x="362" y="96"/>
                      <a:pt x="362" y="96"/>
                    </a:cubicBezTo>
                    <a:cubicBezTo>
                      <a:pt x="391" y="67"/>
                      <a:pt x="391" y="67"/>
                      <a:pt x="391" y="67"/>
                    </a:cubicBezTo>
                    <a:cubicBezTo>
                      <a:pt x="348" y="26"/>
                      <a:pt x="348" y="26"/>
                      <a:pt x="348" y="26"/>
                    </a:cubicBezTo>
                    <a:cubicBezTo>
                      <a:pt x="305" y="67"/>
                      <a:pt x="305" y="67"/>
                      <a:pt x="305" y="67"/>
                    </a:cubicBezTo>
                    <a:cubicBezTo>
                      <a:pt x="334" y="96"/>
                      <a:pt x="334" y="96"/>
                      <a:pt x="334" y="96"/>
                    </a:cubicBezTo>
                    <a:cubicBezTo>
                      <a:pt x="334" y="96"/>
                      <a:pt x="321" y="127"/>
                      <a:pt x="317" y="140"/>
                    </a:cubicBezTo>
                    <a:cubicBezTo>
                      <a:pt x="312" y="160"/>
                      <a:pt x="297" y="223"/>
                      <a:pt x="297" y="223"/>
                    </a:cubicBezTo>
                    <a:cubicBezTo>
                      <a:pt x="297" y="223"/>
                      <a:pt x="270" y="141"/>
                      <a:pt x="264" y="111"/>
                    </a:cubicBezTo>
                    <a:cubicBezTo>
                      <a:pt x="254" y="61"/>
                      <a:pt x="250" y="13"/>
                      <a:pt x="249" y="0"/>
                    </a:cubicBezTo>
                    <a:cubicBezTo>
                      <a:pt x="143" y="0"/>
                      <a:pt x="143" y="0"/>
                      <a:pt x="143" y="0"/>
                    </a:cubicBezTo>
                    <a:cubicBezTo>
                      <a:pt x="64" y="0"/>
                      <a:pt x="0" y="64"/>
                      <a:pt x="0" y="143"/>
                    </a:cubicBezTo>
                    <a:cubicBezTo>
                      <a:pt x="0" y="205"/>
                      <a:pt x="0" y="660"/>
                      <a:pt x="0" y="660"/>
                    </a:cubicBezTo>
                    <a:cubicBezTo>
                      <a:pt x="0" y="692"/>
                      <a:pt x="26" y="718"/>
                      <a:pt x="58" y="718"/>
                    </a:cubicBezTo>
                    <a:cubicBezTo>
                      <a:pt x="88" y="718"/>
                      <a:pt x="114" y="692"/>
                      <a:pt x="114" y="660"/>
                    </a:cubicBezTo>
                    <a:cubicBezTo>
                      <a:pt x="114" y="611"/>
                      <a:pt x="114" y="229"/>
                      <a:pt x="114" y="229"/>
                    </a:cubicBezTo>
                    <a:cubicBezTo>
                      <a:pt x="170" y="229"/>
                      <a:pt x="170" y="229"/>
                      <a:pt x="170" y="229"/>
                    </a:cubicBezTo>
                    <a:cubicBezTo>
                      <a:pt x="170" y="594"/>
                      <a:pt x="170" y="1396"/>
                      <a:pt x="170" y="1396"/>
                    </a:cubicBezTo>
                    <a:cubicBezTo>
                      <a:pt x="170" y="1440"/>
                      <a:pt x="205" y="1473"/>
                      <a:pt x="248" y="1473"/>
                    </a:cubicBezTo>
                    <a:cubicBezTo>
                      <a:pt x="290" y="1473"/>
                      <a:pt x="325" y="1440"/>
                      <a:pt x="325" y="1396"/>
                    </a:cubicBezTo>
                    <a:cubicBezTo>
                      <a:pt x="325" y="708"/>
                      <a:pt x="325" y="708"/>
                      <a:pt x="325" y="708"/>
                    </a:cubicBezTo>
                    <a:cubicBezTo>
                      <a:pt x="373" y="708"/>
                      <a:pt x="373" y="708"/>
                      <a:pt x="373" y="708"/>
                    </a:cubicBezTo>
                    <a:cubicBezTo>
                      <a:pt x="373" y="1396"/>
                      <a:pt x="373" y="1396"/>
                      <a:pt x="373" y="1396"/>
                    </a:cubicBezTo>
                    <a:cubicBezTo>
                      <a:pt x="373" y="1440"/>
                      <a:pt x="407" y="1473"/>
                      <a:pt x="450" y="1473"/>
                    </a:cubicBezTo>
                    <a:cubicBezTo>
                      <a:pt x="491" y="1473"/>
                      <a:pt x="527" y="1440"/>
                      <a:pt x="527" y="1396"/>
                    </a:cubicBezTo>
                    <a:cubicBezTo>
                      <a:pt x="527" y="1103"/>
                      <a:pt x="527" y="852"/>
                      <a:pt x="527" y="653"/>
                    </a:cubicBezTo>
                    <a:cubicBezTo>
                      <a:pt x="527" y="321"/>
                      <a:pt x="527" y="133"/>
                      <a:pt x="527" y="133"/>
                    </a:cubicBezTo>
                    <a:cubicBezTo>
                      <a:pt x="527" y="111"/>
                      <a:pt x="527" y="111"/>
                      <a:pt x="527" y="111"/>
                    </a:cubicBezTo>
                    <a:cubicBezTo>
                      <a:pt x="989" y="111"/>
                      <a:pt x="989" y="111"/>
                      <a:pt x="989" y="111"/>
                    </a:cubicBezTo>
                    <a:cubicBezTo>
                      <a:pt x="1014" y="105"/>
                      <a:pt x="1032" y="83"/>
                      <a:pt x="1032" y="57"/>
                    </a:cubicBezTo>
                    <a:cubicBezTo>
                      <a:pt x="1032" y="25"/>
                      <a:pt x="1006" y="0"/>
                      <a:pt x="97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grpSp>
      </p:grpSp>
      <p:grpSp>
        <p:nvGrpSpPr>
          <p:cNvPr id="2" name="组合 1"/>
          <p:cNvGrpSpPr/>
          <p:nvPr/>
        </p:nvGrpSpPr>
        <p:grpSpPr>
          <a:xfrm>
            <a:off x="2713708" y="3914193"/>
            <a:ext cx="3350919" cy="341318"/>
            <a:chOff x="2713708" y="3914193"/>
            <a:chExt cx="3350919" cy="341318"/>
          </a:xfrm>
        </p:grpSpPr>
        <p:sp>
          <p:nvSpPr>
            <p:cNvPr id="122" name="TextBox 76"/>
            <p:cNvSpPr txBox="1"/>
            <p:nvPr/>
          </p:nvSpPr>
          <p:spPr>
            <a:xfrm>
              <a:off x="2713708" y="4037503"/>
              <a:ext cx="3350919" cy="218008"/>
            </a:xfrm>
            <a:prstGeom prst="rect">
              <a:avLst/>
            </a:prstGeom>
            <a:noFill/>
          </p:spPr>
          <p:txBody>
            <a:bodyPr wrap="square" lIns="0" tIns="0" rIns="0" bIns="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700"/>
                </a:lnSpc>
                <a:spcAft>
                  <a:spcPts val="600"/>
                </a:spcAft>
              </a:pPr>
              <a:r>
                <a:rPr lang="zh-CN" altLang="en-US" b="1" cap="all" spc="30" dirty="0">
                  <a:solidFill>
                    <a:srgbClr val="0863B5"/>
                  </a:solidFill>
                  <a:latin typeface="明黑" panose="020B0300000000000000" pitchFamily="34" charset="-122"/>
                  <a:ea typeface="明黑" panose="020B0300000000000000" pitchFamily="34" charset="-122"/>
                </a:rPr>
                <a:t>商业概念发展讨论</a:t>
              </a:r>
              <a:endParaRPr lang="en-US" b="1" cap="all" spc="30" dirty="0">
                <a:solidFill>
                  <a:srgbClr val="0863B5"/>
                </a:solidFill>
                <a:latin typeface="明黑" panose="020B0300000000000000" pitchFamily="34" charset="-122"/>
                <a:ea typeface="明黑" panose="020B0300000000000000" pitchFamily="34" charset="-122"/>
              </a:endParaRPr>
            </a:p>
          </p:txBody>
        </p:sp>
        <p:cxnSp>
          <p:nvCxnSpPr>
            <p:cNvPr id="123" name="直接连接符 122"/>
            <p:cNvCxnSpPr/>
            <p:nvPr/>
          </p:nvCxnSpPr>
          <p:spPr>
            <a:xfrm>
              <a:off x="2713708" y="3914193"/>
              <a:ext cx="576000" cy="0"/>
            </a:xfrm>
            <a:prstGeom prst="line">
              <a:avLst/>
            </a:prstGeom>
            <a:ln w="38100">
              <a:solidFill>
                <a:srgbClr val="0863B5"/>
              </a:solidFill>
            </a:ln>
            <a:effectLst/>
          </p:spPr>
          <p:style>
            <a:lnRef idx="1">
              <a:schemeClr val="accent1"/>
            </a:lnRef>
            <a:fillRef idx="0">
              <a:schemeClr val="accent1"/>
            </a:fillRef>
            <a:effectRef idx="0">
              <a:schemeClr val="accent1"/>
            </a:effectRef>
            <a:fontRef idx="minor">
              <a:schemeClr val="tx1"/>
            </a:fontRef>
          </p:style>
        </p:cxnSp>
      </p:grpSp>
      <p:grpSp>
        <p:nvGrpSpPr>
          <p:cNvPr id="124" name="组合 123"/>
          <p:cNvGrpSpPr/>
          <p:nvPr/>
        </p:nvGrpSpPr>
        <p:grpSpPr>
          <a:xfrm>
            <a:off x="740309" y="4378030"/>
            <a:ext cx="489238" cy="431049"/>
            <a:chOff x="841658" y="4077820"/>
            <a:chExt cx="489238" cy="431049"/>
          </a:xfrm>
        </p:grpSpPr>
        <p:sp>
          <p:nvSpPr>
            <p:cNvPr id="142" name="Oval 73"/>
            <p:cNvSpPr/>
            <p:nvPr/>
          </p:nvSpPr>
          <p:spPr>
            <a:xfrm>
              <a:off x="870753" y="4077820"/>
              <a:ext cx="431049" cy="431049"/>
            </a:xfrm>
            <a:prstGeom prst="ellipse">
              <a:avLst/>
            </a:prstGeom>
            <a:solidFill>
              <a:srgbClr val="089CEF"/>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latin typeface="明黑" panose="020B0300000000000000" pitchFamily="34" charset="-122"/>
                <a:ea typeface="明黑" panose="020B0300000000000000" pitchFamily="34" charset="-122"/>
              </a:endParaRPr>
            </a:p>
          </p:txBody>
        </p:sp>
        <p:sp>
          <p:nvSpPr>
            <p:cNvPr id="143" name="文本框 13"/>
            <p:cNvSpPr txBox="1"/>
            <p:nvPr/>
          </p:nvSpPr>
          <p:spPr>
            <a:xfrm>
              <a:off x="841658" y="4108678"/>
              <a:ext cx="489238" cy="369332"/>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dirty="0">
                  <a:solidFill>
                    <a:schemeClr val="bg1">
                      <a:lumMod val="95000"/>
                    </a:schemeClr>
                  </a:solidFill>
                  <a:latin typeface="明黑" panose="020B0300000000000000" pitchFamily="34" charset="-122"/>
                  <a:ea typeface="明黑" panose="020B0300000000000000" pitchFamily="34" charset="-122"/>
                </a:rPr>
                <a:t>01</a:t>
              </a:r>
              <a:endParaRPr lang="zh-CN" altLang="en-US" dirty="0">
                <a:solidFill>
                  <a:schemeClr val="bg1">
                    <a:lumMod val="95000"/>
                  </a:schemeClr>
                </a:solidFill>
                <a:latin typeface="明黑" panose="020B0300000000000000" pitchFamily="34" charset="-122"/>
                <a:ea typeface="明黑" panose="020B0300000000000000" pitchFamily="34" charset="-122"/>
              </a:endParaRPr>
            </a:p>
          </p:txBody>
        </p:sp>
      </p:grpSp>
      <p:cxnSp>
        <p:nvCxnSpPr>
          <p:cNvPr id="125" name="直接连接符 124"/>
          <p:cNvCxnSpPr/>
          <p:nvPr/>
        </p:nvCxnSpPr>
        <p:spPr>
          <a:xfrm>
            <a:off x="1268236" y="4593554"/>
            <a:ext cx="5647165" cy="0"/>
          </a:xfrm>
          <a:prstGeom prst="line">
            <a:avLst/>
          </a:prstGeom>
          <a:ln w="1270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126" name="组合 125"/>
          <p:cNvGrpSpPr/>
          <p:nvPr/>
        </p:nvGrpSpPr>
        <p:grpSpPr>
          <a:xfrm>
            <a:off x="6949830" y="4378030"/>
            <a:ext cx="489238" cy="431049"/>
            <a:chOff x="841658" y="4077820"/>
            <a:chExt cx="489238" cy="431049"/>
          </a:xfrm>
        </p:grpSpPr>
        <p:sp>
          <p:nvSpPr>
            <p:cNvPr id="140" name="Oval 73"/>
            <p:cNvSpPr/>
            <p:nvPr/>
          </p:nvSpPr>
          <p:spPr>
            <a:xfrm>
              <a:off x="870753" y="4077820"/>
              <a:ext cx="431049" cy="431049"/>
            </a:xfrm>
            <a:prstGeom prst="ellipse">
              <a:avLst/>
            </a:prstGeom>
            <a:solidFill>
              <a:srgbClr val="089CEF"/>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latin typeface="明黑" panose="020B0300000000000000" pitchFamily="34" charset="-122"/>
                <a:ea typeface="明黑" panose="020B0300000000000000" pitchFamily="34" charset="-122"/>
              </a:endParaRPr>
            </a:p>
          </p:txBody>
        </p:sp>
        <p:sp>
          <p:nvSpPr>
            <p:cNvPr id="141" name="文本框 161"/>
            <p:cNvSpPr txBox="1"/>
            <p:nvPr/>
          </p:nvSpPr>
          <p:spPr>
            <a:xfrm>
              <a:off x="841658" y="4108678"/>
              <a:ext cx="489238" cy="369332"/>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dirty="0">
                  <a:solidFill>
                    <a:schemeClr val="bg1">
                      <a:lumMod val="95000"/>
                    </a:schemeClr>
                  </a:solidFill>
                  <a:latin typeface="明黑" panose="020B0300000000000000" pitchFamily="34" charset="-122"/>
                  <a:ea typeface="明黑" panose="020B0300000000000000" pitchFamily="34" charset="-122"/>
                </a:rPr>
                <a:t>02</a:t>
              </a:r>
              <a:endParaRPr lang="zh-CN" altLang="en-US" dirty="0">
                <a:solidFill>
                  <a:schemeClr val="bg1">
                    <a:lumMod val="95000"/>
                  </a:schemeClr>
                </a:solidFill>
                <a:latin typeface="明黑" panose="020B0300000000000000" pitchFamily="34" charset="-122"/>
                <a:ea typeface="明黑" panose="020B0300000000000000" pitchFamily="34" charset="-122"/>
              </a:endParaRPr>
            </a:p>
          </p:txBody>
        </p:sp>
      </p:grpSp>
      <p:grpSp>
        <p:nvGrpSpPr>
          <p:cNvPr id="128" name="组合 127"/>
          <p:cNvGrpSpPr/>
          <p:nvPr/>
        </p:nvGrpSpPr>
        <p:grpSpPr>
          <a:xfrm>
            <a:off x="6978925" y="2252973"/>
            <a:ext cx="1637463" cy="1922552"/>
            <a:chOff x="7080274" y="1952763"/>
            <a:chExt cx="1637463" cy="1922552"/>
          </a:xfrm>
        </p:grpSpPr>
        <p:sp>
          <p:nvSpPr>
            <p:cNvPr id="133" name="Freeform 21"/>
            <p:cNvSpPr>
              <a:spLocks/>
            </p:cNvSpPr>
            <p:nvPr/>
          </p:nvSpPr>
          <p:spPr bwMode="auto">
            <a:xfrm>
              <a:off x="7851014" y="2747857"/>
              <a:ext cx="866723" cy="1127458"/>
            </a:xfrm>
            <a:custGeom>
              <a:avLst/>
              <a:gdLst>
                <a:gd name="T0" fmla="*/ 1815 w 1934"/>
                <a:gd name="T1" fmla="*/ 2275 h 2515"/>
                <a:gd name="T2" fmla="*/ 1704 w 1934"/>
                <a:gd name="T3" fmla="*/ 2275 h 2515"/>
                <a:gd name="T4" fmla="*/ 1704 w 1934"/>
                <a:gd name="T5" fmla="*/ 315 h 2515"/>
                <a:gd name="T6" fmla="*/ 1777 w 1934"/>
                <a:gd name="T7" fmla="*/ 315 h 2515"/>
                <a:gd name="T8" fmla="*/ 1934 w 1934"/>
                <a:gd name="T9" fmla="*/ 158 h 2515"/>
                <a:gd name="T10" fmla="*/ 1777 w 1934"/>
                <a:gd name="T11" fmla="*/ 0 h 2515"/>
                <a:gd name="T12" fmla="*/ 157 w 1934"/>
                <a:gd name="T13" fmla="*/ 0 h 2515"/>
                <a:gd name="T14" fmla="*/ 0 w 1934"/>
                <a:gd name="T15" fmla="*/ 158 h 2515"/>
                <a:gd name="T16" fmla="*/ 157 w 1934"/>
                <a:gd name="T17" fmla="*/ 315 h 2515"/>
                <a:gd name="T18" fmla="*/ 1199 w 1934"/>
                <a:gd name="T19" fmla="*/ 315 h 2515"/>
                <a:gd name="T20" fmla="*/ 1199 w 1934"/>
                <a:gd name="T21" fmla="*/ 2275 h 2515"/>
                <a:gd name="T22" fmla="*/ 583 w 1934"/>
                <a:gd name="T23" fmla="*/ 2275 h 2515"/>
                <a:gd name="T24" fmla="*/ 464 w 1934"/>
                <a:gd name="T25" fmla="*/ 2395 h 2515"/>
                <a:gd name="T26" fmla="*/ 583 w 1934"/>
                <a:gd name="T27" fmla="*/ 2515 h 2515"/>
                <a:gd name="T28" fmla="*/ 1815 w 1934"/>
                <a:gd name="T29" fmla="*/ 2515 h 2515"/>
                <a:gd name="T30" fmla="*/ 1934 w 1934"/>
                <a:gd name="T31" fmla="*/ 2395 h 2515"/>
                <a:gd name="T32" fmla="*/ 1815 w 1934"/>
                <a:gd name="T33" fmla="*/ 2275 h 25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34" h="2515">
                  <a:moveTo>
                    <a:pt x="1815" y="2275"/>
                  </a:moveTo>
                  <a:cubicBezTo>
                    <a:pt x="1704" y="2275"/>
                    <a:pt x="1704" y="2275"/>
                    <a:pt x="1704" y="2275"/>
                  </a:cubicBezTo>
                  <a:cubicBezTo>
                    <a:pt x="1704" y="315"/>
                    <a:pt x="1704" y="315"/>
                    <a:pt x="1704" y="315"/>
                  </a:cubicBezTo>
                  <a:cubicBezTo>
                    <a:pt x="1777" y="315"/>
                    <a:pt x="1777" y="315"/>
                    <a:pt x="1777" y="315"/>
                  </a:cubicBezTo>
                  <a:cubicBezTo>
                    <a:pt x="1864" y="315"/>
                    <a:pt x="1934" y="245"/>
                    <a:pt x="1934" y="158"/>
                  </a:cubicBezTo>
                  <a:cubicBezTo>
                    <a:pt x="1934" y="71"/>
                    <a:pt x="1864" y="0"/>
                    <a:pt x="1777" y="0"/>
                  </a:cubicBezTo>
                  <a:cubicBezTo>
                    <a:pt x="157" y="0"/>
                    <a:pt x="157" y="0"/>
                    <a:pt x="157" y="0"/>
                  </a:cubicBezTo>
                  <a:cubicBezTo>
                    <a:pt x="70" y="0"/>
                    <a:pt x="0" y="71"/>
                    <a:pt x="0" y="158"/>
                  </a:cubicBezTo>
                  <a:cubicBezTo>
                    <a:pt x="0" y="245"/>
                    <a:pt x="70" y="315"/>
                    <a:pt x="157" y="315"/>
                  </a:cubicBezTo>
                  <a:cubicBezTo>
                    <a:pt x="1199" y="315"/>
                    <a:pt x="1199" y="315"/>
                    <a:pt x="1199" y="315"/>
                  </a:cubicBezTo>
                  <a:cubicBezTo>
                    <a:pt x="1199" y="2275"/>
                    <a:pt x="1199" y="2275"/>
                    <a:pt x="1199" y="2275"/>
                  </a:cubicBezTo>
                  <a:cubicBezTo>
                    <a:pt x="583" y="2275"/>
                    <a:pt x="583" y="2275"/>
                    <a:pt x="583" y="2275"/>
                  </a:cubicBezTo>
                  <a:cubicBezTo>
                    <a:pt x="517" y="2275"/>
                    <a:pt x="464" y="2329"/>
                    <a:pt x="464" y="2395"/>
                  </a:cubicBezTo>
                  <a:cubicBezTo>
                    <a:pt x="464" y="2461"/>
                    <a:pt x="517" y="2515"/>
                    <a:pt x="583" y="2515"/>
                  </a:cubicBezTo>
                  <a:cubicBezTo>
                    <a:pt x="1815" y="2515"/>
                    <a:pt x="1815" y="2515"/>
                    <a:pt x="1815" y="2515"/>
                  </a:cubicBezTo>
                  <a:cubicBezTo>
                    <a:pt x="1881" y="2515"/>
                    <a:pt x="1934" y="2461"/>
                    <a:pt x="1934" y="2395"/>
                  </a:cubicBezTo>
                  <a:cubicBezTo>
                    <a:pt x="1934" y="2329"/>
                    <a:pt x="1881" y="2275"/>
                    <a:pt x="1815" y="2275"/>
                  </a:cubicBezTo>
                  <a:close/>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34" name="Freeform 22"/>
            <p:cNvSpPr>
              <a:spLocks/>
            </p:cNvSpPr>
            <p:nvPr/>
          </p:nvSpPr>
          <p:spPr bwMode="auto">
            <a:xfrm>
              <a:off x="8044414" y="2180547"/>
              <a:ext cx="671890" cy="542956"/>
            </a:xfrm>
            <a:custGeom>
              <a:avLst/>
              <a:gdLst>
                <a:gd name="T0" fmla="*/ 1418 w 1501"/>
                <a:gd name="T1" fmla="*/ 13 h 1212"/>
                <a:gd name="T2" fmla="*/ 1296 w 1501"/>
                <a:gd name="T3" fmla="*/ 103 h 1212"/>
                <a:gd name="T4" fmla="*/ 1076 w 1501"/>
                <a:gd name="T5" fmla="*/ 1017 h 1212"/>
                <a:gd name="T6" fmla="*/ 98 w 1501"/>
                <a:gd name="T7" fmla="*/ 1017 h 1212"/>
                <a:gd name="T8" fmla="*/ 0 w 1501"/>
                <a:gd name="T9" fmla="*/ 1115 h 1212"/>
                <a:gd name="T10" fmla="*/ 98 w 1501"/>
                <a:gd name="T11" fmla="*/ 1212 h 1212"/>
                <a:gd name="T12" fmla="*/ 1150 w 1501"/>
                <a:gd name="T13" fmla="*/ 1212 h 1212"/>
                <a:gd name="T14" fmla="*/ 1150 w 1501"/>
                <a:gd name="T15" fmla="*/ 1212 h 1212"/>
                <a:gd name="T16" fmla="*/ 1152 w 1501"/>
                <a:gd name="T17" fmla="*/ 1212 h 1212"/>
                <a:gd name="T18" fmla="*/ 1248 w 1501"/>
                <a:gd name="T19" fmla="*/ 1134 h 1212"/>
                <a:gd name="T20" fmla="*/ 1253 w 1501"/>
                <a:gd name="T21" fmla="*/ 1119 h 1212"/>
                <a:gd name="T22" fmla="*/ 1486 w 1501"/>
                <a:gd name="T23" fmla="*/ 149 h 1212"/>
                <a:gd name="T24" fmla="*/ 1418 w 1501"/>
                <a:gd name="T25" fmla="*/ 13 h 1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01" h="1212">
                  <a:moveTo>
                    <a:pt x="1418" y="13"/>
                  </a:moveTo>
                  <a:cubicBezTo>
                    <a:pt x="1366" y="0"/>
                    <a:pt x="1311" y="41"/>
                    <a:pt x="1296" y="103"/>
                  </a:cubicBezTo>
                  <a:cubicBezTo>
                    <a:pt x="1076" y="1017"/>
                    <a:pt x="1076" y="1017"/>
                    <a:pt x="1076" y="1017"/>
                  </a:cubicBezTo>
                  <a:cubicBezTo>
                    <a:pt x="98" y="1017"/>
                    <a:pt x="98" y="1017"/>
                    <a:pt x="98" y="1017"/>
                  </a:cubicBezTo>
                  <a:cubicBezTo>
                    <a:pt x="44" y="1017"/>
                    <a:pt x="0" y="1061"/>
                    <a:pt x="0" y="1115"/>
                  </a:cubicBezTo>
                  <a:cubicBezTo>
                    <a:pt x="0" y="1169"/>
                    <a:pt x="44" y="1212"/>
                    <a:pt x="98" y="1212"/>
                  </a:cubicBezTo>
                  <a:cubicBezTo>
                    <a:pt x="1150" y="1212"/>
                    <a:pt x="1150" y="1212"/>
                    <a:pt x="1150" y="1212"/>
                  </a:cubicBezTo>
                  <a:cubicBezTo>
                    <a:pt x="1150" y="1212"/>
                    <a:pt x="1150" y="1212"/>
                    <a:pt x="1150" y="1212"/>
                  </a:cubicBezTo>
                  <a:cubicBezTo>
                    <a:pt x="1152" y="1212"/>
                    <a:pt x="1152" y="1212"/>
                    <a:pt x="1152" y="1212"/>
                  </a:cubicBezTo>
                  <a:cubicBezTo>
                    <a:pt x="1200" y="1212"/>
                    <a:pt x="1239" y="1179"/>
                    <a:pt x="1248" y="1134"/>
                  </a:cubicBezTo>
                  <a:cubicBezTo>
                    <a:pt x="1250" y="1129"/>
                    <a:pt x="1252" y="1124"/>
                    <a:pt x="1253" y="1119"/>
                  </a:cubicBezTo>
                  <a:cubicBezTo>
                    <a:pt x="1486" y="149"/>
                    <a:pt x="1486" y="149"/>
                    <a:pt x="1486" y="149"/>
                  </a:cubicBezTo>
                  <a:cubicBezTo>
                    <a:pt x="1501" y="86"/>
                    <a:pt x="1470" y="25"/>
                    <a:pt x="1418" y="13"/>
                  </a:cubicBezTo>
                  <a:close/>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grpSp>
          <p:nvGrpSpPr>
            <p:cNvPr id="135" name="Group 49"/>
            <p:cNvGrpSpPr/>
            <p:nvPr/>
          </p:nvGrpSpPr>
          <p:grpSpPr>
            <a:xfrm>
              <a:off x="7288001" y="1952763"/>
              <a:ext cx="770740" cy="1732016"/>
              <a:chOff x="1743075" y="1249363"/>
              <a:chExt cx="854075" cy="1919288"/>
            </a:xfrm>
            <a:solidFill>
              <a:schemeClr val="tx1">
                <a:lumMod val="65000"/>
                <a:lumOff val="35000"/>
              </a:schemeClr>
            </a:solidFill>
          </p:grpSpPr>
          <p:sp>
            <p:nvSpPr>
              <p:cNvPr id="138" name="Freeform 23"/>
              <p:cNvSpPr>
                <a:spLocks/>
              </p:cNvSpPr>
              <p:nvPr/>
            </p:nvSpPr>
            <p:spPr bwMode="auto">
              <a:xfrm>
                <a:off x="1743075" y="1651001"/>
                <a:ext cx="854075" cy="1517650"/>
              </a:xfrm>
              <a:custGeom>
                <a:avLst/>
                <a:gdLst>
                  <a:gd name="T0" fmla="*/ 0 w 1720"/>
                  <a:gd name="T1" fmla="*/ 349 h 3056"/>
                  <a:gd name="T2" fmla="*/ 349 w 1720"/>
                  <a:gd name="T3" fmla="*/ 0 h 3056"/>
                  <a:gd name="T4" fmla="*/ 595 w 1720"/>
                  <a:gd name="T5" fmla="*/ 101 h 3056"/>
                  <a:gd name="T6" fmla="*/ 624 w 1720"/>
                  <a:gd name="T7" fmla="*/ 122 h 3056"/>
                  <a:gd name="T8" fmla="*/ 1064 w 1720"/>
                  <a:gd name="T9" fmla="*/ 562 h 3056"/>
                  <a:gd name="T10" fmla="*/ 1593 w 1720"/>
                  <a:gd name="T11" fmla="*/ 562 h 3056"/>
                  <a:gd name="T12" fmla="*/ 1720 w 1720"/>
                  <a:gd name="T13" fmla="*/ 689 h 3056"/>
                  <a:gd name="T14" fmla="*/ 1593 w 1720"/>
                  <a:gd name="T15" fmla="*/ 815 h 3056"/>
                  <a:gd name="T16" fmla="*/ 1035 w 1720"/>
                  <a:gd name="T17" fmla="*/ 815 h 3056"/>
                  <a:gd name="T18" fmla="*/ 1035 w 1720"/>
                  <a:gd name="T19" fmla="*/ 815 h 3056"/>
                  <a:gd name="T20" fmla="*/ 1007 w 1720"/>
                  <a:gd name="T21" fmla="*/ 815 h 3056"/>
                  <a:gd name="T22" fmla="*/ 1007 w 1720"/>
                  <a:gd name="T23" fmla="*/ 811 h 3056"/>
                  <a:gd name="T24" fmla="*/ 953 w 1720"/>
                  <a:gd name="T25" fmla="*/ 781 h 3056"/>
                  <a:gd name="T26" fmla="*/ 698 w 1720"/>
                  <a:gd name="T27" fmla="*/ 526 h 3056"/>
                  <a:gd name="T28" fmla="*/ 698 w 1720"/>
                  <a:gd name="T29" fmla="*/ 1322 h 3056"/>
                  <a:gd name="T30" fmla="*/ 1505 w 1720"/>
                  <a:gd name="T31" fmla="*/ 1322 h 3056"/>
                  <a:gd name="T32" fmla="*/ 1518 w 1720"/>
                  <a:gd name="T33" fmla="*/ 1323 h 3056"/>
                  <a:gd name="T34" fmla="*/ 1530 w 1720"/>
                  <a:gd name="T35" fmla="*/ 1322 h 3056"/>
                  <a:gd name="T36" fmla="*/ 1720 w 1720"/>
                  <a:gd name="T37" fmla="*/ 1512 h 3056"/>
                  <a:gd name="T38" fmla="*/ 1720 w 1720"/>
                  <a:gd name="T39" fmla="*/ 1537 h 3056"/>
                  <a:gd name="T40" fmla="*/ 1720 w 1720"/>
                  <a:gd name="T41" fmla="*/ 1537 h 3056"/>
                  <a:gd name="T42" fmla="*/ 1720 w 1720"/>
                  <a:gd name="T43" fmla="*/ 1537 h 3056"/>
                  <a:gd name="T44" fmla="*/ 1720 w 1720"/>
                  <a:gd name="T45" fmla="*/ 2866 h 3056"/>
                  <a:gd name="T46" fmla="*/ 1530 w 1720"/>
                  <a:gd name="T47" fmla="*/ 3056 h 3056"/>
                  <a:gd name="T48" fmla="*/ 1340 w 1720"/>
                  <a:gd name="T49" fmla="*/ 2866 h 3056"/>
                  <a:gd name="T50" fmla="*/ 1340 w 1720"/>
                  <a:gd name="T51" fmla="*/ 1752 h 3056"/>
                  <a:gd name="T52" fmla="*/ 215 w 1720"/>
                  <a:gd name="T53" fmla="*/ 1752 h 3056"/>
                  <a:gd name="T54" fmla="*/ 0 w 1720"/>
                  <a:gd name="T55" fmla="*/ 1537 h 3056"/>
                  <a:gd name="T56" fmla="*/ 0 w 1720"/>
                  <a:gd name="T57" fmla="*/ 1403 h 3056"/>
                  <a:gd name="T58" fmla="*/ 0 w 1720"/>
                  <a:gd name="T59" fmla="*/ 349 h 30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720" h="3056">
                    <a:moveTo>
                      <a:pt x="0" y="349"/>
                    </a:moveTo>
                    <a:cubicBezTo>
                      <a:pt x="0" y="156"/>
                      <a:pt x="156" y="0"/>
                      <a:pt x="349" y="0"/>
                    </a:cubicBezTo>
                    <a:cubicBezTo>
                      <a:pt x="445" y="0"/>
                      <a:pt x="531" y="38"/>
                      <a:pt x="595" y="101"/>
                    </a:cubicBezTo>
                    <a:cubicBezTo>
                      <a:pt x="605" y="106"/>
                      <a:pt x="615" y="113"/>
                      <a:pt x="624" y="122"/>
                    </a:cubicBezTo>
                    <a:cubicBezTo>
                      <a:pt x="1064" y="562"/>
                      <a:pt x="1064" y="562"/>
                      <a:pt x="1064" y="562"/>
                    </a:cubicBezTo>
                    <a:cubicBezTo>
                      <a:pt x="1593" y="562"/>
                      <a:pt x="1593" y="562"/>
                      <a:pt x="1593" y="562"/>
                    </a:cubicBezTo>
                    <a:cubicBezTo>
                      <a:pt x="1663" y="562"/>
                      <a:pt x="1720" y="619"/>
                      <a:pt x="1720" y="689"/>
                    </a:cubicBezTo>
                    <a:cubicBezTo>
                      <a:pt x="1720" y="758"/>
                      <a:pt x="1663" y="815"/>
                      <a:pt x="1593" y="815"/>
                    </a:cubicBezTo>
                    <a:cubicBezTo>
                      <a:pt x="1035" y="815"/>
                      <a:pt x="1035" y="815"/>
                      <a:pt x="1035" y="815"/>
                    </a:cubicBezTo>
                    <a:cubicBezTo>
                      <a:pt x="1035" y="815"/>
                      <a:pt x="1035" y="815"/>
                      <a:pt x="1035" y="815"/>
                    </a:cubicBezTo>
                    <a:cubicBezTo>
                      <a:pt x="1007" y="815"/>
                      <a:pt x="1007" y="815"/>
                      <a:pt x="1007" y="815"/>
                    </a:cubicBezTo>
                    <a:cubicBezTo>
                      <a:pt x="1007" y="811"/>
                      <a:pt x="1007" y="811"/>
                      <a:pt x="1007" y="811"/>
                    </a:cubicBezTo>
                    <a:cubicBezTo>
                      <a:pt x="987" y="806"/>
                      <a:pt x="968" y="796"/>
                      <a:pt x="953" y="781"/>
                    </a:cubicBezTo>
                    <a:cubicBezTo>
                      <a:pt x="698" y="526"/>
                      <a:pt x="698" y="526"/>
                      <a:pt x="698" y="526"/>
                    </a:cubicBezTo>
                    <a:cubicBezTo>
                      <a:pt x="698" y="1322"/>
                      <a:pt x="698" y="1322"/>
                      <a:pt x="698" y="1322"/>
                    </a:cubicBezTo>
                    <a:cubicBezTo>
                      <a:pt x="1505" y="1322"/>
                      <a:pt x="1505" y="1322"/>
                      <a:pt x="1505" y="1322"/>
                    </a:cubicBezTo>
                    <a:cubicBezTo>
                      <a:pt x="1509" y="1322"/>
                      <a:pt x="1513" y="1322"/>
                      <a:pt x="1518" y="1323"/>
                    </a:cubicBezTo>
                    <a:cubicBezTo>
                      <a:pt x="1522" y="1322"/>
                      <a:pt x="1526" y="1322"/>
                      <a:pt x="1530" y="1322"/>
                    </a:cubicBezTo>
                    <a:cubicBezTo>
                      <a:pt x="1635" y="1322"/>
                      <a:pt x="1720" y="1407"/>
                      <a:pt x="1720" y="1512"/>
                    </a:cubicBezTo>
                    <a:cubicBezTo>
                      <a:pt x="1720" y="1537"/>
                      <a:pt x="1720" y="1537"/>
                      <a:pt x="1720" y="1537"/>
                    </a:cubicBezTo>
                    <a:cubicBezTo>
                      <a:pt x="1720" y="1537"/>
                      <a:pt x="1720" y="1537"/>
                      <a:pt x="1720" y="1537"/>
                    </a:cubicBezTo>
                    <a:cubicBezTo>
                      <a:pt x="1720" y="1537"/>
                      <a:pt x="1720" y="1537"/>
                      <a:pt x="1720" y="1537"/>
                    </a:cubicBezTo>
                    <a:cubicBezTo>
                      <a:pt x="1720" y="2866"/>
                      <a:pt x="1720" y="2866"/>
                      <a:pt x="1720" y="2866"/>
                    </a:cubicBezTo>
                    <a:cubicBezTo>
                      <a:pt x="1720" y="2971"/>
                      <a:pt x="1635" y="3056"/>
                      <a:pt x="1530" y="3056"/>
                    </a:cubicBezTo>
                    <a:cubicBezTo>
                      <a:pt x="1425" y="3056"/>
                      <a:pt x="1340" y="2971"/>
                      <a:pt x="1340" y="2866"/>
                    </a:cubicBezTo>
                    <a:cubicBezTo>
                      <a:pt x="1340" y="1752"/>
                      <a:pt x="1340" y="1752"/>
                      <a:pt x="1340" y="1752"/>
                    </a:cubicBezTo>
                    <a:cubicBezTo>
                      <a:pt x="215" y="1752"/>
                      <a:pt x="215" y="1752"/>
                      <a:pt x="215" y="1752"/>
                    </a:cubicBezTo>
                    <a:cubicBezTo>
                      <a:pt x="96" y="1752"/>
                      <a:pt x="0" y="1656"/>
                      <a:pt x="0" y="1537"/>
                    </a:cubicBezTo>
                    <a:cubicBezTo>
                      <a:pt x="0" y="1517"/>
                      <a:pt x="0" y="1429"/>
                      <a:pt x="0" y="1403"/>
                    </a:cubicBezTo>
                    <a:lnTo>
                      <a:pt x="0" y="34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39" name="Oval 24"/>
              <p:cNvSpPr>
                <a:spLocks noChangeArrowheads="1"/>
              </p:cNvSpPr>
              <p:nvPr/>
            </p:nvSpPr>
            <p:spPr bwMode="auto">
              <a:xfrm>
                <a:off x="1755775" y="1249363"/>
                <a:ext cx="347662" cy="34766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grpSp>
        <p:sp>
          <p:nvSpPr>
            <p:cNvPr id="136" name="Freeform 25"/>
            <p:cNvSpPr>
              <a:spLocks/>
            </p:cNvSpPr>
            <p:nvPr/>
          </p:nvSpPr>
          <p:spPr bwMode="auto">
            <a:xfrm>
              <a:off x="7080274" y="2429820"/>
              <a:ext cx="787931" cy="1378163"/>
            </a:xfrm>
            <a:custGeom>
              <a:avLst/>
              <a:gdLst>
                <a:gd name="T0" fmla="*/ 190 w 1758"/>
                <a:gd name="T1" fmla="*/ 0 h 3078"/>
                <a:gd name="T2" fmla="*/ 190 w 1758"/>
                <a:gd name="T3" fmla="*/ 0 h 3078"/>
                <a:gd name="T4" fmla="*/ 379 w 1758"/>
                <a:gd name="T5" fmla="*/ 190 h 3078"/>
                <a:gd name="T6" fmla="*/ 379 w 1758"/>
                <a:gd name="T7" fmla="*/ 1554 h 3078"/>
                <a:gd name="T8" fmla="*/ 1568 w 1758"/>
                <a:gd name="T9" fmla="*/ 1554 h 3078"/>
                <a:gd name="T10" fmla="*/ 1758 w 1758"/>
                <a:gd name="T11" fmla="*/ 1744 h 3078"/>
                <a:gd name="T12" fmla="*/ 1568 w 1758"/>
                <a:gd name="T13" fmla="*/ 1933 h 3078"/>
                <a:gd name="T14" fmla="*/ 945 w 1758"/>
                <a:gd name="T15" fmla="*/ 1933 h 3078"/>
                <a:gd name="T16" fmla="*/ 945 w 1758"/>
                <a:gd name="T17" fmla="*/ 2905 h 3078"/>
                <a:gd name="T18" fmla="*/ 1379 w 1758"/>
                <a:gd name="T19" fmla="*/ 2905 h 3078"/>
                <a:gd name="T20" fmla="*/ 1465 w 1758"/>
                <a:gd name="T21" fmla="*/ 2992 h 3078"/>
                <a:gd name="T22" fmla="*/ 1379 w 1758"/>
                <a:gd name="T23" fmla="*/ 3078 h 3078"/>
                <a:gd name="T24" fmla="*/ 439 w 1758"/>
                <a:gd name="T25" fmla="*/ 3078 h 3078"/>
                <a:gd name="T26" fmla="*/ 352 w 1758"/>
                <a:gd name="T27" fmla="*/ 2992 h 3078"/>
                <a:gd name="T28" fmla="*/ 439 w 1758"/>
                <a:gd name="T29" fmla="*/ 2905 h 3078"/>
                <a:gd name="T30" fmla="*/ 813 w 1758"/>
                <a:gd name="T31" fmla="*/ 2905 h 3078"/>
                <a:gd name="T32" fmla="*/ 813 w 1758"/>
                <a:gd name="T33" fmla="*/ 1933 h 3078"/>
                <a:gd name="T34" fmla="*/ 190 w 1758"/>
                <a:gd name="T35" fmla="*/ 1933 h 3078"/>
                <a:gd name="T36" fmla="*/ 190 w 1758"/>
                <a:gd name="T37" fmla="*/ 1933 h 3078"/>
                <a:gd name="T38" fmla="*/ 0 w 1758"/>
                <a:gd name="T39" fmla="*/ 1744 h 3078"/>
                <a:gd name="T40" fmla="*/ 0 w 1758"/>
                <a:gd name="T41" fmla="*/ 190 h 3078"/>
                <a:gd name="T42" fmla="*/ 190 w 1758"/>
                <a:gd name="T43" fmla="*/ 0 h 30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758" h="3078">
                  <a:moveTo>
                    <a:pt x="190" y="0"/>
                  </a:moveTo>
                  <a:cubicBezTo>
                    <a:pt x="190" y="0"/>
                    <a:pt x="190" y="0"/>
                    <a:pt x="190" y="0"/>
                  </a:cubicBezTo>
                  <a:cubicBezTo>
                    <a:pt x="294" y="0"/>
                    <a:pt x="379" y="86"/>
                    <a:pt x="379" y="190"/>
                  </a:cubicBezTo>
                  <a:cubicBezTo>
                    <a:pt x="379" y="1554"/>
                    <a:pt x="379" y="1554"/>
                    <a:pt x="379" y="1554"/>
                  </a:cubicBezTo>
                  <a:cubicBezTo>
                    <a:pt x="1568" y="1554"/>
                    <a:pt x="1568" y="1554"/>
                    <a:pt x="1568" y="1554"/>
                  </a:cubicBezTo>
                  <a:cubicBezTo>
                    <a:pt x="1672" y="1554"/>
                    <a:pt x="1758" y="1640"/>
                    <a:pt x="1758" y="1744"/>
                  </a:cubicBezTo>
                  <a:cubicBezTo>
                    <a:pt x="1758" y="1848"/>
                    <a:pt x="1672" y="1933"/>
                    <a:pt x="1568" y="1933"/>
                  </a:cubicBezTo>
                  <a:cubicBezTo>
                    <a:pt x="945" y="1933"/>
                    <a:pt x="945" y="1933"/>
                    <a:pt x="945" y="1933"/>
                  </a:cubicBezTo>
                  <a:cubicBezTo>
                    <a:pt x="945" y="2905"/>
                    <a:pt x="945" y="2905"/>
                    <a:pt x="945" y="2905"/>
                  </a:cubicBezTo>
                  <a:cubicBezTo>
                    <a:pt x="1379" y="2905"/>
                    <a:pt x="1379" y="2905"/>
                    <a:pt x="1379" y="2905"/>
                  </a:cubicBezTo>
                  <a:cubicBezTo>
                    <a:pt x="1426" y="2905"/>
                    <a:pt x="1465" y="2944"/>
                    <a:pt x="1465" y="2992"/>
                  </a:cubicBezTo>
                  <a:cubicBezTo>
                    <a:pt x="1465" y="3040"/>
                    <a:pt x="1426" y="3078"/>
                    <a:pt x="1379" y="3078"/>
                  </a:cubicBezTo>
                  <a:cubicBezTo>
                    <a:pt x="439" y="3078"/>
                    <a:pt x="439" y="3078"/>
                    <a:pt x="439" y="3078"/>
                  </a:cubicBezTo>
                  <a:cubicBezTo>
                    <a:pt x="391" y="3078"/>
                    <a:pt x="352" y="3040"/>
                    <a:pt x="352" y="2992"/>
                  </a:cubicBezTo>
                  <a:cubicBezTo>
                    <a:pt x="352" y="2944"/>
                    <a:pt x="391" y="2905"/>
                    <a:pt x="439" y="2905"/>
                  </a:cubicBezTo>
                  <a:cubicBezTo>
                    <a:pt x="813" y="2905"/>
                    <a:pt x="813" y="2905"/>
                    <a:pt x="813" y="2905"/>
                  </a:cubicBezTo>
                  <a:cubicBezTo>
                    <a:pt x="813" y="1933"/>
                    <a:pt x="813" y="1933"/>
                    <a:pt x="813" y="1933"/>
                  </a:cubicBezTo>
                  <a:cubicBezTo>
                    <a:pt x="190" y="1933"/>
                    <a:pt x="190" y="1933"/>
                    <a:pt x="190" y="1933"/>
                  </a:cubicBezTo>
                  <a:cubicBezTo>
                    <a:pt x="190" y="1933"/>
                    <a:pt x="190" y="1933"/>
                    <a:pt x="190" y="1933"/>
                  </a:cubicBezTo>
                  <a:cubicBezTo>
                    <a:pt x="85" y="1933"/>
                    <a:pt x="0" y="1848"/>
                    <a:pt x="0" y="1744"/>
                  </a:cubicBezTo>
                  <a:cubicBezTo>
                    <a:pt x="0" y="190"/>
                    <a:pt x="0" y="190"/>
                    <a:pt x="0" y="190"/>
                  </a:cubicBezTo>
                  <a:cubicBezTo>
                    <a:pt x="0" y="86"/>
                    <a:pt x="85" y="0"/>
                    <a:pt x="190" y="0"/>
                  </a:cubicBezTo>
                  <a:close/>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37" name="Freeform 46"/>
            <p:cNvSpPr>
              <a:spLocks noEditPoints="1"/>
            </p:cNvSpPr>
            <p:nvPr/>
          </p:nvSpPr>
          <p:spPr bwMode="auto">
            <a:xfrm>
              <a:off x="8093086" y="2156193"/>
              <a:ext cx="339545" cy="341871"/>
            </a:xfrm>
            <a:custGeom>
              <a:avLst/>
              <a:gdLst>
                <a:gd name="T0" fmla="*/ 0 w 221"/>
                <a:gd name="T1" fmla="*/ 83 h 222"/>
                <a:gd name="T2" fmla="*/ 11 w 221"/>
                <a:gd name="T3" fmla="*/ 54 h 222"/>
                <a:gd name="T4" fmla="*/ 43 w 221"/>
                <a:gd name="T5" fmla="*/ 62 h 222"/>
                <a:gd name="T6" fmla="*/ 51 w 221"/>
                <a:gd name="T7" fmla="*/ 52 h 222"/>
                <a:gd name="T8" fmla="*/ 60 w 221"/>
                <a:gd name="T9" fmla="*/ 44 h 222"/>
                <a:gd name="T10" fmla="*/ 52 w 221"/>
                <a:gd name="T11" fmla="*/ 13 h 222"/>
                <a:gd name="T12" fmla="*/ 80 w 221"/>
                <a:gd name="T13" fmla="*/ 1 h 222"/>
                <a:gd name="T14" fmla="*/ 97 w 221"/>
                <a:gd name="T15" fmla="*/ 29 h 222"/>
                <a:gd name="T16" fmla="*/ 103 w 221"/>
                <a:gd name="T17" fmla="*/ 28 h 222"/>
                <a:gd name="T18" fmla="*/ 110 w 221"/>
                <a:gd name="T19" fmla="*/ 28 h 222"/>
                <a:gd name="T20" fmla="*/ 122 w 221"/>
                <a:gd name="T21" fmla="*/ 29 h 222"/>
                <a:gd name="T22" fmla="*/ 138 w 221"/>
                <a:gd name="T23" fmla="*/ 0 h 222"/>
                <a:gd name="T24" fmla="*/ 167 w 221"/>
                <a:gd name="T25" fmla="*/ 12 h 222"/>
                <a:gd name="T26" fmla="*/ 159 w 221"/>
                <a:gd name="T27" fmla="*/ 44 h 222"/>
                <a:gd name="T28" fmla="*/ 169 w 221"/>
                <a:gd name="T29" fmla="*/ 52 h 222"/>
                <a:gd name="T30" fmla="*/ 177 w 221"/>
                <a:gd name="T31" fmla="*/ 61 h 222"/>
                <a:gd name="T32" fmla="*/ 209 w 221"/>
                <a:gd name="T33" fmla="*/ 53 h 222"/>
                <a:gd name="T34" fmla="*/ 221 w 221"/>
                <a:gd name="T35" fmla="*/ 81 h 222"/>
                <a:gd name="T36" fmla="*/ 192 w 221"/>
                <a:gd name="T37" fmla="*/ 98 h 222"/>
                <a:gd name="T38" fmla="*/ 193 w 221"/>
                <a:gd name="T39" fmla="*/ 104 h 222"/>
                <a:gd name="T40" fmla="*/ 193 w 221"/>
                <a:gd name="T41" fmla="*/ 111 h 222"/>
                <a:gd name="T42" fmla="*/ 193 w 221"/>
                <a:gd name="T43" fmla="*/ 123 h 222"/>
                <a:gd name="T44" fmla="*/ 221 w 221"/>
                <a:gd name="T45" fmla="*/ 139 h 222"/>
                <a:gd name="T46" fmla="*/ 210 w 221"/>
                <a:gd name="T47" fmla="*/ 168 h 222"/>
                <a:gd name="T48" fmla="*/ 178 w 221"/>
                <a:gd name="T49" fmla="*/ 160 h 222"/>
                <a:gd name="T50" fmla="*/ 169 w 221"/>
                <a:gd name="T51" fmla="*/ 170 h 222"/>
                <a:gd name="T52" fmla="*/ 160 w 221"/>
                <a:gd name="T53" fmla="*/ 178 h 222"/>
                <a:gd name="T54" fmla="*/ 169 w 221"/>
                <a:gd name="T55" fmla="*/ 209 h 222"/>
                <a:gd name="T56" fmla="*/ 141 w 221"/>
                <a:gd name="T57" fmla="*/ 221 h 222"/>
                <a:gd name="T58" fmla="*/ 124 w 221"/>
                <a:gd name="T59" fmla="*/ 193 h 222"/>
                <a:gd name="T60" fmla="*/ 117 w 221"/>
                <a:gd name="T61" fmla="*/ 194 h 222"/>
                <a:gd name="T62" fmla="*/ 110 w 221"/>
                <a:gd name="T63" fmla="*/ 194 h 222"/>
                <a:gd name="T64" fmla="*/ 99 w 221"/>
                <a:gd name="T65" fmla="*/ 193 h 222"/>
                <a:gd name="T66" fmla="*/ 82 w 221"/>
                <a:gd name="T67" fmla="*/ 222 h 222"/>
                <a:gd name="T68" fmla="*/ 54 w 221"/>
                <a:gd name="T69" fmla="*/ 210 h 222"/>
                <a:gd name="T70" fmla="*/ 62 w 221"/>
                <a:gd name="T71" fmla="*/ 178 h 222"/>
                <a:gd name="T72" fmla="*/ 52 w 221"/>
                <a:gd name="T73" fmla="*/ 170 h 222"/>
                <a:gd name="T74" fmla="*/ 44 w 221"/>
                <a:gd name="T75" fmla="*/ 161 h 222"/>
                <a:gd name="T76" fmla="*/ 12 w 221"/>
                <a:gd name="T77" fmla="*/ 169 h 222"/>
                <a:gd name="T78" fmla="*/ 0 w 221"/>
                <a:gd name="T79" fmla="*/ 141 h 222"/>
                <a:gd name="T80" fmla="*/ 28 w 221"/>
                <a:gd name="T81" fmla="*/ 124 h 222"/>
                <a:gd name="T82" fmla="*/ 27 w 221"/>
                <a:gd name="T83" fmla="*/ 118 h 222"/>
                <a:gd name="T84" fmla="*/ 27 w 221"/>
                <a:gd name="T85" fmla="*/ 111 h 222"/>
                <a:gd name="T86" fmla="*/ 28 w 221"/>
                <a:gd name="T87" fmla="*/ 99 h 222"/>
                <a:gd name="T88" fmla="*/ 0 w 221"/>
                <a:gd name="T89" fmla="*/ 83 h 222"/>
                <a:gd name="T90" fmla="*/ 69 w 221"/>
                <a:gd name="T91" fmla="*/ 111 h 222"/>
                <a:gd name="T92" fmla="*/ 72 w 221"/>
                <a:gd name="T93" fmla="*/ 126 h 222"/>
                <a:gd name="T94" fmla="*/ 80 w 221"/>
                <a:gd name="T95" fmla="*/ 140 h 222"/>
                <a:gd name="T96" fmla="*/ 93 w 221"/>
                <a:gd name="T97" fmla="*/ 149 h 222"/>
                <a:gd name="T98" fmla="*/ 110 w 221"/>
                <a:gd name="T99" fmla="*/ 153 h 222"/>
                <a:gd name="T100" fmla="*/ 125 w 221"/>
                <a:gd name="T101" fmla="*/ 150 h 222"/>
                <a:gd name="T102" fmla="*/ 139 w 221"/>
                <a:gd name="T103" fmla="*/ 141 h 222"/>
                <a:gd name="T104" fmla="*/ 148 w 221"/>
                <a:gd name="T105" fmla="*/ 128 h 222"/>
                <a:gd name="T106" fmla="*/ 152 w 221"/>
                <a:gd name="T107" fmla="*/ 111 h 222"/>
                <a:gd name="T108" fmla="*/ 149 w 221"/>
                <a:gd name="T109" fmla="*/ 96 h 222"/>
                <a:gd name="T110" fmla="*/ 141 w 221"/>
                <a:gd name="T111" fmla="*/ 82 h 222"/>
                <a:gd name="T112" fmla="*/ 127 w 221"/>
                <a:gd name="T113" fmla="*/ 73 h 222"/>
                <a:gd name="T114" fmla="*/ 110 w 221"/>
                <a:gd name="T115" fmla="*/ 69 h 222"/>
                <a:gd name="T116" fmla="*/ 95 w 221"/>
                <a:gd name="T117" fmla="*/ 72 h 222"/>
                <a:gd name="T118" fmla="*/ 82 w 221"/>
                <a:gd name="T119" fmla="*/ 81 h 222"/>
                <a:gd name="T120" fmla="*/ 72 w 221"/>
                <a:gd name="T121" fmla="*/ 94 h 222"/>
                <a:gd name="T122" fmla="*/ 69 w 221"/>
                <a:gd name="T123" fmla="*/ 111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1" h="222">
                  <a:moveTo>
                    <a:pt x="0" y="83"/>
                  </a:moveTo>
                  <a:cubicBezTo>
                    <a:pt x="2" y="74"/>
                    <a:pt x="6" y="64"/>
                    <a:pt x="11" y="54"/>
                  </a:cubicBezTo>
                  <a:cubicBezTo>
                    <a:pt x="43" y="62"/>
                    <a:pt x="43" y="62"/>
                    <a:pt x="43" y="62"/>
                  </a:cubicBezTo>
                  <a:cubicBezTo>
                    <a:pt x="45" y="59"/>
                    <a:pt x="48" y="55"/>
                    <a:pt x="51" y="52"/>
                  </a:cubicBezTo>
                  <a:cubicBezTo>
                    <a:pt x="54" y="49"/>
                    <a:pt x="57" y="47"/>
                    <a:pt x="60" y="44"/>
                  </a:cubicBezTo>
                  <a:cubicBezTo>
                    <a:pt x="52" y="13"/>
                    <a:pt x="52" y="13"/>
                    <a:pt x="52" y="13"/>
                  </a:cubicBezTo>
                  <a:cubicBezTo>
                    <a:pt x="61" y="7"/>
                    <a:pt x="70" y="3"/>
                    <a:pt x="80" y="1"/>
                  </a:cubicBezTo>
                  <a:cubicBezTo>
                    <a:pt x="97" y="29"/>
                    <a:pt x="97" y="29"/>
                    <a:pt x="97" y="29"/>
                  </a:cubicBezTo>
                  <a:cubicBezTo>
                    <a:pt x="99" y="29"/>
                    <a:pt x="101" y="28"/>
                    <a:pt x="103" y="28"/>
                  </a:cubicBezTo>
                  <a:cubicBezTo>
                    <a:pt x="105" y="28"/>
                    <a:pt x="108" y="28"/>
                    <a:pt x="110" y="28"/>
                  </a:cubicBezTo>
                  <a:cubicBezTo>
                    <a:pt x="114" y="28"/>
                    <a:pt x="118" y="28"/>
                    <a:pt x="122" y="29"/>
                  </a:cubicBezTo>
                  <a:cubicBezTo>
                    <a:pt x="138" y="0"/>
                    <a:pt x="138" y="0"/>
                    <a:pt x="138" y="0"/>
                  </a:cubicBezTo>
                  <a:cubicBezTo>
                    <a:pt x="147" y="2"/>
                    <a:pt x="157" y="6"/>
                    <a:pt x="167" y="12"/>
                  </a:cubicBezTo>
                  <a:cubicBezTo>
                    <a:pt x="159" y="44"/>
                    <a:pt x="159" y="44"/>
                    <a:pt x="159" y="44"/>
                  </a:cubicBezTo>
                  <a:cubicBezTo>
                    <a:pt x="163" y="46"/>
                    <a:pt x="166" y="49"/>
                    <a:pt x="169" y="52"/>
                  </a:cubicBezTo>
                  <a:cubicBezTo>
                    <a:pt x="172" y="55"/>
                    <a:pt x="175" y="58"/>
                    <a:pt x="177" y="61"/>
                  </a:cubicBezTo>
                  <a:cubicBezTo>
                    <a:pt x="209" y="53"/>
                    <a:pt x="209" y="53"/>
                    <a:pt x="209" y="53"/>
                  </a:cubicBezTo>
                  <a:cubicBezTo>
                    <a:pt x="214" y="61"/>
                    <a:pt x="218" y="71"/>
                    <a:pt x="221" y="81"/>
                  </a:cubicBezTo>
                  <a:cubicBezTo>
                    <a:pt x="192" y="98"/>
                    <a:pt x="192" y="98"/>
                    <a:pt x="192" y="98"/>
                  </a:cubicBezTo>
                  <a:cubicBezTo>
                    <a:pt x="193" y="100"/>
                    <a:pt x="193" y="102"/>
                    <a:pt x="193" y="104"/>
                  </a:cubicBezTo>
                  <a:cubicBezTo>
                    <a:pt x="193" y="106"/>
                    <a:pt x="193" y="108"/>
                    <a:pt x="193" y="111"/>
                  </a:cubicBezTo>
                  <a:cubicBezTo>
                    <a:pt x="193" y="115"/>
                    <a:pt x="193" y="119"/>
                    <a:pt x="193" y="123"/>
                  </a:cubicBezTo>
                  <a:cubicBezTo>
                    <a:pt x="221" y="139"/>
                    <a:pt x="221" y="139"/>
                    <a:pt x="221" y="139"/>
                  </a:cubicBezTo>
                  <a:cubicBezTo>
                    <a:pt x="219" y="148"/>
                    <a:pt x="215" y="158"/>
                    <a:pt x="210" y="168"/>
                  </a:cubicBezTo>
                  <a:cubicBezTo>
                    <a:pt x="178" y="160"/>
                    <a:pt x="178" y="160"/>
                    <a:pt x="178" y="160"/>
                  </a:cubicBezTo>
                  <a:cubicBezTo>
                    <a:pt x="175" y="163"/>
                    <a:pt x="172" y="167"/>
                    <a:pt x="169" y="170"/>
                  </a:cubicBezTo>
                  <a:cubicBezTo>
                    <a:pt x="167" y="173"/>
                    <a:pt x="164" y="175"/>
                    <a:pt x="160" y="178"/>
                  </a:cubicBezTo>
                  <a:cubicBezTo>
                    <a:pt x="169" y="209"/>
                    <a:pt x="169" y="209"/>
                    <a:pt x="169" y="209"/>
                  </a:cubicBezTo>
                  <a:cubicBezTo>
                    <a:pt x="160" y="215"/>
                    <a:pt x="151" y="219"/>
                    <a:pt x="141" y="221"/>
                  </a:cubicBezTo>
                  <a:cubicBezTo>
                    <a:pt x="124" y="193"/>
                    <a:pt x="124" y="193"/>
                    <a:pt x="124" y="193"/>
                  </a:cubicBezTo>
                  <a:cubicBezTo>
                    <a:pt x="122" y="193"/>
                    <a:pt x="120" y="194"/>
                    <a:pt x="117" y="194"/>
                  </a:cubicBezTo>
                  <a:cubicBezTo>
                    <a:pt x="115" y="194"/>
                    <a:pt x="113" y="194"/>
                    <a:pt x="110" y="194"/>
                  </a:cubicBezTo>
                  <a:cubicBezTo>
                    <a:pt x="106" y="194"/>
                    <a:pt x="103" y="194"/>
                    <a:pt x="99" y="193"/>
                  </a:cubicBezTo>
                  <a:cubicBezTo>
                    <a:pt x="82" y="222"/>
                    <a:pt x="82" y="222"/>
                    <a:pt x="82" y="222"/>
                  </a:cubicBezTo>
                  <a:cubicBezTo>
                    <a:pt x="73" y="220"/>
                    <a:pt x="64" y="216"/>
                    <a:pt x="54" y="210"/>
                  </a:cubicBezTo>
                  <a:cubicBezTo>
                    <a:pt x="62" y="178"/>
                    <a:pt x="62" y="178"/>
                    <a:pt x="62" y="178"/>
                  </a:cubicBezTo>
                  <a:cubicBezTo>
                    <a:pt x="58" y="176"/>
                    <a:pt x="55" y="173"/>
                    <a:pt x="52" y="170"/>
                  </a:cubicBezTo>
                  <a:cubicBezTo>
                    <a:pt x="49" y="167"/>
                    <a:pt x="46" y="164"/>
                    <a:pt x="44" y="161"/>
                  </a:cubicBezTo>
                  <a:cubicBezTo>
                    <a:pt x="12" y="169"/>
                    <a:pt x="12" y="169"/>
                    <a:pt x="12" y="169"/>
                  </a:cubicBezTo>
                  <a:cubicBezTo>
                    <a:pt x="7" y="161"/>
                    <a:pt x="3" y="151"/>
                    <a:pt x="0" y="141"/>
                  </a:cubicBezTo>
                  <a:cubicBezTo>
                    <a:pt x="28" y="124"/>
                    <a:pt x="28" y="124"/>
                    <a:pt x="28" y="124"/>
                  </a:cubicBezTo>
                  <a:cubicBezTo>
                    <a:pt x="28" y="122"/>
                    <a:pt x="28" y="120"/>
                    <a:pt x="27" y="118"/>
                  </a:cubicBezTo>
                  <a:cubicBezTo>
                    <a:pt x="27" y="116"/>
                    <a:pt x="27" y="114"/>
                    <a:pt x="27" y="111"/>
                  </a:cubicBezTo>
                  <a:cubicBezTo>
                    <a:pt x="27" y="107"/>
                    <a:pt x="27" y="103"/>
                    <a:pt x="28" y="99"/>
                  </a:cubicBezTo>
                  <a:lnTo>
                    <a:pt x="0" y="83"/>
                  </a:lnTo>
                  <a:close/>
                  <a:moveTo>
                    <a:pt x="69" y="111"/>
                  </a:moveTo>
                  <a:cubicBezTo>
                    <a:pt x="69" y="116"/>
                    <a:pt x="70" y="121"/>
                    <a:pt x="72" y="126"/>
                  </a:cubicBezTo>
                  <a:cubicBezTo>
                    <a:pt x="74" y="131"/>
                    <a:pt x="76" y="136"/>
                    <a:pt x="80" y="140"/>
                  </a:cubicBezTo>
                  <a:cubicBezTo>
                    <a:pt x="84" y="144"/>
                    <a:pt x="88" y="147"/>
                    <a:pt x="93" y="149"/>
                  </a:cubicBezTo>
                  <a:cubicBezTo>
                    <a:pt x="98" y="151"/>
                    <a:pt x="104" y="153"/>
                    <a:pt x="110" y="153"/>
                  </a:cubicBezTo>
                  <a:cubicBezTo>
                    <a:pt x="115" y="153"/>
                    <a:pt x="120" y="152"/>
                    <a:pt x="125" y="150"/>
                  </a:cubicBezTo>
                  <a:cubicBezTo>
                    <a:pt x="130" y="148"/>
                    <a:pt x="135" y="145"/>
                    <a:pt x="139" y="141"/>
                  </a:cubicBezTo>
                  <a:cubicBezTo>
                    <a:pt x="143" y="138"/>
                    <a:pt x="146" y="133"/>
                    <a:pt x="148" y="128"/>
                  </a:cubicBezTo>
                  <a:cubicBezTo>
                    <a:pt x="151" y="123"/>
                    <a:pt x="152" y="117"/>
                    <a:pt x="152" y="111"/>
                  </a:cubicBezTo>
                  <a:cubicBezTo>
                    <a:pt x="152" y="106"/>
                    <a:pt x="151" y="101"/>
                    <a:pt x="149" y="96"/>
                  </a:cubicBezTo>
                  <a:cubicBezTo>
                    <a:pt x="147" y="91"/>
                    <a:pt x="144" y="86"/>
                    <a:pt x="141" y="82"/>
                  </a:cubicBezTo>
                  <a:cubicBezTo>
                    <a:pt x="137" y="78"/>
                    <a:pt x="132" y="75"/>
                    <a:pt x="127" y="73"/>
                  </a:cubicBezTo>
                  <a:cubicBezTo>
                    <a:pt x="122" y="71"/>
                    <a:pt x="117" y="69"/>
                    <a:pt x="110" y="69"/>
                  </a:cubicBezTo>
                  <a:cubicBezTo>
                    <a:pt x="105" y="69"/>
                    <a:pt x="100" y="70"/>
                    <a:pt x="95" y="72"/>
                  </a:cubicBezTo>
                  <a:cubicBezTo>
                    <a:pt x="90" y="74"/>
                    <a:pt x="86" y="77"/>
                    <a:pt x="82" y="81"/>
                  </a:cubicBezTo>
                  <a:cubicBezTo>
                    <a:pt x="78" y="84"/>
                    <a:pt x="75" y="89"/>
                    <a:pt x="72" y="94"/>
                  </a:cubicBezTo>
                  <a:cubicBezTo>
                    <a:pt x="70" y="99"/>
                    <a:pt x="69" y="105"/>
                    <a:pt x="69" y="111"/>
                  </a:cubicBezTo>
                  <a:close/>
                </a:path>
              </a:pathLst>
            </a:custGeom>
            <a:solidFill>
              <a:schemeClr val="tx1">
                <a:lumMod val="65000"/>
                <a:lumOff val="35000"/>
              </a:schemeClr>
            </a:solidFill>
            <a:ln>
              <a:noFill/>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grpSp>
      <p:grpSp>
        <p:nvGrpSpPr>
          <p:cNvPr id="3" name="组合 2"/>
          <p:cNvGrpSpPr/>
          <p:nvPr/>
        </p:nvGrpSpPr>
        <p:grpSpPr>
          <a:xfrm>
            <a:off x="8723338" y="3914193"/>
            <a:ext cx="3350919" cy="341318"/>
            <a:chOff x="8723338" y="3914193"/>
            <a:chExt cx="3350919" cy="341318"/>
          </a:xfrm>
        </p:grpSpPr>
        <p:sp>
          <p:nvSpPr>
            <p:cNvPr id="129" name="TextBox 76"/>
            <p:cNvSpPr txBox="1"/>
            <p:nvPr/>
          </p:nvSpPr>
          <p:spPr>
            <a:xfrm>
              <a:off x="8723338" y="4037503"/>
              <a:ext cx="3350919" cy="218008"/>
            </a:xfrm>
            <a:prstGeom prst="rect">
              <a:avLst/>
            </a:prstGeom>
            <a:noFill/>
          </p:spPr>
          <p:txBody>
            <a:bodyPr wrap="square" lIns="0" tIns="0" rIns="0" bIns="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700"/>
                </a:lnSpc>
                <a:spcAft>
                  <a:spcPts val="600"/>
                </a:spcAft>
              </a:pPr>
              <a:r>
                <a:rPr lang="zh-CN" altLang="en-US" b="1" cap="all" spc="30" dirty="0">
                  <a:solidFill>
                    <a:srgbClr val="0863B5"/>
                  </a:solidFill>
                  <a:latin typeface="明黑" panose="020B0300000000000000" pitchFamily="34" charset="-122"/>
                  <a:ea typeface="明黑" panose="020B0300000000000000" pitchFamily="34" charset="-122"/>
                </a:rPr>
                <a:t>设计与制作过程</a:t>
              </a:r>
              <a:endParaRPr lang="en-US" b="1" cap="all" spc="30" dirty="0">
                <a:solidFill>
                  <a:srgbClr val="0863B5"/>
                </a:solidFill>
                <a:latin typeface="明黑" panose="020B0300000000000000" pitchFamily="34" charset="-122"/>
                <a:ea typeface="明黑" panose="020B0300000000000000" pitchFamily="34" charset="-122"/>
              </a:endParaRPr>
            </a:p>
          </p:txBody>
        </p:sp>
        <p:cxnSp>
          <p:nvCxnSpPr>
            <p:cNvPr id="130" name="直接连接符 129"/>
            <p:cNvCxnSpPr/>
            <p:nvPr/>
          </p:nvCxnSpPr>
          <p:spPr>
            <a:xfrm>
              <a:off x="8723338" y="3914193"/>
              <a:ext cx="576000" cy="0"/>
            </a:xfrm>
            <a:prstGeom prst="line">
              <a:avLst/>
            </a:prstGeom>
            <a:gradFill flip="none" rotWithShape="1">
              <a:gsLst>
                <a:gs pos="79000">
                  <a:srgbClr val="F14F4F"/>
                </a:gs>
                <a:gs pos="0">
                  <a:srgbClr val="F6BB00"/>
                </a:gs>
              </a:gsLst>
              <a:lin ang="2700000" scaled="1"/>
              <a:tileRect/>
            </a:gradFill>
            <a:ln w="38100">
              <a:solidFill>
                <a:srgbClr val="0863B5"/>
              </a:solidFill>
            </a:ln>
          </p:spPr>
          <p:style>
            <a:lnRef idx="2">
              <a:schemeClr val="accent1">
                <a:shade val="50000"/>
              </a:schemeClr>
            </a:lnRef>
            <a:fillRef idx="1">
              <a:schemeClr val="accent1"/>
            </a:fillRef>
            <a:effectRef idx="0">
              <a:schemeClr val="accent1"/>
            </a:effectRef>
            <a:fontRef idx="minor">
              <a:schemeClr val="lt1"/>
            </a:fontRef>
          </p:style>
        </p:cxnSp>
      </p:grpSp>
      <p:cxnSp>
        <p:nvCxnSpPr>
          <p:cNvPr id="132" name="直接连接符 131"/>
          <p:cNvCxnSpPr/>
          <p:nvPr/>
        </p:nvCxnSpPr>
        <p:spPr>
          <a:xfrm>
            <a:off x="7477757" y="4593554"/>
            <a:ext cx="5033808" cy="0"/>
          </a:xfrm>
          <a:prstGeom prst="line">
            <a:avLst/>
          </a:prstGeom>
          <a:ln w="1270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170" name="矩形 169"/>
          <p:cNvSpPr/>
          <p:nvPr/>
        </p:nvSpPr>
        <p:spPr>
          <a:xfrm>
            <a:off x="1151889" y="4709514"/>
            <a:ext cx="4279517" cy="1137556"/>
          </a:xfrm>
          <a:prstGeom prst="rect">
            <a:avLst/>
          </a:prstGeom>
        </p:spPr>
        <p:txBody>
          <a:bodyPr wrap="square">
            <a:spAutoFit/>
          </a:bodyPr>
          <a:lstStyle/>
          <a:p>
            <a:pPr>
              <a:lnSpc>
                <a:spcPct val="120000"/>
              </a:lnSpc>
            </a:pPr>
            <a:r>
              <a:rPr lang="en-US" altLang="zh-CN" sz="1400" dirty="0">
                <a:solidFill>
                  <a:sysClr val="windowText" lastClr="000000"/>
                </a:solidFill>
                <a:latin typeface="明黑" panose="020B0300000000000000" pitchFamily="34" charset="-122"/>
                <a:ea typeface="明黑" panose="020B0300000000000000" pitchFamily="34" charset="-122"/>
              </a:rPr>
              <a:t>POWERPOINT</a:t>
            </a:r>
            <a:r>
              <a:rPr lang="zh-CN" altLang="en-US" sz="1400" dirty="0">
                <a:solidFill>
                  <a:sysClr val="windowText" lastClr="000000"/>
                </a:solidFill>
                <a:latin typeface="明黑" panose="020B0300000000000000" pitchFamily="34" charset="-122"/>
                <a:ea typeface="明黑" panose="020B0300000000000000" pitchFamily="34" charset="-122"/>
              </a:rPr>
              <a:t>是制作和演示幻灯片的软件，能够制作视频剪辑等</a:t>
            </a:r>
            <a:r>
              <a:rPr lang="zh-CN" altLang="en-US" sz="1600" b="1" dirty="0">
                <a:solidFill>
                  <a:srgbClr val="089CEF"/>
                </a:solidFill>
                <a:latin typeface="明黑" panose="020B0300000000000000" pitchFamily="34" charset="-122"/>
                <a:ea typeface="明黑" panose="020B0300000000000000" pitchFamily="34" charset="-122"/>
              </a:rPr>
              <a:t>多媒体元素于一体的演示文稿</a:t>
            </a:r>
            <a:r>
              <a:rPr lang="zh-CN" altLang="en-US" sz="1400" dirty="0">
                <a:solidFill>
                  <a:sysClr val="windowText" lastClr="000000"/>
                </a:solidFill>
                <a:latin typeface="明黑" panose="020B0300000000000000" pitchFamily="34" charset="-122"/>
                <a:ea typeface="明黑" panose="020B0300000000000000" pitchFamily="34" charset="-122"/>
              </a:rPr>
              <a:t>，把自己所要表达的信息组织在一组图文并茂的画面中用户不仅在投影仪或者计算机上进行演示</a:t>
            </a:r>
          </a:p>
        </p:txBody>
      </p:sp>
      <p:sp>
        <p:nvSpPr>
          <p:cNvPr id="171" name="矩形 170"/>
          <p:cNvSpPr/>
          <p:nvPr/>
        </p:nvSpPr>
        <p:spPr>
          <a:xfrm>
            <a:off x="7380382" y="4709514"/>
            <a:ext cx="4279517" cy="1137556"/>
          </a:xfrm>
          <a:prstGeom prst="rect">
            <a:avLst/>
          </a:prstGeom>
        </p:spPr>
        <p:txBody>
          <a:bodyPr wrap="square">
            <a:spAutoFit/>
          </a:bodyPr>
          <a:lstStyle/>
          <a:p>
            <a:pPr>
              <a:lnSpc>
                <a:spcPct val="120000"/>
              </a:lnSpc>
            </a:pPr>
            <a:r>
              <a:rPr lang="en-US" altLang="zh-CN" sz="1400" dirty="0">
                <a:solidFill>
                  <a:sysClr val="windowText" lastClr="000000"/>
                </a:solidFill>
                <a:latin typeface="明黑" panose="020B0300000000000000" pitchFamily="34" charset="-122"/>
                <a:ea typeface="明黑" panose="020B0300000000000000" pitchFamily="34" charset="-122"/>
              </a:rPr>
              <a:t>POWERPOINT</a:t>
            </a:r>
            <a:r>
              <a:rPr lang="zh-CN" altLang="en-US" sz="1400" dirty="0">
                <a:solidFill>
                  <a:sysClr val="windowText" lastClr="000000"/>
                </a:solidFill>
                <a:latin typeface="明黑" panose="020B0300000000000000" pitchFamily="34" charset="-122"/>
                <a:ea typeface="明黑" panose="020B0300000000000000" pitchFamily="34" charset="-122"/>
              </a:rPr>
              <a:t>是制作和演示幻灯片的软件，能够制作视频剪辑等</a:t>
            </a:r>
            <a:r>
              <a:rPr lang="zh-CN" altLang="en-US" sz="1600" b="1" dirty="0">
                <a:solidFill>
                  <a:srgbClr val="089CEF"/>
                </a:solidFill>
                <a:latin typeface="明黑" panose="020B0300000000000000" pitchFamily="34" charset="-122"/>
                <a:ea typeface="明黑" panose="020B0300000000000000" pitchFamily="34" charset="-122"/>
              </a:rPr>
              <a:t>多媒体元素于一体的演示文稿</a:t>
            </a:r>
            <a:r>
              <a:rPr lang="zh-CN" altLang="en-US" sz="1400" dirty="0">
                <a:solidFill>
                  <a:sysClr val="windowText" lastClr="000000"/>
                </a:solidFill>
                <a:latin typeface="明黑" panose="020B0300000000000000" pitchFamily="34" charset="-122"/>
                <a:ea typeface="明黑" panose="020B0300000000000000" pitchFamily="34" charset="-122"/>
              </a:rPr>
              <a:t>，把自己所要表达的信息组织在一组图文并茂的画面中用户不仅在投影仪或者计算机上进行演示</a:t>
            </a:r>
          </a:p>
        </p:txBody>
      </p:sp>
    </p:spTree>
    <p:extLst>
      <p:ext uri="{BB962C8B-B14F-4D97-AF65-F5344CB8AC3E}">
        <p14:creationId xmlns:p14="http://schemas.microsoft.com/office/powerpoint/2010/main" val="3045380277"/>
      </p:ext>
    </p:extLst>
  </p:cSld>
  <p:clrMapOvr>
    <a:masterClrMapping/>
  </p:clrMapOvr>
  <mc:AlternateContent xmlns:mc="http://schemas.openxmlformats.org/markup-compatibility/2006" xmlns:p14="http://schemas.microsoft.com/office/powerpoint/2010/main">
    <mc:Choice Requires="p14">
      <p:transition spd="slow" p14:dur="1250" advClick="0" advTm="0">
        <p14:switch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4750"/>
                            </p:stCondLst>
                            <p:childTnLst>
                              <p:par>
                                <p:cTn id="5" presetID="42" presetClass="entr" presetSubtype="0" fill="hold" nodeType="afterEffect">
                                  <p:stCondLst>
                                    <p:cond delay="0"/>
                                  </p:stCondLst>
                                  <p:childTnLst>
                                    <p:set>
                                      <p:cBhvr>
                                        <p:cTn id="6" dur="1" fill="hold">
                                          <p:stCondLst>
                                            <p:cond delay="0"/>
                                          </p:stCondLst>
                                        </p:cTn>
                                        <p:tgtEl>
                                          <p:spTgt spid="121"/>
                                        </p:tgtEl>
                                        <p:attrNameLst>
                                          <p:attrName>style.visibility</p:attrName>
                                        </p:attrNameLst>
                                      </p:cBhvr>
                                      <p:to>
                                        <p:strVal val="visible"/>
                                      </p:to>
                                    </p:set>
                                    <p:animEffect transition="in" filter="fade">
                                      <p:cBhvr>
                                        <p:cTn id="7" dur="1000"/>
                                        <p:tgtEl>
                                          <p:spTgt spid="121"/>
                                        </p:tgtEl>
                                      </p:cBhvr>
                                    </p:animEffect>
                                    <p:anim calcmode="lin" valueType="num">
                                      <p:cBhvr>
                                        <p:cTn id="8" dur="1000" fill="hold"/>
                                        <p:tgtEl>
                                          <p:spTgt spid="121"/>
                                        </p:tgtEl>
                                        <p:attrNameLst>
                                          <p:attrName>ppt_x</p:attrName>
                                        </p:attrNameLst>
                                      </p:cBhvr>
                                      <p:tavLst>
                                        <p:tav tm="0">
                                          <p:val>
                                            <p:strVal val="#ppt_x"/>
                                          </p:val>
                                        </p:tav>
                                        <p:tav tm="100000">
                                          <p:val>
                                            <p:strVal val="#ppt_x"/>
                                          </p:val>
                                        </p:tav>
                                      </p:tavLst>
                                    </p:anim>
                                    <p:anim calcmode="lin" valueType="num">
                                      <p:cBhvr>
                                        <p:cTn id="9" dur="1000" fill="hold"/>
                                        <p:tgtEl>
                                          <p:spTgt spid="121"/>
                                        </p:tgtEl>
                                        <p:attrNameLst>
                                          <p:attrName>ppt_y</p:attrName>
                                        </p:attrNameLst>
                                      </p:cBhvr>
                                      <p:tavLst>
                                        <p:tav tm="0">
                                          <p:val>
                                            <p:strVal val="#ppt_y+.1"/>
                                          </p:val>
                                        </p:tav>
                                        <p:tav tm="100000">
                                          <p:val>
                                            <p:strVal val="#ppt_y"/>
                                          </p:val>
                                        </p:tav>
                                      </p:tavLst>
                                    </p:anim>
                                  </p:childTnLst>
                                </p:cTn>
                              </p:par>
                            </p:childTnLst>
                          </p:cTn>
                        </p:par>
                        <p:par>
                          <p:cTn id="10" fill="hold">
                            <p:stCondLst>
                              <p:cond delay="5750"/>
                            </p:stCondLst>
                            <p:childTnLst>
                              <p:par>
                                <p:cTn id="11" presetID="22" presetClass="entr" presetSubtype="8"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left)">
                                      <p:cBhvr>
                                        <p:cTn id="13" dur="500"/>
                                        <p:tgtEl>
                                          <p:spTgt spid="2"/>
                                        </p:tgtEl>
                                      </p:cBhvr>
                                    </p:animEffect>
                                  </p:childTnLst>
                                </p:cTn>
                              </p:par>
                            </p:childTnLst>
                          </p:cTn>
                        </p:par>
                        <p:par>
                          <p:cTn id="14" fill="hold">
                            <p:stCondLst>
                              <p:cond delay="6250"/>
                            </p:stCondLst>
                            <p:childTnLst>
                              <p:par>
                                <p:cTn id="15" presetID="49" presetClass="entr" presetSubtype="0" decel="100000" fill="hold" nodeType="afterEffect">
                                  <p:stCondLst>
                                    <p:cond delay="0"/>
                                  </p:stCondLst>
                                  <p:childTnLst>
                                    <p:set>
                                      <p:cBhvr>
                                        <p:cTn id="16" dur="1" fill="hold">
                                          <p:stCondLst>
                                            <p:cond delay="0"/>
                                          </p:stCondLst>
                                        </p:cTn>
                                        <p:tgtEl>
                                          <p:spTgt spid="124"/>
                                        </p:tgtEl>
                                        <p:attrNameLst>
                                          <p:attrName>style.visibility</p:attrName>
                                        </p:attrNameLst>
                                      </p:cBhvr>
                                      <p:to>
                                        <p:strVal val="visible"/>
                                      </p:to>
                                    </p:set>
                                    <p:anim calcmode="lin" valueType="num">
                                      <p:cBhvr>
                                        <p:cTn id="17" dur="500" fill="hold"/>
                                        <p:tgtEl>
                                          <p:spTgt spid="124"/>
                                        </p:tgtEl>
                                        <p:attrNameLst>
                                          <p:attrName>ppt_w</p:attrName>
                                        </p:attrNameLst>
                                      </p:cBhvr>
                                      <p:tavLst>
                                        <p:tav tm="0">
                                          <p:val>
                                            <p:fltVal val="0"/>
                                          </p:val>
                                        </p:tav>
                                        <p:tav tm="100000">
                                          <p:val>
                                            <p:strVal val="#ppt_w"/>
                                          </p:val>
                                        </p:tav>
                                      </p:tavLst>
                                    </p:anim>
                                    <p:anim calcmode="lin" valueType="num">
                                      <p:cBhvr>
                                        <p:cTn id="18" dur="500" fill="hold"/>
                                        <p:tgtEl>
                                          <p:spTgt spid="124"/>
                                        </p:tgtEl>
                                        <p:attrNameLst>
                                          <p:attrName>ppt_h</p:attrName>
                                        </p:attrNameLst>
                                      </p:cBhvr>
                                      <p:tavLst>
                                        <p:tav tm="0">
                                          <p:val>
                                            <p:fltVal val="0"/>
                                          </p:val>
                                        </p:tav>
                                        <p:tav tm="100000">
                                          <p:val>
                                            <p:strVal val="#ppt_h"/>
                                          </p:val>
                                        </p:tav>
                                      </p:tavLst>
                                    </p:anim>
                                    <p:anim calcmode="lin" valueType="num">
                                      <p:cBhvr>
                                        <p:cTn id="19" dur="500" fill="hold"/>
                                        <p:tgtEl>
                                          <p:spTgt spid="124"/>
                                        </p:tgtEl>
                                        <p:attrNameLst>
                                          <p:attrName>style.rotation</p:attrName>
                                        </p:attrNameLst>
                                      </p:cBhvr>
                                      <p:tavLst>
                                        <p:tav tm="0">
                                          <p:val>
                                            <p:fltVal val="360"/>
                                          </p:val>
                                        </p:tav>
                                        <p:tav tm="100000">
                                          <p:val>
                                            <p:fltVal val="0"/>
                                          </p:val>
                                        </p:tav>
                                      </p:tavLst>
                                    </p:anim>
                                    <p:animEffect transition="in" filter="fade">
                                      <p:cBhvr>
                                        <p:cTn id="20" dur="500"/>
                                        <p:tgtEl>
                                          <p:spTgt spid="124"/>
                                        </p:tgtEl>
                                      </p:cBhvr>
                                    </p:animEffect>
                                  </p:childTnLst>
                                </p:cTn>
                              </p:par>
                            </p:childTnLst>
                          </p:cTn>
                        </p:par>
                        <p:par>
                          <p:cTn id="21" fill="hold">
                            <p:stCondLst>
                              <p:cond delay="6750"/>
                            </p:stCondLst>
                            <p:childTnLst>
                              <p:par>
                                <p:cTn id="22" presetID="22" presetClass="entr" presetSubtype="8" fill="hold" nodeType="afterEffect">
                                  <p:stCondLst>
                                    <p:cond delay="0"/>
                                  </p:stCondLst>
                                  <p:childTnLst>
                                    <p:set>
                                      <p:cBhvr>
                                        <p:cTn id="23" dur="1" fill="hold">
                                          <p:stCondLst>
                                            <p:cond delay="0"/>
                                          </p:stCondLst>
                                        </p:cTn>
                                        <p:tgtEl>
                                          <p:spTgt spid="125"/>
                                        </p:tgtEl>
                                        <p:attrNameLst>
                                          <p:attrName>style.visibility</p:attrName>
                                        </p:attrNameLst>
                                      </p:cBhvr>
                                      <p:to>
                                        <p:strVal val="visible"/>
                                      </p:to>
                                    </p:set>
                                    <p:animEffect transition="in" filter="wipe(left)">
                                      <p:cBhvr>
                                        <p:cTn id="24" dur="500"/>
                                        <p:tgtEl>
                                          <p:spTgt spid="125"/>
                                        </p:tgtEl>
                                      </p:cBhvr>
                                    </p:animEffect>
                                  </p:childTnLst>
                                </p:cTn>
                              </p:par>
                              <p:par>
                                <p:cTn id="25" presetID="22" presetClass="entr" presetSubtype="1" fill="hold" grpId="0" nodeType="withEffect">
                                  <p:stCondLst>
                                    <p:cond delay="0"/>
                                  </p:stCondLst>
                                  <p:childTnLst>
                                    <p:set>
                                      <p:cBhvr>
                                        <p:cTn id="26" dur="1" fill="hold">
                                          <p:stCondLst>
                                            <p:cond delay="0"/>
                                          </p:stCondLst>
                                        </p:cTn>
                                        <p:tgtEl>
                                          <p:spTgt spid="170"/>
                                        </p:tgtEl>
                                        <p:attrNameLst>
                                          <p:attrName>style.visibility</p:attrName>
                                        </p:attrNameLst>
                                      </p:cBhvr>
                                      <p:to>
                                        <p:strVal val="visible"/>
                                      </p:to>
                                    </p:set>
                                    <p:animEffect transition="in" filter="wipe(up)">
                                      <p:cBhvr>
                                        <p:cTn id="27" dur="1250"/>
                                        <p:tgtEl>
                                          <p:spTgt spid="170"/>
                                        </p:tgtEl>
                                      </p:cBhvr>
                                    </p:animEffect>
                                  </p:childTnLst>
                                </p:cTn>
                              </p:par>
                            </p:childTnLst>
                          </p:cTn>
                        </p:par>
                        <p:par>
                          <p:cTn id="28" fill="hold">
                            <p:stCondLst>
                              <p:cond delay="8000"/>
                            </p:stCondLst>
                            <p:childTnLst>
                              <p:par>
                                <p:cTn id="29" presetID="42" presetClass="entr" presetSubtype="0" fill="hold" nodeType="afterEffect">
                                  <p:stCondLst>
                                    <p:cond delay="0"/>
                                  </p:stCondLst>
                                  <p:childTnLst>
                                    <p:set>
                                      <p:cBhvr>
                                        <p:cTn id="30" dur="1" fill="hold">
                                          <p:stCondLst>
                                            <p:cond delay="0"/>
                                          </p:stCondLst>
                                        </p:cTn>
                                        <p:tgtEl>
                                          <p:spTgt spid="128"/>
                                        </p:tgtEl>
                                        <p:attrNameLst>
                                          <p:attrName>style.visibility</p:attrName>
                                        </p:attrNameLst>
                                      </p:cBhvr>
                                      <p:to>
                                        <p:strVal val="visible"/>
                                      </p:to>
                                    </p:set>
                                    <p:animEffect transition="in" filter="fade">
                                      <p:cBhvr>
                                        <p:cTn id="31" dur="1000"/>
                                        <p:tgtEl>
                                          <p:spTgt spid="128"/>
                                        </p:tgtEl>
                                      </p:cBhvr>
                                    </p:animEffect>
                                    <p:anim calcmode="lin" valueType="num">
                                      <p:cBhvr>
                                        <p:cTn id="32" dur="1000" fill="hold"/>
                                        <p:tgtEl>
                                          <p:spTgt spid="128"/>
                                        </p:tgtEl>
                                        <p:attrNameLst>
                                          <p:attrName>ppt_x</p:attrName>
                                        </p:attrNameLst>
                                      </p:cBhvr>
                                      <p:tavLst>
                                        <p:tav tm="0">
                                          <p:val>
                                            <p:strVal val="#ppt_x"/>
                                          </p:val>
                                        </p:tav>
                                        <p:tav tm="100000">
                                          <p:val>
                                            <p:strVal val="#ppt_x"/>
                                          </p:val>
                                        </p:tav>
                                      </p:tavLst>
                                    </p:anim>
                                    <p:anim calcmode="lin" valueType="num">
                                      <p:cBhvr>
                                        <p:cTn id="33" dur="1000" fill="hold"/>
                                        <p:tgtEl>
                                          <p:spTgt spid="128"/>
                                        </p:tgtEl>
                                        <p:attrNameLst>
                                          <p:attrName>ppt_y</p:attrName>
                                        </p:attrNameLst>
                                      </p:cBhvr>
                                      <p:tavLst>
                                        <p:tav tm="0">
                                          <p:val>
                                            <p:strVal val="#ppt_y+.1"/>
                                          </p:val>
                                        </p:tav>
                                        <p:tav tm="100000">
                                          <p:val>
                                            <p:strVal val="#ppt_y"/>
                                          </p:val>
                                        </p:tav>
                                      </p:tavLst>
                                    </p:anim>
                                  </p:childTnLst>
                                </p:cTn>
                              </p:par>
                            </p:childTnLst>
                          </p:cTn>
                        </p:par>
                        <p:par>
                          <p:cTn id="34" fill="hold">
                            <p:stCondLst>
                              <p:cond delay="9000"/>
                            </p:stCondLst>
                            <p:childTnLst>
                              <p:par>
                                <p:cTn id="35" presetID="22" presetClass="entr" presetSubtype="8" fill="hold" nodeType="afterEffect">
                                  <p:stCondLst>
                                    <p:cond delay="0"/>
                                  </p:stCondLst>
                                  <p:childTnLst>
                                    <p:set>
                                      <p:cBhvr>
                                        <p:cTn id="36" dur="1" fill="hold">
                                          <p:stCondLst>
                                            <p:cond delay="0"/>
                                          </p:stCondLst>
                                        </p:cTn>
                                        <p:tgtEl>
                                          <p:spTgt spid="3"/>
                                        </p:tgtEl>
                                        <p:attrNameLst>
                                          <p:attrName>style.visibility</p:attrName>
                                        </p:attrNameLst>
                                      </p:cBhvr>
                                      <p:to>
                                        <p:strVal val="visible"/>
                                      </p:to>
                                    </p:set>
                                    <p:animEffect transition="in" filter="wipe(left)">
                                      <p:cBhvr>
                                        <p:cTn id="37" dur="500"/>
                                        <p:tgtEl>
                                          <p:spTgt spid="3"/>
                                        </p:tgtEl>
                                      </p:cBhvr>
                                    </p:animEffect>
                                  </p:childTnLst>
                                </p:cTn>
                              </p:par>
                            </p:childTnLst>
                          </p:cTn>
                        </p:par>
                        <p:par>
                          <p:cTn id="38" fill="hold">
                            <p:stCondLst>
                              <p:cond delay="9500"/>
                            </p:stCondLst>
                            <p:childTnLst>
                              <p:par>
                                <p:cTn id="39" presetID="49" presetClass="entr" presetSubtype="0" decel="100000" fill="hold" nodeType="afterEffect">
                                  <p:stCondLst>
                                    <p:cond delay="0"/>
                                  </p:stCondLst>
                                  <p:childTnLst>
                                    <p:set>
                                      <p:cBhvr>
                                        <p:cTn id="40" dur="1" fill="hold">
                                          <p:stCondLst>
                                            <p:cond delay="0"/>
                                          </p:stCondLst>
                                        </p:cTn>
                                        <p:tgtEl>
                                          <p:spTgt spid="126"/>
                                        </p:tgtEl>
                                        <p:attrNameLst>
                                          <p:attrName>style.visibility</p:attrName>
                                        </p:attrNameLst>
                                      </p:cBhvr>
                                      <p:to>
                                        <p:strVal val="visible"/>
                                      </p:to>
                                    </p:set>
                                    <p:anim calcmode="lin" valueType="num">
                                      <p:cBhvr>
                                        <p:cTn id="41" dur="500" fill="hold"/>
                                        <p:tgtEl>
                                          <p:spTgt spid="126"/>
                                        </p:tgtEl>
                                        <p:attrNameLst>
                                          <p:attrName>ppt_w</p:attrName>
                                        </p:attrNameLst>
                                      </p:cBhvr>
                                      <p:tavLst>
                                        <p:tav tm="0">
                                          <p:val>
                                            <p:fltVal val="0"/>
                                          </p:val>
                                        </p:tav>
                                        <p:tav tm="100000">
                                          <p:val>
                                            <p:strVal val="#ppt_w"/>
                                          </p:val>
                                        </p:tav>
                                      </p:tavLst>
                                    </p:anim>
                                    <p:anim calcmode="lin" valueType="num">
                                      <p:cBhvr>
                                        <p:cTn id="42" dur="500" fill="hold"/>
                                        <p:tgtEl>
                                          <p:spTgt spid="126"/>
                                        </p:tgtEl>
                                        <p:attrNameLst>
                                          <p:attrName>ppt_h</p:attrName>
                                        </p:attrNameLst>
                                      </p:cBhvr>
                                      <p:tavLst>
                                        <p:tav tm="0">
                                          <p:val>
                                            <p:fltVal val="0"/>
                                          </p:val>
                                        </p:tav>
                                        <p:tav tm="100000">
                                          <p:val>
                                            <p:strVal val="#ppt_h"/>
                                          </p:val>
                                        </p:tav>
                                      </p:tavLst>
                                    </p:anim>
                                    <p:anim calcmode="lin" valueType="num">
                                      <p:cBhvr>
                                        <p:cTn id="43" dur="500" fill="hold"/>
                                        <p:tgtEl>
                                          <p:spTgt spid="126"/>
                                        </p:tgtEl>
                                        <p:attrNameLst>
                                          <p:attrName>style.rotation</p:attrName>
                                        </p:attrNameLst>
                                      </p:cBhvr>
                                      <p:tavLst>
                                        <p:tav tm="0">
                                          <p:val>
                                            <p:fltVal val="360"/>
                                          </p:val>
                                        </p:tav>
                                        <p:tav tm="100000">
                                          <p:val>
                                            <p:fltVal val="0"/>
                                          </p:val>
                                        </p:tav>
                                      </p:tavLst>
                                    </p:anim>
                                    <p:animEffect transition="in" filter="fade">
                                      <p:cBhvr>
                                        <p:cTn id="44" dur="500"/>
                                        <p:tgtEl>
                                          <p:spTgt spid="126"/>
                                        </p:tgtEl>
                                      </p:cBhvr>
                                    </p:animEffect>
                                  </p:childTnLst>
                                </p:cTn>
                              </p:par>
                            </p:childTnLst>
                          </p:cTn>
                        </p:par>
                        <p:par>
                          <p:cTn id="45" fill="hold">
                            <p:stCondLst>
                              <p:cond delay="10000"/>
                            </p:stCondLst>
                            <p:childTnLst>
                              <p:par>
                                <p:cTn id="46" presetID="22" presetClass="entr" presetSubtype="8" fill="hold" nodeType="afterEffect">
                                  <p:stCondLst>
                                    <p:cond delay="0"/>
                                  </p:stCondLst>
                                  <p:childTnLst>
                                    <p:set>
                                      <p:cBhvr>
                                        <p:cTn id="47" dur="1" fill="hold">
                                          <p:stCondLst>
                                            <p:cond delay="0"/>
                                          </p:stCondLst>
                                        </p:cTn>
                                        <p:tgtEl>
                                          <p:spTgt spid="132"/>
                                        </p:tgtEl>
                                        <p:attrNameLst>
                                          <p:attrName>style.visibility</p:attrName>
                                        </p:attrNameLst>
                                      </p:cBhvr>
                                      <p:to>
                                        <p:strVal val="visible"/>
                                      </p:to>
                                    </p:set>
                                    <p:animEffect transition="in" filter="wipe(left)">
                                      <p:cBhvr>
                                        <p:cTn id="48" dur="500"/>
                                        <p:tgtEl>
                                          <p:spTgt spid="132"/>
                                        </p:tgtEl>
                                      </p:cBhvr>
                                    </p:animEffect>
                                  </p:childTnLst>
                                </p:cTn>
                              </p:par>
                              <p:par>
                                <p:cTn id="49" presetID="22" presetClass="entr" presetSubtype="1" fill="hold" grpId="0" nodeType="withEffect">
                                  <p:stCondLst>
                                    <p:cond delay="0"/>
                                  </p:stCondLst>
                                  <p:childTnLst>
                                    <p:set>
                                      <p:cBhvr>
                                        <p:cTn id="50" dur="1" fill="hold">
                                          <p:stCondLst>
                                            <p:cond delay="0"/>
                                          </p:stCondLst>
                                        </p:cTn>
                                        <p:tgtEl>
                                          <p:spTgt spid="171"/>
                                        </p:tgtEl>
                                        <p:attrNameLst>
                                          <p:attrName>style.visibility</p:attrName>
                                        </p:attrNameLst>
                                      </p:cBhvr>
                                      <p:to>
                                        <p:strVal val="visible"/>
                                      </p:to>
                                    </p:set>
                                    <p:animEffect transition="in" filter="wipe(up)">
                                      <p:cBhvr>
                                        <p:cTn id="51" dur="1250"/>
                                        <p:tgtEl>
                                          <p:spTgt spid="1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0" grpId="0"/>
      <p:bldP spid="17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TextBox 76"/>
          <p:cNvSpPr txBox="1"/>
          <p:nvPr/>
        </p:nvSpPr>
        <p:spPr>
          <a:xfrm>
            <a:off x="3617794" y="3998443"/>
            <a:ext cx="2902455" cy="224420"/>
          </a:xfrm>
          <a:prstGeom prst="rect">
            <a:avLst/>
          </a:prstGeom>
          <a:noFill/>
        </p:spPr>
        <p:txBody>
          <a:bodyPr wrap="square" lIns="0" tIns="0" rIns="0" bIns="0" rtlCol="0">
            <a:spAutoFit/>
          </a:bodyPr>
          <a:lstStyle>
            <a:defPPr>
              <a:defRPr lang="zh-CN"/>
            </a:defPPr>
            <a:lvl1pPr>
              <a:lnSpc>
                <a:spcPts val="1700"/>
              </a:lnSpc>
              <a:spcAft>
                <a:spcPts val="600"/>
              </a:spcAft>
              <a:defRPr b="1" cap="all" spc="30">
                <a:solidFill>
                  <a:srgbClr val="0863B5"/>
                </a:solidFill>
                <a:latin typeface="明黑" panose="020B0300000000000000" pitchFamily="34" charset="-122"/>
                <a:ea typeface="明黑" panose="020B0300000000000000" pitchFamily="34" charset="-122"/>
              </a:defRPr>
            </a:lvl1pPr>
          </a:lstStyle>
          <a:p>
            <a:r>
              <a:rPr lang="zh-CN" altLang="en-US" dirty="0"/>
              <a:t>评审与改进过程</a:t>
            </a:r>
            <a:endParaRPr lang="en-US" dirty="0"/>
          </a:p>
        </p:txBody>
      </p:sp>
      <p:cxnSp>
        <p:nvCxnSpPr>
          <p:cNvPr id="52" name="直接连接符 51"/>
          <p:cNvCxnSpPr/>
          <p:nvPr/>
        </p:nvCxnSpPr>
        <p:spPr>
          <a:xfrm>
            <a:off x="3617794" y="3913233"/>
            <a:ext cx="576000" cy="0"/>
          </a:xfrm>
          <a:prstGeom prst="line">
            <a:avLst/>
          </a:prstGeom>
          <a:ln w="38100">
            <a:solidFill>
              <a:srgbClr val="0863B5"/>
            </a:solidFill>
          </a:ln>
          <a:effectLst/>
        </p:spPr>
        <p:style>
          <a:lnRef idx="1">
            <a:schemeClr val="accent1"/>
          </a:lnRef>
          <a:fillRef idx="0">
            <a:schemeClr val="accent1"/>
          </a:fillRef>
          <a:effectRef idx="0">
            <a:schemeClr val="accent1"/>
          </a:effectRef>
          <a:fontRef idx="minor">
            <a:schemeClr val="tx1"/>
          </a:fontRef>
        </p:style>
      </p:cxnSp>
      <p:grpSp>
        <p:nvGrpSpPr>
          <p:cNvPr id="53" name="组合 52"/>
          <p:cNvGrpSpPr/>
          <p:nvPr/>
        </p:nvGrpSpPr>
        <p:grpSpPr>
          <a:xfrm>
            <a:off x="917920" y="4377070"/>
            <a:ext cx="489238" cy="431049"/>
            <a:chOff x="841658" y="4077820"/>
            <a:chExt cx="489238" cy="431049"/>
          </a:xfrm>
        </p:grpSpPr>
        <p:sp>
          <p:nvSpPr>
            <p:cNvPr id="89" name="Oval 73"/>
            <p:cNvSpPr/>
            <p:nvPr/>
          </p:nvSpPr>
          <p:spPr>
            <a:xfrm>
              <a:off x="870753" y="4077820"/>
              <a:ext cx="431049" cy="431049"/>
            </a:xfrm>
            <a:prstGeom prst="ellipse">
              <a:avLst/>
            </a:prstGeom>
            <a:solidFill>
              <a:srgbClr val="089CEF"/>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latin typeface="明黑" panose="020B0300000000000000" pitchFamily="34" charset="-122"/>
                <a:ea typeface="明黑" panose="020B0300000000000000" pitchFamily="34" charset="-122"/>
              </a:endParaRPr>
            </a:p>
          </p:txBody>
        </p:sp>
        <p:sp>
          <p:nvSpPr>
            <p:cNvPr id="90" name="文本框 13"/>
            <p:cNvSpPr txBox="1"/>
            <p:nvPr/>
          </p:nvSpPr>
          <p:spPr>
            <a:xfrm>
              <a:off x="841658" y="4108678"/>
              <a:ext cx="489238" cy="369332"/>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dirty="0">
                  <a:solidFill>
                    <a:schemeClr val="bg1">
                      <a:lumMod val="95000"/>
                    </a:schemeClr>
                  </a:solidFill>
                  <a:latin typeface="明黑" panose="020B0300000000000000" pitchFamily="34" charset="-122"/>
                  <a:ea typeface="明黑" panose="020B0300000000000000" pitchFamily="34" charset="-122"/>
                </a:rPr>
                <a:t>03</a:t>
              </a:r>
              <a:endParaRPr lang="zh-CN" altLang="en-US" dirty="0">
                <a:solidFill>
                  <a:schemeClr val="bg1">
                    <a:lumMod val="95000"/>
                  </a:schemeClr>
                </a:solidFill>
                <a:latin typeface="明黑" panose="020B0300000000000000" pitchFamily="34" charset="-122"/>
                <a:ea typeface="明黑" panose="020B0300000000000000" pitchFamily="34" charset="-122"/>
              </a:endParaRPr>
            </a:p>
          </p:txBody>
        </p:sp>
      </p:grpSp>
      <p:cxnSp>
        <p:nvCxnSpPr>
          <p:cNvPr id="54" name="直接连接符 53"/>
          <p:cNvCxnSpPr/>
          <p:nvPr/>
        </p:nvCxnSpPr>
        <p:spPr>
          <a:xfrm>
            <a:off x="1444461" y="4592594"/>
            <a:ext cx="5223751" cy="0"/>
          </a:xfrm>
          <a:prstGeom prst="line">
            <a:avLst/>
          </a:prstGeom>
          <a:ln w="1270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55" name="组合 54"/>
          <p:cNvGrpSpPr/>
          <p:nvPr/>
        </p:nvGrpSpPr>
        <p:grpSpPr>
          <a:xfrm>
            <a:off x="6715924" y="4377070"/>
            <a:ext cx="489238" cy="431049"/>
            <a:chOff x="841658" y="4077820"/>
            <a:chExt cx="489238" cy="431049"/>
          </a:xfrm>
        </p:grpSpPr>
        <p:sp>
          <p:nvSpPr>
            <p:cNvPr id="87" name="Oval 73"/>
            <p:cNvSpPr/>
            <p:nvPr/>
          </p:nvSpPr>
          <p:spPr>
            <a:xfrm>
              <a:off x="870753" y="4077820"/>
              <a:ext cx="431049" cy="431049"/>
            </a:xfrm>
            <a:prstGeom prst="ellipse">
              <a:avLst/>
            </a:prstGeom>
            <a:solidFill>
              <a:srgbClr val="089CEF"/>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latin typeface="明黑" panose="020B0300000000000000" pitchFamily="34" charset="-122"/>
                <a:ea typeface="明黑" panose="020B0300000000000000" pitchFamily="34" charset="-122"/>
              </a:endParaRPr>
            </a:p>
          </p:txBody>
        </p:sp>
        <p:sp>
          <p:nvSpPr>
            <p:cNvPr id="88" name="文本框 161"/>
            <p:cNvSpPr txBox="1"/>
            <p:nvPr/>
          </p:nvSpPr>
          <p:spPr>
            <a:xfrm>
              <a:off x="841658" y="4108678"/>
              <a:ext cx="489238" cy="369332"/>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dirty="0">
                  <a:solidFill>
                    <a:schemeClr val="bg1">
                      <a:lumMod val="95000"/>
                    </a:schemeClr>
                  </a:solidFill>
                  <a:latin typeface="明黑" panose="020B0300000000000000" pitchFamily="34" charset="-122"/>
                  <a:ea typeface="明黑" panose="020B0300000000000000" pitchFamily="34" charset="-122"/>
                </a:rPr>
                <a:t>04</a:t>
              </a:r>
            </a:p>
          </p:txBody>
        </p:sp>
      </p:grpSp>
      <p:sp>
        <p:nvSpPr>
          <p:cNvPr id="57" name="TextBox 76"/>
          <p:cNvSpPr txBox="1"/>
          <p:nvPr/>
        </p:nvSpPr>
        <p:spPr>
          <a:xfrm>
            <a:off x="8968216" y="3998443"/>
            <a:ext cx="2902455" cy="218008"/>
          </a:xfrm>
          <a:prstGeom prst="rect">
            <a:avLst/>
          </a:prstGeom>
          <a:noFill/>
        </p:spPr>
        <p:txBody>
          <a:bodyPr wrap="square" lIns="0" tIns="0" rIns="0" bIns="0" rtlCol="0">
            <a:spAutoFit/>
          </a:bodyPr>
          <a:lstStyle>
            <a:defPPr>
              <a:defRPr lang="zh-CN"/>
            </a:defPPr>
            <a:lvl1pPr>
              <a:lnSpc>
                <a:spcPts val="1700"/>
              </a:lnSpc>
              <a:spcAft>
                <a:spcPts val="600"/>
              </a:spcAft>
              <a:defRPr b="1" cap="all" spc="30">
                <a:solidFill>
                  <a:srgbClr val="0863B5"/>
                </a:solidFill>
                <a:latin typeface="明黑" panose="020B0300000000000000" pitchFamily="34" charset="-122"/>
                <a:ea typeface="明黑" panose="020B0300000000000000" pitchFamily="34" charset="-122"/>
              </a:defRPr>
            </a:lvl1pPr>
          </a:lstStyle>
          <a:p>
            <a:r>
              <a:rPr lang="zh-CN" altLang="en-US" dirty="0"/>
              <a:t>产品发布与推广过程</a:t>
            </a:r>
            <a:endParaRPr lang="en-US" dirty="0"/>
          </a:p>
        </p:txBody>
      </p:sp>
      <p:cxnSp>
        <p:nvCxnSpPr>
          <p:cNvPr id="58" name="直接连接符 57"/>
          <p:cNvCxnSpPr/>
          <p:nvPr/>
        </p:nvCxnSpPr>
        <p:spPr>
          <a:xfrm>
            <a:off x="8968216" y="3913233"/>
            <a:ext cx="576000" cy="0"/>
          </a:xfrm>
          <a:prstGeom prst="line">
            <a:avLst/>
          </a:prstGeom>
          <a:ln w="38100">
            <a:solidFill>
              <a:srgbClr val="0863B5"/>
            </a:solidFill>
          </a:ln>
          <a:effectLst/>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a:off x="-335435" y="4592594"/>
            <a:ext cx="1166338" cy="0"/>
          </a:xfrm>
          <a:prstGeom prst="line">
            <a:avLst/>
          </a:prstGeom>
          <a:ln w="1270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61" name="组合 60"/>
          <p:cNvGrpSpPr/>
          <p:nvPr/>
        </p:nvGrpSpPr>
        <p:grpSpPr>
          <a:xfrm>
            <a:off x="753129" y="2438457"/>
            <a:ext cx="2757715" cy="1755378"/>
            <a:chOff x="754740" y="2139207"/>
            <a:chExt cx="2757715" cy="1755378"/>
          </a:xfrm>
        </p:grpSpPr>
        <p:sp>
          <p:nvSpPr>
            <p:cNvPr id="76" name="Freeform 22"/>
            <p:cNvSpPr>
              <a:spLocks/>
            </p:cNvSpPr>
            <p:nvPr/>
          </p:nvSpPr>
          <p:spPr bwMode="auto">
            <a:xfrm>
              <a:off x="1702050" y="2414901"/>
              <a:ext cx="538576" cy="435226"/>
            </a:xfrm>
            <a:custGeom>
              <a:avLst/>
              <a:gdLst>
                <a:gd name="T0" fmla="*/ 1418 w 1501"/>
                <a:gd name="T1" fmla="*/ 13 h 1212"/>
                <a:gd name="T2" fmla="*/ 1296 w 1501"/>
                <a:gd name="T3" fmla="*/ 103 h 1212"/>
                <a:gd name="T4" fmla="*/ 1076 w 1501"/>
                <a:gd name="T5" fmla="*/ 1017 h 1212"/>
                <a:gd name="T6" fmla="*/ 98 w 1501"/>
                <a:gd name="T7" fmla="*/ 1017 h 1212"/>
                <a:gd name="T8" fmla="*/ 0 w 1501"/>
                <a:gd name="T9" fmla="*/ 1115 h 1212"/>
                <a:gd name="T10" fmla="*/ 98 w 1501"/>
                <a:gd name="T11" fmla="*/ 1212 h 1212"/>
                <a:gd name="T12" fmla="*/ 1150 w 1501"/>
                <a:gd name="T13" fmla="*/ 1212 h 1212"/>
                <a:gd name="T14" fmla="*/ 1150 w 1501"/>
                <a:gd name="T15" fmla="*/ 1212 h 1212"/>
                <a:gd name="T16" fmla="*/ 1152 w 1501"/>
                <a:gd name="T17" fmla="*/ 1212 h 1212"/>
                <a:gd name="T18" fmla="*/ 1248 w 1501"/>
                <a:gd name="T19" fmla="*/ 1134 h 1212"/>
                <a:gd name="T20" fmla="*/ 1253 w 1501"/>
                <a:gd name="T21" fmla="*/ 1119 h 1212"/>
                <a:gd name="T22" fmla="*/ 1486 w 1501"/>
                <a:gd name="T23" fmla="*/ 149 h 1212"/>
                <a:gd name="T24" fmla="*/ 1418 w 1501"/>
                <a:gd name="T25" fmla="*/ 13 h 1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01" h="1212">
                  <a:moveTo>
                    <a:pt x="1418" y="13"/>
                  </a:moveTo>
                  <a:cubicBezTo>
                    <a:pt x="1366" y="0"/>
                    <a:pt x="1311" y="41"/>
                    <a:pt x="1296" y="103"/>
                  </a:cubicBezTo>
                  <a:cubicBezTo>
                    <a:pt x="1076" y="1017"/>
                    <a:pt x="1076" y="1017"/>
                    <a:pt x="1076" y="1017"/>
                  </a:cubicBezTo>
                  <a:cubicBezTo>
                    <a:pt x="98" y="1017"/>
                    <a:pt x="98" y="1017"/>
                    <a:pt x="98" y="1017"/>
                  </a:cubicBezTo>
                  <a:cubicBezTo>
                    <a:pt x="44" y="1017"/>
                    <a:pt x="0" y="1061"/>
                    <a:pt x="0" y="1115"/>
                  </a:cubicBezTo>
                  <a:cubicBezTo>
                    <a:pt x="0" y="1169"/>
                    <a:pt x="44" y="1212"/>
                    <a:pt x="98" y="1212"/>
                  </a:cubicBezTo>
                  <a:cubicBezTo>
                    <a:pt x="1150" y="1212"/>
                    <a:pt x="1150" y="1212"/>
                    <a:pt x="1150" y="1212"/>
                  </a:cubicBezTo>
                  <a:cubicBezTo>
                    <a:pt x="1150" y="1212"/>
                    <a:pt x="1150" y="1212"/>
                    <a:pt x="1150" y="1212"/>
                  </a:cubicBezTo>
                  <a:cubicBezTo>
                    <a:pt x="1152" y="1212"/>
                    <a:pt x="1152" y="1212"/>
                    <a:pt x="1152" y="1212"/>
                  </a:cubicBezTo>
                  <a:cubicBezTo>
                    <a:pt x="1200" y="1212"/>
                    <a:pt x="1239" y="1179"/>
                    <a:pt x="1248" y="1134"/>
                  </a:cubicBezTo>
                  <a:cubicBezTo>
                    <a:pt x="1250" y="1129"/>
                    <a:pt x="1252" y="1124"/>
                    <a:pt x="1253" y="1119"/>
                  </a:cubicBezTo>
                  <a:cubicBezTo>
                    <a:pt x="1486" y="149"/>
                    <a:pt x="1486" y="149"/>
                    <a:pt x="1486" y="149"/>
                  </a:cubicBezTo>
                  <a:cubicBezTo>
                    <a:pt x="1501" y="86"/>
                    <a:pt x="1470" y="25"/>
                    <a:pt x="1418" y="13"/>
                  </a:cubicBezTo>
                  <a:close/>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77" name="Freeform 31"/>
            <p:cNvSpPr>
              <a:spLocks noEditPoints="1"/>
            </p:cNvSpPr>
            <p:nvPr/>
          </p:nvSpPr>
          <p:spPr bwMode="auto">
            <a:xfrm>
              <a:off x="1811232" y="2477043"/>
              <a:ext cx="232102" cy="232102"/>
            </a:xfrm>
            <a:custGeom>
              <a:avLst/>
              <a:gdLst>
                <a:gd name="T0" fmla="*/ 166 w 262"/>
                <a:gd name="T1" fmla="*/ 192 h 262"/>
                <a:gd name="T2" fmla="*/ 104 w 262"/>
                <a:gd name="T3" fmla="*/ 169 h 262"/>
                <a:gd name="T4" fmla="*/ 86 w 262"/>
                <a:gd name="T5" fmla="*/ 212 h 262"/>
                <a:gd name="T6" fmla="*/ 41 w 262"/>
                <a:gd name="T7" fmla="*/ 257 h 262"/>
                <a:gd name="T8" fmla="*/ 26 w 262"/>
                <a:gd name="T9" fmla="*/ 262 h 262"/>
                <a:gd name="T10" fmla="*/ 0 w 262"/>
                <a:gd name="T11" fmla="*/ 236 h 262"/>
                <a:gd name="T12" fmla="*/ 5 w 262"/>
                <a:gd name="T13" fmla="*/ 220 h 262"/>
                <a:gd name="T14" fmla="*/ 49 w 262"/>
                <a:gd name="T15" fmla="*/ 176 h 262"/>
                <a:gd name="T16" fmla="*/ 93 w 262"/>
                <a:gd name="T17" fmla="*/ 158 h 262"/>
                <a:gd name="T18" fmla="*/ 70 w 262"/>
                <a:gd name="T19" fmla="*/ 95 h 262"/>
                <a:gd name="T20" fmla="*/ 166 w 262"/>
                <a:gd name="T21" fmla="*/ 0 h 262"/>
                <a:gd name="T22" fmla="*/ 262 w 262"/>
                <a:gd name="T23" fmla="*/ 95 h 262"/>
                <a:gd name="T24" fmla="*/ 234 w 262"/>
                <a:gd name="T25" fmla="*/ 163 h 262"/>
                <a:gd name="T26" fmla="*/ 166 w 262"/>
                <a:gd name="T27" fmla="*/ 192 h 262"/>
                <a:gd name="T28" fmla="*/ 166 w 262"/>
                <a:gd name="T29" fmla="*/ 155 h 262"/>
                <a:gd name="T30" fmla="*/ 225 w 262"/>
                <a:gd name="T31" fmla="*/ 95 h 262"/>
                <a:gd name="T32" fmla="*/ 166 w 262"/>
                <a:gd name="T33" fmla="*/ 37 h 262"/>
                <a:gd name="T34" fmla="*/ 107 w 262"/>
                <a:gd name="T35" fmla="*/ 95 h 262"/>
                <a:gd name="T36" fmla="*/ 124 w 262"/>
                <a:gd name="T37" fmla="*/ 138 h 262"/>
                <a:gd name="T38" fmla="*/ 166 w 262"/>
                <a:gd name="T39" fmla="*/ 155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62" h="262">
                  <a:moveTo>
                    <a:pt x="166" y="192"/>
                  </a:moveTo>
                  <a:cubicBezTo>
                    <a:pt x="144" y="192"/>
                    <a:pt x="122" y="184"/>
                    <a:pt x="104" y="169"/>
                  </a:cubicBezTo>
                  <a:cubicBezTo>
                    <a:pt x="86" y="212"/>
                    <a:pt x="86" y="212"/>
                    <a:pt x="86" y="212"/>
                  </a:cubicBezTo>
                  <a:cubicBezTo>
                    <a:pt x="41" y="257"/>
                    <a:pt x="41" y="257"/>
                    <a:pt x="41" y="257"/>
                  </a:cubicBezTo>
                  <a:cubicBezTo>
                    <a:pt x="36" y="260"/>
                    <a:pt x="31" y="262"/>
                    <a:pt x="26" y="262"/>
                  </a:cubicBezTo>
                  <a:cubicBezTo>
                    <a:pt x="11" y="262"/>
                    <a:pt x="0" y="250"/>
                    <a:pt x="0" y="236"/>
                  </a:cubicBezTo>
                  <a:cubicBezTo>
                    <a:pt x="0" y="230"/>
                    <a:pt x="2" y="225"/>
                    <a:pt x="5" y="220"/>
                  </a:cubicBezTo>
                  <a:cubicBezTo>
                    <a:pt x="49" y="176"/>
                    <a:pt x="49" y="176"/>
                    <a:pt x="49" y="176"/>
                  </a:cubicBezTo>
                  <a:cubicBezTo>
                    <a:pt x="93" y="158"/>
                    <a:pt x="93" y="158"/>
                    <a:pt x="93" y="158"/>
                  </a:cubicBezTo>
                  <a:cubicBezTo>
                    <a:pt x="78" y="140"/>
                    <a:pt x="70" y="117"/>
                    <a:pt x="70" y="95"/>
                  </a:cubicBezTo>
                  <a:cubicBezTo>
                    <a:pt x="70" y="43"/>
                    <a:pt x="114" y="0"/>
                    <a:pt x="166" y="0"/>
                  </a:cubicBezTo>
                  <a:cubicBezTo>
                    <a:pt x="218" y="0"/>
                    <a:pt x="262" y="44"/>
                    <a:pt x="262" y="95"/>
                  </a:cubicBezTo>
                  <a:cubicBezTo>
                    <a:pt x="262" y="120"/>
                    <a:pt x="253" y="145"/>
                    <a:pt x="234" y="163"/>
                  </a:cubicBezTo>
                  <a:cubicBezTo>
                    <a:pt x="215" y="182"/>
                    <a:pt x="191" y="192"/>
                    <a:pt x="166" y="192"/>
                  </a:cubicBezTo>
                  <a:close/>
                  <a:moveTo>
                    <a:pt x="166" y="155"/>
                  </a:moveTo>
                  <a:cubicBezTo>
                    <a:pt x="198" y="155"/>
                    <a:pt x="225" y="128"/>
                    <a:pt x="225" y="95"/>
                  </a:cubicBezTo>
                  <a:cubicBezTo>
                    <a:pt x="225" y="64"/>
                    <a:pt x="198" y="37"/>
                    <a:pt x="166" y="37"/>
                  </a:cubicBezTo>
                  <a:cubicBezTo>
                    <a:pt x="134" y="37"/>
                    <a:pt x="107" y="64"/>
                    <a:pt x="107" y="95"/>
                  </a:cubicBezTo>
                  <a:cubicBezTo>
                    <a:pt x="107" y="111"/>
                    <a:pt x="113" y="126"/>
                    <a:pt x="124" y="138"/>
                  </a:cubicBezTo>
                  <a:cubicBezTo>
                    <a:pt x="136" y="149"/>
                    <a:pt x="151" y="155"/>
                    <a:pt x="166" y="155"/>
                  </a:cubicBezTo>
                  <a:close/>
                </a:path>
              </a:pathLst>
            </a:custGeom>
            <a:solidFill>
              <a:schemeClr val="tx1">
                <a:lumMod val="65000"/>
                <a:lumOff val="3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grpSp>
          <p:nvGrpSpPr>
            <p:cNvPr id="78" name="Group 42"/>
            <p:cNvGrpSpPr/>
            <p:nvPr/>
          </p:nvGrpSpPr>
          <p:grpSpPr>
            <a:xfrm>
              <a:off x="2589205" y="2139207"/>
              <a:ext cx="727253" cy="1638467"/>
              <a:chOff x="2916238" y="1955800"/>
              <a:chExt cx="671513" cy="1512888"/>
            </a:xfrm>
            <a:solidFill>
              <a:schemeClr val="accent1"/>
            </a:solidFill>
          </p:grpSpPr>
          <p:sp>
            <p:nvSpPr>
              <p:cNvPr id="85" name="Freeform 18"/>
              <p:cNvSpPr>
                <a:spLocks/>
              </p:cNvSpPr>
              <p:nvPr/>
            </p:nvSpPr>
            <p:spPr bwMode="auto">
              <a:xfrm>
                <a:off x="2916238" y="2271713"/>
                <a:ext cx="671513" cy="1196975"/>
              </a:xfrm>
              <a:custGeom>
                <a:avLst/>
                <a:gdLst>
                  <a:gd name="T0" fmla="*/ 1668 w 1668"/>
                  <a:gd name="T1" fmla="*/ 339 h 2965"/>
                  <a:gd name="T2" fmla="*/ 1330 w 1668"/>
                  <a:gd name="T3" fmla="*/ 0 h 2965"/>
                  <a:gd name="T4" fmla="*/ 1092 w 1668"/>
                  <a:gd name="T5" fmla="*/ 98 h 2965"/>
                  <a:gd name="T6" fmla="*/ 1063 w 1668"/>
                  <a:gd name="T7" fmla="*/ 119 h 2965"/>
                  <a:gd name="T8" fmla="*/ 636 w 1668"/>
                  <a:gd name="T9" fmla="*/ 546 h 2965"/>
                  <a:gd name="T10" fmla="*/ 123 w 1668"/>
                  <a:gd name="T11" fmla="*/ 546 h 2965"/>
                  <a:gd name="T12" fmla="*/ 0 w 1668"/>
                  <a:gd name="T13" fmla="*/ 668 h 2965"/>
                  <a:gd name="T14" fmla="*/ 123 w 1668"/>
                  <a:gd name="T15" fmla="*/ 790 h 2965"/>
                  <a:gd name="T16" fmla="*/ 664 w 1668"/>
                  <a:gd name="T17" fmla="*/ 790 h 2965"/>
                  <a:gd name="T18" fmla="*/ 664 w 1668"/>
                  <a:gd name="T19" fmla="*/ 790 h 2965"/>
                  <a:gd name="T20" fmla="*/ 692 w 1668"/>
                  <a:gd name="T21" fmla="*/ 790 h 2965"/>
                  <a:gd name="T22" fmla="*/ 692 w 1668"/>
                  <a:gd name="T23" fmla="*/ 787 h 2965"/>
                  <a:gd name="T24" fmla="*/ 744 w 1668"/>
                  <a:gd name="T25" fmla="*/ 757 h 2965"/>
                  <a:gd name="T26" fmla="*/ 991 w 1668"/>
                  <a:gd name="T27" fmla="*/ 510 h 2965"/>
                  <a:gd name="T28" fmla="*/ 991 w 1668"/>
                  <a:gd name="T29" fmla="*/ 1283 h 2965"/>
                  <a:gd name="T30" fmla="*/ 209 w 1668"/>
                  <a:gd name="T31" fmla="*/ 1283 h 2965"/>
                  <a:gd name="T32" fmla="*/ 196 w 1668"/>
                  <a:gd name="T33" fmla="*/ 1283 h 2965"/>
                  <a:gd name="T34" fmla="*/ 184 w 1668"/>
                  <a:gd name="T35" fmla="*/ 1283 h 2965"/>
                  <a:gd name="T36" fmla="*/ 0 w 1668"/>
                  <a:gd name="T37" fmla="*/ 1467 h 2965"/>
                  <a:gd name="T38" fmla="*/ 0 w 1668"/>
                  <a:gd name="T39" fmla="*/ 1491 h 2965"/>
                  <a:gd name="T40" fmla="*/ 0 w 1668"/>
                  <a:gd name="T41" fmla="*/ 1491 h 2965"/>
                  <a:gd name="T42" fmla="*/ 0 w 1668"/>
                  <a:gd name="T43" fmla="*/ 1491 h 2965"/>
                  <a:gd name="T44" fmla="*/ 0 w 1668"/>
                  <a:gd name="T45" fmla="*/ 2780 h 2965"/>
                  <a:gd name="T46" fmla="*/ 184 w 1668"/>
                  <a:gd name="T47" fmla="*/ 2965 h 2965"/>
                  <a:gd name="T48" fmla="*/ 369 w 1668"/>
                  <a:gd name="T49" fmla="*/ 2780 h 2965"/>
                  <a:gd name="T50" fmla="*/ 369 w 1668"/>
                  <a:gd name="T51" fmla="*/ 1700 h 2965"/>
                  <a:gd name="T52" fmla="*/ 1460 w 1668"/>
                  <a:gd name="T53" fmla="*/ 1700 h 2965"/>
                  <a:gd name="T54" fmla="*/ 1668 w 1668"/>
                  <a:gd name="T55" fmla="*/ 1491 h 2965"/>
                  <a:gd name="T56" fmla="*/ 1668 w 1668"/>
                  <a:gd name="T57" fmla="*/ 1361 h 2965"/>
                  <a:gd name="T58" fmla="*/ 1668 w 1668"/>
                  <a:gd name="T59" fmla="*/ 339 h 29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68" h="2965">
                    <a:moveTo>
                      <a:pt x="1668" y="339"/>
                    </a:moveTo>
                    <a:cubicBezTo>
                      <a:pt x="1668" y="152"/>
                      <a:pt x="1517" y="0"/>
                      <a:pt x="1330" y="0"/>
                    </a:cubicBezTo>
                    <a:cubicBezTo>
                      <a:pt x="1237" y="0"/>
                      <a:pt x="1153" y="37"/>
                      <a:pt x="1092" y="98"/>
                    </a:cubicBezTo>
                    <a:cubicBezTo>
                      <a:pt x="1081" y="103"/>
                      <a:pt x="1072" y="110"/>
                      <a:pt x="1063" y="119"/>
                    </a:cubicBezTo>
                    <a:cubicBezTo>
                      <a:pt x="636" y="546"/>
                      <a:pt x="636" y="546"/>
                      <a:pt x="636" y="546"/>
                    </a:cubicBezTo>
                    <a:cubicBezTo>
                      <a:pt x="123" y="546"/>
                      <a:pt x="123" y="546"/>
                      <a:pt x="123" y="546"/>
                    </a:cubicBezTo>
                    <a:cubicBezTo>
                      <a:pt x="55" y="546"/>
                      <a:pt x="0" y="600"/>
                      <a:pt x="0" y="668"/>
                    </a:cubicBezTo>
                    <a:cubicBezTo>
                      <a:pt x="0" y="736"/>
                      <a:pt x="55" y="790"/>
                      <a:pt x="123" y="790"/>
                    </a:cubicBezTo>
                    <a:cubicBezTo>
                      <a:pt x="664" y="790"/>
                      <a:pt x="664" y="790"/>
                      <a:pt x="664" y="790"/>
                    </a:cubicBezTo>
                    <a:cubicBezTo>
                      <a:pt x="664" y="790"/>
                      <a:pt x="664" y="790"/>
                      <a:pt x="664" y="790"/>
                    </a:cubicBezTo>
                    <a:cubicBezTo>
                      <a:pt x="692" y="790"/>
                      <a:pt x="692" y="790"/>
                      <a:pt x="692" y="790"/>
                    </a:cubicBezTo>
                    <a:cubicBezTo>
                      <a:pt x="692" y="787"/>
                      <a:pt x="692" y="787"/>
                      <a:pt x="692" y="787"/>
                    </a:cubicBezTo>
                    <a:cubicBezTo>
                      <a:pt x="711" y="782"/>
                      <a:pt x="729" y="772"/>
                      <a:pt x="744" y="757"/>
                    </a:cubicBezTo>
                    <a:cubicBezTo>
                      <a:pt x="991" y="510"/>
                      <a:pt x="991" y="510"/>
                      <a:pt x="991" y="510"/>
                    </a:cubicBezTo>
                    <a:cubicBezTo>
                      <a:pt x="991" y="1283"/>
                      <a:pt x="991" y="1283"/>
                      <a:pt x="991" y="1283"/>
                    </a:cubicBezTo>
                    <a:cubicBezTo>
                      <a:pt x="209" y="1283"/>
                      <a:pt x="209" y="1283"/>
                      <a:pt x="209" y="1283"/>
                    </a:cubicBezTo>
                    <a:cubicBezTo>
                      <a:pt x="205" y="1283"/>
                      <a:pt x="200" y="1283"/>
                      <a:pt x="196" y="1283"/>
                    </a:cubicBezTo>
                    <a:cubicBezTo>
                      <a:pt x="192" y="1283"/>
                      <a:pt x="188" y="1283"/>
                      <a:pt x="184" y="1283"/>
                    </a:cubicBezTo>
                    <a:cubicBezTo>
                      <a:pt x="83" y="1283"/>
                      <a:pt x="0" y="1365"/>
                      <a:pt x="0" y="1467"/>
                    </a:cubicBezTo>
                    <a:cubicBezTo>
                      <a:pt x="0" y="1491"/>
                      <a:pt x="0" y="1491"/>
                      <a:pt x="0" y="1491"/>
                    </a:cubicBezTo>
                    <a:cubicBezTo>
                      <a:pt x="0" y="1491"/>
                      <a:pt x="0" y="1491"/>
                      <a:pt x="0" y="1491"/>
                    </a:cubicBezTo>
                    <a:cubicBezTo>
                      <a:pt x="0" y="1491"/>
                      <a:pt x="0" y="1491"/>
                      <a:pt x="0" y="1491"/>
                    </a:cubicBezTo>
                    <a:cubicBezTo>
                      <a:pt x="0" y="2780"/>
                      <a:pt x="0" y="2780"/>
                      <a:pt x="0" y="2780"/>
                    </a:cubicBezTo>
                    <a:cubicBezTo>
                      <a:pt x="0" y="2882"/>
                      <a:pt x="83" y="2965"/>
                      <a:pt x="184" y="2965"/>
                    </a:cubicBezTo>
                    <a:cubicBezTo>
                      <a:pt x="286" y="2965"/>
                      <a:pt x="369" y="2882"/>
                      <a:pt x="369" y="2780"/>
                    </a:cubicBezTo>
                    <a:cubicBezTo>
                      <a:pt x="369" y="1700"/>
                      <a:pt x="369" y="1700"/>
                      <a:pt x="369" y="1700"/>
                    </a:cubicBezTo>
                    <a:cubicBezTo>
                      <a:pt x="1460" y="1700"/>
                      <a:pt x="1460" y="1700"/>
                      <a:pt x="1460" y="1700"/>
                    </a:cubicBezTo>
                    <a:cubicBezTo>
                      <a:pt x="1575" y="1700"/>
                      <a:pt x="1668" y="1606"/>
                      <a:pt x="1668" y="1491"/>
                    </a:cubicBezTo>
                    <a:cubicBezTo>
                      <a:pt x="1668" y="1471"/>
                      <a:pt x="1668" y="1386"/>
                      <a:pt x="1668" y="1361"/>
                    </a:cubicBezTo>
                    <a:lnTo>
                      <a:pt x="1668" y="339"/>
                    </a:lnTo>
                    <a:close/>
                  </a:path>
                </a:pathLst>
              </a:custGeom>
              <a:solidFill>
                <a:schemeClr val="tx1">
                  <a:lumMod val="65000"/>
                  <a:lumOff val="3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86" name="Oval 19"/>
              <p:cNvSpPr>
                <a:spLocks noChangeArrowheads="1"/>
              </p:cNvSpPr>
              <p:nvPr/>
            </p:nvSpPr>
            <p:spPr bwMode="auto">
              <a:xfrm>
                <a:off x="3303588" y="1955800"/>
                <a:ext cx="274638" cy="274638"/>
              </a:xfrm>
              <a:prstGeom prst="ellipse">
                <a:avLst/>
              </a:prstGeom>
              <a:solidFill>
                <a:schemeClr val="tx1">
                  <a:lumMod val="65000"/>
                  <a:lumOff val="3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grpSp>
        <p:sp>
          <p:nvSpPr>
            <p:cNvPr id="79" name="Freeform 20"/>
            <p:cNvSpPr>
              <a:spLocks/>
            </p:cNvSpPr>
            <p:nvPr/>
          </p:nvSpPr>
          <p:spPr bwMode="auto">
            <a:xfrm>
              <a:off x="2768009" y="2589656"/>
              <a:ext cx="744446" cy="1304929"/>
            </a:xfrm>
            <a:custGeom>
              <a:avLst/>
              <a:gdLst>
                <a:gd name="T0" fmla="*/ 1521 w 1705"/>
                <a:gd name="T1" fmla="*/ 0 h 2985"/>
                <a:gd name="T2" fmla="*/ 1521 w 1705"/>
                <a:gd name="T3" fmla="*/ 0 h 2985"/>
                <a:gd name="T4" fmla="*/ 1338 w 1705"/>
                <a:gd name="T5" fmla="*/ 184 h 2985"/>
                <a:gd name="T6" fmla="*/ 1338 w 1705"/>
                <a:gd name="T7" fmla="*/ 1507 h 2985"/>
                <a:gd name="T8" fmla="*/ 184 w 1705"/>
                <a:gd name="T9" fmla="*/ 1507 h 2985"/>
                <a:gd name="T10" fmla="*/ 0 w 1705"/>
                <a:gd name="T11" fmla="*/ 1691 h 2985"/>
                <a:gd name="T12" fmla="*/ 184 w 1705"/>
                <a:gd name="T13" fmla="*/ 1874 h 2985"/>
                <a:gd name="T14" fmla="*/ 789 w 1705"/>
                <a:gd name="T15" fmla="*/ 1874 h 2985"/>
                <a:gd name="T16" fmla="*/ 789 w 1705"/>
                <a:gd name="T17" fmla="*/ 2818 h 2985"/>
                <a:gd name="T18" fmla="*/ 368 w 1705"/>
                <a:gd name="T19" fmla="*/ 2818 h 2985"/>
                <a:gd name="T20" fmla="*/ 284 w 1705"/>
                <a:gd name="T21" fmla="*/ 2901 h 2985"/>
                <a:gd name="T22" fmla="*/ 368 w 1705"/>
                <a:gd name="T23" fmla="*/ 2985 h 2985"/>
                <a:gd name="T24" fmla="*/ 1280 w 1705"/>
                <a:gd name="T25" fmla="*/ 2985 h 2985"/>
                <a:gd name="T26" fmla="*/ 1363 w 1705"/>
                <a:gd name="T27" fmla="*/ 2901 h 2985"/>
                <a:gd name="T28" fmla="*/ 1280 w 1705"/>
                <a:gd name="T29" fmla="*/ 2818 h 2985"/>
                <a:gd name="T30" fmla="*/ 917 w 1705"/>
                <a:gd name="T31" fmla="*/ 2818 h 2985"/>
                <a:gd name="T32" fmla="*/ 917 w 1705"/>
                <a:gd name="T33" fmla="*/ 1874 h 2985"/>
                <a:gd name="T34" fmla="*/ 1521 w 1705"/>
                <a:gd name="T35" fmla="*/ 1874 h 2985"/>
                <a:gd name="T36" fmla="*/ 1521 w 1705"/>
                <a:gd name="T37" fmla="*/ 1874 h 2985"/>
                <a:gd name="T38" fmla="*/ 1705 w 1705"/>
                <a:gd name="T39" fmla="*/ 1691 h 2985"/>
                <a:gd name="T40" fmla="*/ 1705 w 1705"/>
                <a:gd name="T41" fmla="*/ 184 h 2985"/>
                <a:gd name="T42" fmla="*/ 1521 w 1705"/>
                <a:gd name="T43" fmla="*/ 0 h 29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705" h="2985">
                  <a:moveTo>
                    <a:pt x="1521" y="0"/>
                  </a:moveTo>
                  <a:cubicBezTo>
                    <a:pt x="1521" y="0"/>
                    <a:pt x="1521" y="0"/>
                    <a:pt x="1521" y="0"/>
                  </a:cubicBezTo>
                  <a:cubicBezTo>
                    <a:pt x="1420" y="0"/>
                    <a:pt x="1338" y="82"/>
                    <a:pt x="1338" y="184"/>
                  </a:cubicBezTo>
                  <a:cubicBezTo>
                    <a:pt x="1338" y="1507"/>
                    <a:pt x="1338" y="1507"/>
                    <a:pt x="1338" y="1507"/>
                  </a:cubicBezTo>
                  <a:cubicBezTo>
                    <a:pt x="184" y="1507"/>
                    <a:pt x="184" y="1507"/>
                    <a:pt x="184" y="1507"/>
                  </a:cubicBezTo>
                  <a:cubicBezTo>
                    <a:pt x="83" y="1507"/>
                    <a:pt x="0" y="1590"/>
                    <a:pt x="0" y="1691"/>
                  </a:cubicBezTo>
                  <a:cubicBezTo>
                    <a:pt x="0" y="1792"/>
                    <a:pt x="83" y="1874"/>
                    <a:pt x="184" y="1874"/>
                  </a:cubicBezTo>
                  <a:cubicBezTo>
                    <a:pt x="789" y="1874"/>
                    <a:pt x="789" y="1874"/>
                    <a:pt x="789" y="1874"/>
                  </a:cubicBezTo>
                  <a:cubicBezTo>
                    <a:pt x="789" y="2818"/>
                    <a:pt x="789" y="2818"/>
                    <a:pt x="789" y="2818"/>
                  </a:cubicBezTo>
                  <a:cubicBezTo>
                    <a:pt x="368" y="2818"/>
                    <a:pt x="368" y="2818"/>
                    <a:pt x="368" y="2818"/>
                  </a:cubicBezTo>
                  <a:cubicBezTo>
                    <a:pt x="322" y="2818"/>
                    <a:pt x="284" y="2855"/>
                    <a:pt x="284" y="2901"/>
                  </a:cubicBezTo>
                  <a:cubicBezTo>
                    <a:pt x="284" y="2948"/>
                    <a:pt x="322" y="2985"/>
                    <a:pt x="368" y="2985"/>
                  </a:cubicBezTo>
                  <a:cubicBezTo>
                    <a:pt x="1280" y="2985"/>
                    <a:pt x="1280" y="2985"/>
                    <a:pt x="1280" y="2985"/>
                  </a:cubicBezTo>
                  <a:cubicBezTo>
                    <a:pt x="1326" y="2985"/>
                    <a:pt x="1363" y="2948"/>
                    <a:pt x="1363" y="2901"/>
                  </a:cubicBezTo>
                  <a:cubicBezTo>
                    <a:pt x="1363" y="2855"/>
                    <a:pt x="1326" y="2818"/>
                    <a:pt x="1280" y="2818"/>
                  </a:cubicBezTo>
                  <a:cubicBezTo>
                    <a:pt x="917" y="2818"/>
                    <a:pt x="917" y="2818"/>
                    <a:pt x="917" y="2818"/>
                  </a:cubicBezTo>
                  <a:cubicBezTo>
                    <a:pt x="917" y="1874"/>
                    <a:pt x="917" y="1874"/>
                    <a:pt x="917" y="1874"/>
                  </a:cubicBezTo>
                  <a:cubicBezTo>
                    <a:pt x="1521" y="1874"/>
                    <a:pt x="1521" y="1874"/>
                    <a:pt x="1521" y="1874"/>
                  </a:cubicBezTo>
                  <a:cubicBezTo>
                    <a:pt x="1521" y="1874"/>
                    <a:pt x="1521" y="1874"/>
                    <a:pt x="1521" y="1874"/>
                  </a:cubicBezTo>
                  <a:cubicBezTo>
                    <a:pt x="1623" y="1874"/>
                    <a:pt x="1705" y="1792"/>
                    <a:pt x="1705" y="1691"/>
                  </a:cubicBezTo>
                  <a:cubicBezTo>
                    <a:pt x="1705" y="184"/>
                    <a:pt x="1705" y="184"/>
                    <a:pt x="1705" y="184"/>
                  </a:cubicBezTo>
                  <a:cubicBezTo>
                    <a:pt x="1705" y="82"/>
                    <a:pt x="1623" y="0"/>
                    <a:pt x="1521" y="0"/>
                  </a:cubicBezTo>
                  <a:close/>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grpSp>
          <p:nvGrpSpPr>
            <p:cNvPr id="80" name="Group 41"/>
            <p:cNvGrpSpPr/>
            <p:nvPr/>
          </p:nvGrpSpPr>
          <p:grpSpPr>
            <a:xfrm>
              <a:off x="950737" y="2139207"/>
              <a:ext cx="727253" cy="1638467"/>
              <a:chOff x="1403350" y="1955800"/>
              <a:chExt cx="671513" cy="1512888"/>
            </a:xfrm>
            <a:solidFill>
              <a:schemeClr val="accent1"/>
            </a:solidFill>
          </p:grpSpPr>
          <p:sp>
            <p:nvSpPr>
              <p:cNvPr id="83" name="Freeform 21"/>
              <p:cNvSpPr>
                <a:spLocks/>
              </p:cNvSpPr>
              <p:nvPr/>
            </p:nvSpPr>
            <p:spPr bwMode="auto">
              <a:xfrm>
                <a:off x="1403350" y="2271713"/>
                <a:ext cx="671513" cy="1196975"/>
              </a:xfrm>
              <a:custGeom>
                <a:avLst/>
                <a:gdLst>
                  <a:gd name="T0" fmla="*/ 0 w 1668"/>
                  <a:gd name="T1" fmla="*/ 339 h 2965"/>
                  <a:gd name="T2" fmla="*/ 339 w 1668"/>
                  <a:gd name="T3" fmla="*/ 0 h 2965"/>
                  <a:gd name="T4" fmla="*/ 577 w 1668"/>
                  <a:gd name="T5" fmla="*/ 98 h 2965"/>
                  <a:gd name="T6" fmla="*/ 606 w 1668"/>
                  <a:gd name="T7" fmla="*/ 119 h 2965"/>
                  <a:gd name="T8" fmla="*/ 1033 w 1668"/>
                  <a:gd name="T9" fmla="*/ 546 h 2965"/>
                  <a:gd name="T10" fmla="*/ 1546 w 1668"/>
                  <a:gd name="T11" fmla="*/ 546 h 2965"/>
                  <a:gd name="T12" fmla="*/ 1668 w 1668"/>
                  <a:gd name="T13" fmla="*/ 668 h 2965"/>
                  <a:gd name="T14" fmla="*/ 1546 w 1668"/>
                  <a:gd name="T15" fmla="*/ 790 h 2965"/>
                  <a:gd name="T16" fmla="*/ 1005 w 1668"/>
                  <a:gd name="T17" fmla="*/ 790 h 2965"/>
                  <a:gd name="T18" fmla="*/ 1005 w 1668"/>
                  <a:gd name="T19" fmla="*/ 790 h 2965"/>
                  <a:gd name="T20" fmla="*/ 977 w 1668"/>
                  <a:gd name="T21" fmla="*/ 790 h 2965"/>
                  <a:gd name="T22" fmla="*/ 977 w 1668"/>
                  <a:gd name="T23" fmla="*/ 787 h 2965"/>
                  <a:gd name="T24" fmla="*/ 925 w 1668"/>
                  <a:gd name="T25" fmla="*/ 757 h 2965"/>
                  <a:gd name="T26" fmla="*/ 678 w 1668"/>
                  <a:gd name="T27" fmla="*/ 510 h 2965"/>
                  <a:gd name="T28" fmla="*/ 678 w 1668"/>
                  <a:gd name="T29" fmla="*/ 1283 h 2965"/>
                  <a:gd name="T30" fmla="*/ 1460 w 1668"/>
                  <a:gd name="T31" fmla="*/ 1283 h 2965"/>
                  <a:gd name="T32" fmla="*/ 1472 w 1668"/>
                  <a:gd name="T33" fmla="*/ 1283 h 2965"/>
                  <a:gd name="T34" fmla="*/ 1484 w 1668"/>
                  <a:gd name="T35" fmla="*/ 1283 h 2965"/>
                  <a:gd name="T36" fmla="*/ 1668 w 1668"/>
                  <a:gd name="T37" fmla="*/ 1467 h 2965"/>
                  <a:gd name="T38" fmla="*/ 1668 w 1668"/>
                  <a:gd name="T39" fmla="*/ 1491 h 2965"/>
                  <a:gd name="T40" fmla="*/ 1668 w 1668"/>
                  <a:gd name="T41" fmla="*/ 1491 h 2965"/>
                  <a:gd name="T42" fmla="*/ 1668 w 1668"/>
                  <a:gd name="T43" fmla="*/ 1491 h 2965"/>
                  <a:gd name="T44" fmla="*/ 1668 w 1668"/>
                  <a:gd name="T45" fmla="*/ 2780 h 2965"/>
                  <a:gd name="T46" fmla="*/ 1484 w 1668"/>
                  <a:gd name="T47" fmla="*/ 2965 h 2965"/>
                  <a:gd name="T48" fmla="*/ 1300 w 1668"/>
                  <a:gd name="T49" fmla="*/ 2780 h 2965"/>
                  <a:gd name="T50" fmla="*/ 1300 w 1668"/>
                  <a:gd name="T51" fmla="*/ 1700 h 2965"/>
                  <a:gd name="T52" fmla="*/ 209 w 1668"/>
                  <a:gd name="T53" fmla="*/ 1700 h 2965"/>
                  <a:gd name="T54" fmla="*/ 0 w 1668"/>
                  <a:gd name="T55" fmla="*/ 1491 h 2965"/>
                  <a:gd name="T56" fmla="*/ 0 w 1668"/>
                  <a:gd name="T57" fmla="*/ 1361 h 2965"/>
                  <a:gd name="T58" fmla="*/ 0 w 1668"/>
                  <a:gd name="T59" fmla="*/ 339 h 29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68" h="2965">
                    <a:moveTo>
                      <a:pt x="0" y="339"/>
                    </a:moveTo>
                    <a:cubicBezTo>
                      <a:pt x="0" y="152"/>
                      <a:pt x="152" y="0"/>
                      <a:pt x="339" y="0"/>
                    </a:cubicBezTo>
                    <a:cubicBezTo>
                      <a:pt x="432" y="0"/>
                      <a:pt x="516" y="37"/>
                      <a:pt x="577" y="98"/>
                    </a:cubicBezTo>
                    <a:cubicBezTo>
                      <a:pt x="587" y="103"/>
                      <a:pt x="597" y="110"/>
                      <a:pt x="606" y="119"/>
                    </a:cubicBezTo>
                    <a:cubicBezTo>
                      <a:pt x="1033" y="546"/>
                      <a:pt x="1033" y="546"/>
                      <a:pt x="1033" y="546"/>
                    </a:cubicBezTo>
                    <a:cubicBezTo>
                      <a:pt x="1546" y="546"/>
                      <a:pt x="1546" y="546"/>
                      <a:pt x="1546" y="546"/>
                    </a:cubicBezTo>
                    <a:cubicBezTo>
                      <a:pt x="1613" y="546"/>
                      <a:pt x="1668" y="600"/>
                      <a:pt x="1668" y="668"/>
                    </a:cubicBezTo>
                    <a:cubicBezTo>
                      <a:pt x="1668" y="736"/>
                      <a:pt x="1613" y="790"/>
                      <a:pt x="1546" y="790"/>
                    </a:cubicBezTo>
                    <a:cubicBezTo>
                      <a:pt x="1005" y="790"/>
                      <a:pt x="1005" y="790"/>
                      <a:pt x="1005" y="790"/>
                    </a:cubicBezTo>
                    <a:cubicBezTo>
                      <a:pt x="1005" y="790"/>
                      <a:pt x="1005" y="790"/>
                      <a:pt x="1005" y="790"/>
                    </a:cubicBezTo>
                    <a:cubicBezTo>
                      <a:pt x="977" y="790"/>
                      <a:pt x="977" y="790"/>
                      <a:pt x="977" y="790"/>
                    </a:cubicBezTo>
                    <a:cubicBezTo>
                      <a:pt x="977" y="787"/>
                      <a:pt x="977" y="787"/>
                      <a:pt x="977" y="787"/>
                    </a:cubicBezTo>
                    <a:cubicBezTo>
                      <a:pt x="958" y="782"/>
                      <a:pt x="940" y="772"/>
                      <a:pt x="925" y="757"/>
                    </a:cubicBezTo>
                    <a:cubicBezTo>
                      <a:pt x="678" y="510"/>
                      <a:pt x="678" y="510"/>
                      <a:pt x="678" y="510"/>
                    </a:cubicBezTo>
                    <a:cubicBezTo>
                      <a:pt x="678" y="1283"/>
                      <a:pt x="678" y="1283"/>
                      <a:pt x="678" y="1283"/>
                    </a:cubicBezTo>
                    <a:cubicBezTo>
                      <a:pt x="1460" y="1283"/>
                      <a:pt x="1460" y="1283"/>
                      <a:pt x="1460" y="1283"/>
                    </a:cubicBezTo>
                    <a:cubicBezTo>
                      <a:pt x="1464" y="1283"/>
                      <a:pt x="1468" y="1283"/>
                      <a:pt x="1472" y="1283"/>
                    </a:cubicBezTo>
                    <a:cubicBezTo>
                      <a:pt x="1476" y="1283"/>
                      <a:pt x="1480" y="1283"/>
                      <a:pt x="1484" y="1283"/>
                    </a:cubicBezTo>
                    <a:cubicBezTo>
                      <a:pt x="1586" y="1283"/>
                      <a:pt x="1668" y="1365"/>
                      <a:pt x="1668" y="1467"/>
                    </a:cubicBezTo>
                    <a:cubicBezTo>
                      <a:pt x="1668" y="1491"/>
                      <a:pt x="1668" y="1491"/>
                      <a:pt x="1668" y="1491"/>
                    </a:cubicBezTo>
                    <a:cubicBezTo>
                      <a:pt x="1668" y="1491"/>
                      <a:pt x="1668" y="1491"/>
                      <a:pt x="1668" y="1491"/>
                    </a:cubicBezTo>
                    <a:cubicBezTo>
                      <a:pt x="1668" y="1491"/>
                      <a:pt x="1668" y="1491"/>
                      <a:pt x="1668" y="1491"/>
                    </a:cubicBezTo>
                    <a:cubicBezTo>
                      <a:pt x="1668" y="2780"/>
                      <a:pt x="1668" y="2780"/>
                      <a:pt x="1668" y="2780"/>
                    </a:cubicBezTo>
                    <a:cubicBezTo>
                      <a:pt x="1668" y="2882"/>
                      <a:pt x="1586" y="2965"/>
                      <a:pt x="1484" y="2965"/>
                    </a:cubicBezTo>
                    <a:cubicBezTo>
                      <a:pt x="1382" y="2965"/>
                      <a:pt x="1300" y="2882"/>
                      <a:pt x="1300" y="2780"/>
                    </a:cubicBezTo>
                    <a:cubicBezTo>
                      <a:pt x="1300" y="1700"/>
                      <a:pt x="1300" y="1700"/>
                      <a:pt x="1300" y="1700"/>
                    </a:cubicBezTo>
                    <a:cubicBezTo>
                      <a:pt x="209" y="1700"/>
                      <a:pt x="209" y="1700"/>
                      <a:pt x="209" y="1700"/>
                    </a:cubicBezTo>
                    <a:cubicBezTo>
                      <a:pt x="94" y="1700"/>
                      <a:pt x="0" y="1606"/>
                      <a:pt x="0" y="1491"/>
                    </a:cubicBezTo>
                    <a:cubicBezTo>
                      <a:pt x="0" y="1471"/>
                      <a:pt x="0" y="1386"/>
                      <a:pt x="0" y="1361"/>
                    </a:cubicBezTo>
                    <a:lnTo>
                      <a:pt x="0" y="339"/>
                    </a:lnTo>
                    <a:close/>
                  </a:path>
                </a:pathLst>
              </a:custGeom>
              <a:solidFill>
                <a:schemeClr val="tx1">
                  <a:lumMod val="65000"/>
                  <a:lumOff val="3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84" name="Oval 22"/>
              <p:cNvSpPr>
                <a:spLocks noChangeArrowheads="1"/>
              </p:cNvSpPr>
              <p:nvPr/>
            </p:nvSpPr>
            <p:spPr bwMode="auto">
              <a:xfrm>
                <a:off x="1412875" y="1955800"/>
                <a:ext cx="274638" cy="274638"/>
              </a:xfrm>
              <a:prstGeom prst="ellipse">
                <a:avLst/>
              </a:prstGeom>
              <a:solidFill>
                <a:schemeClr val="tx1">
                  <a:lumMod val="65000"/>
                  <a:lumOff val="3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grpSp>
        <p:sp>
          <p:nvSpPr>
            <p:cNvPr id="81" name="Freeform 23"/>
            <p:cNvSpPr>
              <a:spLocks/>
            </p:cNvSpPr>
            <p:nvPr/>
          </p:nvSpPr>
          <p:spPr bwMode="auto">
            <a:xfrm>
              <a:off x="754740" y="2589656"/>
              <a:ext cx="744446" cy="1304929"/>
            </a:xfrm>
            <a:custGeom>
              <a:avLst/>
              <a:gdLst>
                <a:gd name="T0" fmla="*/ 184 w 1705"/>
                <a:gd name="T1" fmla="*/ 0 h 2985"/>
                <a:gd name="T2" fmla="*/ 184 w 1705"/>
                <a:gd name="T3" fmla="*/ 0 h 2985"/>
                <a:gd name="T4" fmla="*/ 368 w 1705"/>
                <a:gd name="T5" fmla="*/ 184 h 2985"/>
                <a:gd name="T6" fmla="*/ 368 w 1705"/>
                <a:gd name="T7" fmla="*/ 1507 h 2985"/>
                <a:gd name="T8" fmla="*/ 1521 w 1705"/>
                <a:gd name="T9" fmla="*/ 1507 h 2985"/>
                <a:gd name="T10" fmla="*/ 1705 w 1705"/>
                <a:gd name="T11" fmla="*/ 1691 h 2985"/>
                <a:gd name="T12" fmla="*/ 1521 w 1705"/>
                <a:gd name="T13" fmla="*/ 1874 h 2985"/>
                <a:gd name="T14" fmla="*/ 917 w 1705"/>
                <a:gd name="T15" fmla="*/ 1874 h 2985"/>
                <a:gd name="T16" fmla="*/ 917 w 1705"/>
                <a:gd name="T17" fmla="*/ 2818 h 2985"/>
                <a:gd name="T18" fmla="*/ 1337 w 1705"/>
                <a:gd name="T19" fmla="*/ 2818 h 2985"/>
                <a:gd name="T20" fmla="*/ 1421 w 1705"/>
                <a:gd name="T21" fmla="*/ 2901 h 2985"/>
                <a:gd name="T22" fmla="*/ 1337 w 1705"/>
                <a:gd name="T23" fmla="*/ 2985 h 2985"/>
                <a:gd name="T24" fmla="*/ 426 w 1705"/>
                <a:gd name="T25" fmla="*/ 2985 h 2985"/>
                <a:gd name="T26" fmla="*/ 342 w 1705"/>
                <a:gd name="T27" fmla="*/ 2901 h 2985"/>
                <a:gd name="T28" fmla="*/ 426 w 1705"/>
                <a:gd name="T29" fmla="*/ 2818 h 2985"/>
                <a:gd name="T30" fmla="*/ 789 w 1705"/>
                <a:gd name="T31" fmla="*/ 2818 h 2985"/>
                <a:gd name="T32" fmla="*/ 789 w 1705"/>
                <a:gd name="T33" fmla="*/ 1874 h 2985"/>
                <a:gd name="T34" fmla="*/ 184 w 1705"/>
                <a:gd name="T35" fmla="*/ 1874 h 2985"/>
                <a:gd name="T36" fmla="*/ 184 w 1705"/>
                <a:gd name="T37" fmla="*/ 1874 h 2985"/>
                <a:gd name="T38" fmla="*/ 0 w 1705"/>
                <a:gd name="T39" fmla="*/ 1691 h 2985"/>
                <a:gd name="T40" fmla="*/ 0 w 1705"/>
                <a:gd name="T41" fmla="*/ 184 h 2985"/>
                <a:gd name="T42" fmla="*/ 184 w 1705"/>
                <a:gd name="T43" fmla="*/ 0 h 29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705" h="2985">
                  <a:moveTo>
                    <a:pt x="184" y="0"/>
                  </a:moveTo>
                  <a:cubicBezTo>
                    <a:pt x="184" y="0"/>
                    <a:pt x="184" y="0"/>
                    <a:pt x="184" y="0"/>
                  </a:cubicBezTo>
                  <a:cubicBezTo>
                    <a:pt x="285" y="0"/>
                    <a:pt x="368" y="82"/>
                    <a:pt x="368" y="184"/>
                  </a:cubicBezTo>
                  <a:cubicBezTo>
                    <a:pt x="368" y="1507"/>
                    <a:pt x="368" y="1507"/>
                    <a:pt x="368" y="1507"/>
                  </a:cubicBezTo>
                  <a:cubicBezTo>
                    <a:pt x="1521" y="1507"/>
                    <a:pt x="1521" y="1507"/>
                    <a:pt x="1521" y="1507"/>
                  </a:cubicBezTo>
                  <a:cubicBezTo>
                    <a:pt x="1622" y="1507"/>
                    <a:pt x="1705" y="1590"/>
                    <a:pt x="1705" y="1691"/>
                  </a:cubicBezTo>
                  <a:cubicBezTo>
                    <a:pt x="1705" y="1792"/>
                    <a:pt x="1622" y="1874"/>
                    <a:pt x="1521" y="1874"/>
                  </a:cubicBezTo>
                  <a:cubicBezTo>
                    <a:pt x="917" y="1874"/>
                    <a:pt x="917" y="1874"/>
                    <a:pt x="917" y="1874"/>
                  </a:cubicBezTo>
                  <a:cubicBezTo>
                    <a:pt x="917" y="2818"/>
                    <a:pt x="917" y="2818"/>
                    <a:pt x="917" y="2818"/>
                  </a:cubicBezTo>
                  <a:cubicBezTo>
                    <a:pt x="1337" y="2818"/>
                    <a:pt x="1337" y="2818"/>
                    <a:pt x="1337" y="2818"/>
                  </a:cubicBezTo>
                  <a:cubicBezTo>
                    <a:pt x="1384" y="2818"/>
                    <a:pt x="1421" y="2855"/>
                    <a:pt x="1421" y="2901"/>
                  </a:cubicBezTo>
                  <a:cubicBezTo>
                    <a:pt x="1421" y="2948"/>
                    <a:pt x="1384" y="2985"/>
                    <a:pt x="1337" y="2985"/>
                  </a:cubicBezTo>
                  <a:cubicBezTo>
                    <a:pt x="426" y="2985"/>
                    <a:pt x="426" y="2985"/>
                    <a:pt x="426" y="2985"/>
                  </a:cubicBezTo>
                  <a:cubicBezTo>
                    <a:pt x="380" y="2985"/>
                    <a:pt x="342" y="2948"/>
                    <a:pt x="342" y="2901"/>
                  </a:cubicBezTo>
                  <a:cubicBezTo>
                    <a:pt x="342" y="2855"/>
                    <a:pt x="380" y="2818"/>
                    <a:pt x="426" y="2818"/>
                  </a:cubicBezTo>
                  <a:cubicBezTo>
                    <a:pt x="789" y="2818"/>
                    <a:pt x="789" y="2818"/>
                    <a:pt x="789" y="2818"/>
                  </a:cubicBezTo>
                  <a:cubicBezTo>
                    <a:pt x="789" y="1874"/>
                    <a:pt x="789" y="1874"/>
                    <a:pt x="789" y="1874"/>
                  </a:cubicBezTo>
                  <a:cubicBezTo>
                    <a:pt x="184" y="1874"/>
                    <a:pt x="184" y="1874"/>
                    <a:pt x="184" y="1874"/>
                  </a:cubicBezTo>
                  <a:cubicBezTo>
                    <a:pt x="184" y="1874"/>
                    <a:pt x="184" y="1874"/>
                    <a:pt x="184" y="1874"/>
                  </a:cubicBezTo>
                  <a:cubicBezTo>
                    <a:pt x="83" y="1874"/>
                    <a:pt x="0" y="1792"/>
                    <a:pt x="0" y="1691"/>
                  </a:cubicBezTo>
                  <a:cubicBezTo>
                    <a:pt x="0" y="184"/>
                    <a:pt x="0" y="184"/>
                    <a:pt x="0" y="184"/>
                  </a:cubicBezTo>
                  <a:cubicBezTo>
                    <a:pt x="0" y="82"/>
                    <a:pt x="83" y="0"/>
                    <a:pt x="184" y="0"/>
                  </a:cubicBezTo>
                  <a:close/>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82" name="Freeform 24"/>
            <p:cNvSpPr>
              <a:spLocks/>
            </p:cNvSpPr>
            <p:nvPr/>
          </p:nvSpPr>
          <p:spPr bwMode="auto">
            <a:xfrm>
              <a:off x="1363363" y="2861302"/>
              <a:ext cx="1540469" cy="1033283"/>
            </a:xfrm>
            <a:custGeom>
              <a:avLst/>
              <a:gdLst>
                <a:gd name="T0" fmla="*/ 3346 w 3529"/>
                <a:gd name="T1" fmla="*/ 0 h 2365"/>
                <a:gd name="T2" fmla="*/ 184 w 3529"/>
                <a:gd name="T3" fmla="*/ 0 h 2365"/>
                <a:gd name="T4" fmla="*/ 0 w 3529"/>
                <a:gd name="T5" fmla="*/ 129 h 2365"/>
                <a:gd name="T6" fmla="*/ 184 w 3529"/>
                <a:gd name="T7" fmla="*/ 258 h 2365"/>
                <a:gd name="T8" fmla="*/ 991 w 3529"/>
                <a:gd name="T9" fmla="*/ 258 h 2365"/>
                <a:gd name="T10" fmla="*/ 991 w 3529"/>
                <a:gd name="T11" fmla="*/ 2161 h 2365"/>
                <a:gd name="T12" fmla="*/ 844 w 3529"/>
                <a:gd name="T13" fmla="*/ 2161 h 2365"/>
                <a:gd name="T14" fmla="*/ 742 w 3529"/>
                <a:gd name="T15" fmla="*/ 2263 h 2365"/>
                <a:gd name="T16" fmla="*/ 844 w 3529"/>
                <a:gd name="T17" fmla="*/ 2365 h 2365"/>
                <a:gd name="T18" fmla="*/ 991 w 3529"/>
                <a:gd name="T19" fmla="*/ 2365 h 2365"/>
                <a:gd name="T20" fmla="*/ 2538 w 3529"/>
                <a:gd name="T21" fmla="*/ 2365 h 2365"/>
                <a:gd name="T22" fmla="*/ 2686 w 3529"/>
                <a:gd name="T23" fmla="*/ 2365 h 2365"/>
                <a:gd name="T24" fmla="*/ 2788 w 3529"/>
                <a:gd name="T25" fmla="*/ 2263 h 2365"/>
                <a:gd name="T26" fmla="*/ 2686 w 3529"/>
                <a:gd name="T27" fmla="*/ 2161 h 2365"/>
                <a:gd name="T28" fmla="*/ 2538 w 3529"/>
                <a:gd name="T29" fmla="*/ 2161 h 2365"/>
                <a:gd name="T30" fmla="*/ 2538 w 3529"/>
                <a:gd name="T31" fmla="*/ 258 h 2365"/>
                <a:gd name="T32" fmla="*/ 3346 w 3529"/>
                <a:gd name="T33" fmla="*/ 258 h 2365"/>
                <a:gd name="T34" fmla="*/ 3529 w 3529"/>
                <a:gd name="T35" fmla="*/ 129 h 2365"/>
                <a:gd name="T36" fmla="*/ 3346 w 3529"/>
                <a:gd name="T37" fmla="*/ 0 h 23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529" h="2365">
                  <a:moveTo>
                    <a:pt x="3346" y="0"/>
                  </a:moveTo>
                  <a:cubicBezTo>
                    <a:pt x="184" y="0"/>
                    <a:pt x="184" y="0"/>
                    <a:pt x="184" y="0"/>
                  </a:cubicBezTo>
                  <a:cubicBezTo>
                    <a:pt x="83" y="0"/>
                    <a:pt x="0" y="58"/>
                    <a:pt x="0" y="129"/>
                  </a:cubicBezTo>
                  <a:cubicBezTo>
                    <a:pt x="0" y="200"/>
                    <a:pt x="83" y="258"/>
                    <a:pt x="184" y="258"/>
                  </a:cubicBezTo>
                  <a:cubicBezTo>
                    <a:pt x="991" y="258"/>
                    <a:pt x="991" y="258"/>
                    <a:pt x="991" y="258"/>
                  </a:cubicBezTo>
                  <a:cubicBezTo>
                    <a:pt x="991" y="2161"/>
                    <a:pt x="991" y="2161"/>
                    <a:pt x="991" y="2161"/>
                  </a:cubicBezTo>
                  <a:cubicBezTo>
                    <a:pt x="844" y="2161"/>
                    <a:pt x="844" y="2161"/>
                    <a:pt x="844" y="2161"/>
                  </a:cubicBezTo>
                  <a:cubicBezTo>
                    <a:pt x="787" y="2161"/>
                    <a:pt x="742" y="2207"/>
                    <a:pt x="742" y="2263"/>
                  </a:cubicBezTo>
                  <a:cubicBezTo>
                    <a:pt x="742" y="2320"/>
                    <a:pt x="787" y="2365"/>
                    <a:pt x="844" y="2365"/>
                  </a:cubicBezTo>
                  <a:cubicBezTo>
                    <a:pt x="991" y="2365"/>
                    <a:pt x="991" y="2365"/>
                    <a:pt x="991" y="2365"/>
                  </a:cubicBezTo>
                  <a:cubicBezTo>
                    <a:pt x="2538" y="2365"/>
                    <a:pt x="2538" y="2365"/>
                    <a:pt x="2538" y="2365"/>
                  </a:cubicBezTo>
                  <a:cubicBezTo>
                    <a:pt x="2686" y="2365"/>
                    <a:pt x="2686" y="2365"/>
                    <a:pt x="2686" y="2365"/>
                  </a:cubicBezTo>
                  <a:cubicBezTo>
                    <a:pt x="2742" y="2365"/>
                    <a:pt x="2788" y="2320"/>
                    <a:pt x="2788" y="2263"/>
                  </a:cubicBezTo>
                  <a:cubicBezTo>
                    <a:pt x="2788" y="2207"/>
                    <a:pt x="2742" y="2161"/>
                    <a:pt x="2686" y="2161"/>
                  </a:cubicBezTo>
                  <a:cubicBezTo>
                    <a:pt x="2538" y="2161"/>
                    <a:pt x="2538" y="2161"/>
                    <a:pt x="2538" y="2161"/>
                  </a:cubicBezTo>
                  <a:cubicBezTo>
                    <a:pt x="2538" y="258"/>
                    <a:pt x="2538" y="258"/>
                    <a:pt x="2538" y="258"/>
                  </a:cubicBezTo>
                  <a:cubicBezTo>
                    <a:pt x="3346" y="258"/>
                    <a:pt x="3346" y="258"/>
                    <a:pt x="3346" y="258"/>
                  </a:cubicBezTo>
                  <a:cubicBezTo>
                    <a:pt x="3447" y="258"/>
                    <a:pt x="3529" y="200"/>
                    <a:pt x="3529" y="129"/>
                  </a:cubicBezTo>
                  <a:cubicBezTo>
                    <a:pt x="3529" y="58"/>
                    <a:pt x="3447" y="0"/>
                    <a:pt x="3346" y="0"/>
                  </a:cubicBezTo>
                  <a:close/>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grpSp>
      <p:grpSp>
        <p:nvGrpSpPr>
          <p:cNvPr id="62" name="组合 61"/>
          <p:cNvGrpSpPr/>
          <p:nvPr/>
        </p:nvGrpSpPr>
        <p:grpSpPr>
          <a:xfrm>
            <a:off x="6450801" y="2392037"/>
            <a:ext cx="2825182" cy="1818466"/>
            <a:chOff x="6452412" y="2092787"/>
            <a:chExt cx="2825182" cy="1818466"/>
          </a:xfrm>
        </p:grpSpPr>
        <p:sp>
          <p:nvSpPr>
            <p:cNvPr id="64" name="Freeform 27"/>
            <p:cNvSpPr>
              <a:spLocks noEditPoints="1"/>
            </p:cNvSpPr>
            <p:nvPr/>
          </p:nvSpPr>
          <p:spPr bwMode="auto">
            <a:xfrm>
              <a:off x="7323032" y="2424615"/>
              <a:ext cx="330006" cy="296863"/>
            </a:xfrm>
            <a:custGeom>
              <a:avLst/>
              <a:gdLst>
                <a:gd name="T0" fmla="*/ 1187 w 2382"/>
                <a:gd name="T1" fmla="*/ 857 h 2144"/>
                <a:gd name="T2" fmla="*/ 596 w 2382"/>
                <a:gd name="T3" fmla="*/ 1429 h 2144"/>
                <a:gd name="T4" fmla="*/ 953 w 2382"/>
                <a:gd name="T5" fmla="*/ 1429 h 2144"/>
                <a:gd name="T6" fmla="*/ 953 w 2382"/>
                <a:gd name="T7" fmla="*/ 2144 h 2144"/>
                <a:gd name="T8" fmla="*/ 1429 w 2382"/>
                <a:gd name="T9" fmla="*/ 2144 h 2144"/>
                <a:gd name="T10" fmla="*/ 1429 w 2382"/>
                <a:gd name="T11" fmla="*/ 1429 h 2144"/>
                <a:gd name="T12" fmla="*/ 1786 w 2382"/>
                <a:gd name="T13" fmla="*/ 1429 h 2144"/>
                <a:gd name="T14" fmla="*/ 1187 w 2382"/>
                <a:gd name="T15" fmla="*/ 857 h 2144"/>
                <a:gd name="T16" fmla="*/ 2143 w 2382"/>
                <a:gd name="T17" fmla="*/ 0 h 2144"/>
                <a:gd name="T18" fmla="*/ 239 w 2382"/>
                <a:gd name="T19" fmla="*/ 0 h 2144"/>
                <a:gd name="T20" fmla="*/ 0 w 2382"/>
                <a:gd name="T21" fmla="*/ 239 h 2144"/>
                <a:gd name="T22" fmla="*/ 0 w 2382"/>
                <a:gd name="T23" fmla="*/ 1667 h 2144"/>
                <a:gd name="T24" fmla="*/ 239 w 2382"/>
                <a:gd name="T25" fmla="*/ 1905 h 2144"/>
                <a:gd name="T26" fmla="*/ 715 w 2382"/>
                <a:gd name="T27" fmla="*/ 1905 h 2144"/>
                <a:gd name="T28" fmla="*/ 715 w 2382"/>
                <a:gd name="T29" fmla="*/ 1667 h 2144"/>
                <a:gd name="T30" fmla="*/ 239 w 2382"/>
                <a:gd name="T31" fmla="*/ 1667 h 2144"/>
                <a:gd name="T32" fmla="*/ 239 w 2382"/>
                <a:gd name="T33" fmla="*/ 596 h 2144"/>
                <a:gd name="T34" fmla="*/ 2143 w 2382"/>
                <a:gd name="T35" fmla="*/ 596 h 2144"/>
                <a:gd name="T36" fmla="*/ 2143 w 2382"/>
                <a:gd name="T37" fmla="*/ 1667 h 2144"/>
                <a:gd name="T38" fmla="*/ 1667 w 2382"/>
                <a:gd name="T39" fmla="*/ 1667 h 2144"/>
                <a:gd name="T40" fmla="*/ 1667 w 2382"/>
                <a:gd name="T41" fmla="*/ 1905 h 2144"/>
                <a:gd name="T42" fmla="*/ 2143 w 2382"/>
                <a:gd name="T43" fmla="*/ 1905 h 2144"/>
                <a:gd name="T44" fmla="*/ 2382 w 2382"/>
                <a:gd name="T45" fmla="*/ 1667 h 2144"/>
                <a:gd name="T46" fmla="*/ 2382 w 2382"/>
                <a:gd name="T47" fmla="*/ 239 h 2144"/>
                <a:gd name="T48" fmla="*/ 2143 w 2382"/>
                <a:gd name="T49" fmla="*/ 0 h 2144"/>
                <a:gd name="T50" fmla="*/ 298 w 2382"/>
                <a:gd name="T51" fmla="*/ 387 h 2144"/>
                <a:gd name="T52" fmla="*/ 209 w 2382"/>
                <a:gd name="T53" fmla="*/ 298 h 2144"/>
                <a:gd name="T54" fmla="*/ 298 w 2382"/>
                <a:gd name="T55" fmla="*/ 209 h 2144"/>
                <a:gd name="T56" fmla="*/ 387 w 2382"/>
                <a:gd name="T57" fmla="*/ 298 h 2144"/>
                <a:gd name="T58" fmla="*/ 298 w 2382"/>
                <a:gd name="T59" fmla="*/ 387 h 2144"/>
                <a:gd name="T60" fmla="*/ 536 w 2382"/>
                <a:gd name="T61" fmla="*/ 387 h 2144"/>
                <a:gd name="T62" fmla="*/ 447 w 2382"/>
                <a:gd name="T63" fmla="*/ 298 h 2144"/>
                <a:gd name="T64" fmla="*/ 536 w 2382"/>
                <a:gd name="T65" fmla="*/ 209 h 2144"/>
                <a:gd name="T66" fmla="*/ 625 w 2382"/>
                <a:gd name="T67" fmla="*/ 298 h 2144"/>
                <a:gd name="T68" fmla="*/ 536 w 2382"/>
                <a:gd name="T69" fmla="*/ 387 h 2144"/>
                <a:gd name="T70" fmla="*/ 2143 w 2382"/>
                <a:gd name="T71" fmla="*/ 358 h 2144"/>
                <a:gd name="T72" fmla="*/ 715 w 2382"/>
                <a:gd name="T73" fmla="*/ 358 h 2144"/>
                <a:gd name="T74" fmla="*/ 715 w 2382"/>
                <a:gd name="T75" fmla="*/ 239 h 2144"/>
                <a:gd name="T76" fmla="*/ 2146 w 2382"/>
                <a:gd name="T77" fmla="*/ 239 h 2144"/>
                <a:gd name="T78" fmla="*/ 2143 w 2382"/>
                <a:gd name="T79" fmla="*/ 358 h 2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382" h="2144">
                  <a:moveTo>
                    <a:pt x="1187" y="857"/>
                  </a:moveTo>
                  <a:cubicBezTo>
                    <a:pt x="596" y="1429"/>
                    <a:pt x="596" y="1429"/>
                    <a:pt x="596" y="1429"/>
                  </a:cubicBezTo>
                  <a:cubicBezTo>
                    <a:pt x="953" y="1429"/>
                    <a:pt x="953" y="1429"/>
                    <a:pt x="953" y="1429"/>
                  </a:cubicBezTo>
                  <a:cubicBezTo>
                    <a:pt x="953" y="2144"/>
                    <a:pt x="953" y="2144"/>
                    <a:pt x="953" y="2144"/>
                  </a:cubicBezTo>
                  <a:cubicBezTo>
                    <a:pt x="1429" y="2144"/>
                    <a:pt x="1429" y="2144"/>
                    <a:pt x="1429" y="2144"/>
                  </a:cubicBezTo>
                  <a:cubicBezTo>
                    <a:pt x="1429" y="1429"/>
                    <a:pt x="1429" y="1429"/>
                    <a:pt x="1429" y="1429"/>
                  </a:cubicBezTo>
                  <a:cubicBezTo>
                    <a:pt x="1786" y="1429"/>
                    <a:pt x="1786" y="1429"/>
                    <a:pt x="1786" y="1429"/>
                  </a:cubicBezTo>
                  <a:lnTo>
                    <a:pt x="1187" y="857"/>
                  </a:lnTo>
                  <a:close/>
                  <a:moveTo>
                    <a:pt x="2143" y="0"/>
                  </a:moveTo>
                  <a:cubicBezTo>
                    <a:pt x="239" y="0"/>
                    <a:pt x="239" y="0"/>
                    <a:pt x="239" y="0"/>
                  </a:cubicBezTo>
                  <a:cubicBezTo>
                    <a:pt x="108" y="0"/>
                    <a:pt x="0" y="108"/>
                    <a:pt x="0" y="239"/>
                  </a:cubicBezTo>
                  <a:cubicBezTo>
                    <a:pt x="0" y="1667"/>
                    <a:pt x="0" y="1667"/>
                    <a:pt x="0" y="1667"/>
                  </a:cubicBezTo>
                  <a:cubicBezTo>
                    <a:pt x="0" y="1798"/>
                    <a:pt x="108" y="1905"/>
                    <a:pt x="239" y="1905"/>
                  </a:cubicBezTo>
                  <a:cubicBezTo>
                    <a:pt x="715" y="1905"/>
                    <a:pt x="715" y="1905"/>
                    <a:pt x="715" y="1905"/>
                  </a:cubicBezTo>
                  <a:cubicBezTo>
                    <a:pt x="715" y="1667"/>
                    <a:pt x="715" y="1667"/>
                    <a:pt x="715" y="1667"/>
                  </a:cubicBezTo>
                  <a:cubicBezTo>
                    <a:pt x="239" y="1667"/>
                    <a:pt x="239" y="1667"/>
                    <a:pt x="239" y="1667"/>
                  </a:cubicBezTo>
                  <a:cubicBezTo>
                    <a:pt x="239" y="596"/>
                    <a:pt x="239" y="596"/>
                    <a:pt x="239" y="596"/>
                  </a:cubicBezTo>
                  <a:cubicBezTo>
                    <a:pt x="2143" y="596"/>
                    <a:pt x="2143" y="596"/>
                    <a:pt x="2143" y="596"/>
                  </a:cubicBezTo>
                  <a:cubicBezTo>
                    <a:pt x="2143" y="1667"/>
                    <a:pt x="2143" y="1667"/>
                    <a:pt x="2143" y="1667"/>
                  </a:cubicBezTo>
                  <a:cubicBezTo>
                    <a:pt x="1667" y="1667"/>
                    <a:pt x="1667" y="1667"/>
                    <a:pt x="1667" y="1667"/>
                  </a:cubicBezTo>
                  <a:cubicBezTo>
                    <a:pt x="1667" y="1905"/>
                    <a:pt x="1667" y="1905"/>
                    <a:pt x="1667" y="1905"/>
                  </a:cubicBezTo>
                  <a:cubicBezTo>
                    <a:pt x="2143" y="1905"/>
                    <a:pt x="2143" y="1905"/>
                    <a:pt x="2143" y="1905"/>
                  </a:cubicBezTo>
                  <a:cubicBezTo>
                    <a:pt x="2274" y="1905"/>
                    <a:pt x="2382" y="1798"/>
                    <a:pt x="2382" y="1667"/>
                  </a:cubicBezTo>
                  <a:cubicBezTo>
                    <a:pt x="2382" y="239"/>
                    <a:pt x="2382" y="239"/>
                    <a:pt x="2382" y="239"/>
                  </a:cubicBezTo>
                  <a:cubicBezTo>
                    <a:pt x="2382" y="108"/>
                    <a:pt x="2274" y="0"/>
                    <a:pt x="2143" y="0"/>
                  </a:cubicBezTo>
                  <a:close/>
                  <a:moveTo>
                    <a:pt x="298" y="387"/>
                  </a:moveTo>
                  <a:cubicBezTo>
                    <a:pt x="249" y="387"/>
                    <a:pt x="209" y="347"/>
                    <a:pt x="209" y="298"/>
                  </a:cubicBezTo>
                  <a:cubicBezTo>
                    <a:pt x="209" y="249"/>
                    <a:pt x="249" y="209"/>
                    <a:pt x="298" y="209"/>
                  </a:cubicBezTo>
                  <a:cubicBezTo>
                    <a:pt x="347" y="209"/>
                    <a:pt x="387" y="249"/>
                    <a:pt x="387" y="298"/>
                  </a:cubicBezTo>
                  <a:cubicBezTo>
                    <a:pt x="387" y="347"/>
                    <a:pt x="347" y="387"/>
                    <a:pt x="298" y="387"/>
                  </a:cubicBezTo>
                  <a:close/>
                  <a:moveTo>
                    <a:pt x="536" y="387"/>
                  </a:moveTo>
                  <a:cubicBezTo>
                    <a:pt x="487" y="387"/>
                    <a:pt x="447" y="347"/>
                    <a:pt x="447" y="298"/>
                  </a:cubicBezTo>
                  <a:cubicBezTo>
                    <a:pt x="447" y="249"/>
                    <a:pt x="487" y="209"/>
                    <a:pt x="536" y="209"/>
                  </a:cubicBezTo>
                  <a:cubicBezTo>
                    <a:pt x="585" y="209"/>
                    <a:pt x="625" y="249"/>
                    <a:pt x="625" y="298"/>
                  </a:cubicBezTo>
                  <a:cubicBezTo>
                    <a:pt x="625" y="347"/>
                    <a:pt x="585" y="387"/>
                    <a:pt x="536" y="387"/>
                  </a:cubicBezTo>
                  <a:close/>
                  <a:moveTo>
                    <a:pt x="2143" y="358"/>
                  </a:moveTo>
                  <a:cubicBezTo>
                    <a:pt x="715" y="358"/>
                    <a:pt x="715" y="358"/>
                    <a:pt x="715" y="358"/>
                  </a:cubicBezTo>
                  <a:cubicBezTo>
                    <a:pt x="715" y="239"/>
                    <a:pt x="715" y="239"/>
                    <a:pt x="715" y="239"/>
                  </a:cubicBezTo>
                  <a:cubicBezTo>
                    <a:pt x="2146" y="239"/>
                    <a:pt x="2146" y="239"/>
                    <a:pt x="2146" y="239"/>
                  </a:cubicBezTo>
                  <a:lnTo>
                    <a:pt x="2143" y="358"/>
                  </a:lnTo>
                  <a:close/>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grpSp>
          <p:nvGrpSpPr>
            <p:cNvPr id="65" name="组合 64"/>
            <p:cNvGrpSpPr/>
            <p:nvPr/>
          </p:nvGrpSpPr>
          <p:grpSpPr>
            <a:xfrm>
              <a:off x="6452412" y="2092787"/>
              <a:ext cx="2825182" cy="1818466"/>
              <a:chOff x="6452412" y="2092787"/>
              <a:chExt cx="2825182" cy="1818466"/>
            </a:xfrm>
          </p:grpSpPr>
          <p:grpSp>
            <p:nvGrpSpPr>
              <p:cNvPr id="66" name="Group 50"/>
              <p:cNvGrpSpPr/>
              <p:nvPr/>
            </p:nvGrpSpPr>
            <p:grpSpPr>
              <a:xfrm>
                <a:off x="6452412" y="2249774"/>
                <a:ext cx="1407337" cy="1652360"/>
                <a:chOff x="5602288" y="1543050"/>
                <a:chExt cx="1814512" cy="2130426"/>
              </a:xfrm>
            </p:grpSpPr>
            <p:sp>
              <p:nvSpPr>
                <p:cNvPr id="70" name="Freeform 21"/>
                <p:cNvSpPr>
                  <a:spLocks/>
                </p:cNvSpPr>
                <p:nvPr/>
              </p:nvSpPr>
              <p:spPr bwMode="auto">
                <a:xfrm>
                  <a:off x="6456363" y="2424113"/>
                  <a:ext cx="960437" cy="1249363"/>
                </a:xfrm>
                <a:custGeom>
                  <a:avLst/>
                  <a:gdLst>
                    <a:gd name="T0" fmla="*/ 1815 w 1934"/>
                    <a:gd name="T1" fmla="*/ 2275 h 2515"/>
                    <a:gd name="T2" fmla="*/ 1704 w 1934"/>
                    <a:gd name="T3" fmla="*/ 2275 h 2515"/>
                    <a:gd name="T4" fmla="*/ 1704 w 1934"/>
                    <a:gd name="T5" fmla="*/ 315 h 2515"/>
                    <a:gd name="T6" fmla="*/ 1777 w 1934"/>
                    <a:gd name="T7" fmla="*/ 315 h 2515"/>
                    <a:gd name="T8" fmla="*/ 1934 w 1934"/>
                    <a:gd name="T9" fmla="*/ 158 h 2515"/>
                    <a:gd name="T10" fmla="*/ 1777 w 1934"/>
                    <a:gd name="T11" fmla="*/ 0 h 2515"/>
                    <a:gd name="T12" fmla="*/ 157 w 1934"/>
                    <a:gd name="T13" fmla="*/ 0 h 2515"/>
                    <a:gd name="T14" fmla="*/ 0 w 1934"/>
                    <a:gd name="T15" fmla="*/ 158 h 2515"/>
                    <a:gd name="T16" fmla="*/ 157 w 1934"/>
                    <a:gd name="T17" fmla="*/ 315 h 2515"/>
                    <a:gd name="T18" fmla="*/ 1199 w 1934"/>
                    <a:gd name="T19" fmla="*/ 315 h 2515"/>
                    <a:gd name="T20" fmla="*/ 1199 w 1934"/>
                    <a:gd name="T21" fmla="*/ 2275 h 2515"/>
                    <a:gd name="T22" fmla="*/ 583 w 1934"/>
                    <a:gd name="T23" fmla="*/ 2275 h 2515"/>
                    <a:gd name="T24" fmla="*/ 464 w 1934"/>
                    <a:gd name="T25" fmla="*/ 2395 h 2515"/>
                    <a:gd name="T26" fmla="*/ 583 w 1934"/>
                    <a:gd name="T27" fmla="*/ 2515 h 2515"/>
                    <a:gd name="T28" fmla="*/ 1815 w 1934"/>
                    <a:gd name="T29" fmla="*/ 2515 h 2515"/>
                    <a:gd name="T30" fmla="*/ 1934 w 1934"/>
                    <a:gd name="T31" fmla="*/ 2395 h 2515"/>
                    <a:gd name="T32" fmla="*/ 1815 w 1934"/>
                    <a:gd name="T33" fmla="*/ 2275 h 25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34" h="2515">
                      <a:moveTo>
                        <a:pt x="1815" y="2275"/>
                      </a:moveTo>
                      <a:cubicBezTo>
                        <a:pt x="1704" y="2275"/>
                        <a:pt x="1704" y="2275"/>
                        <a:pt x="1704" y="2275"/>
                      </a:cubicBezTo>
                      <a:cubicBezTo>
                        <a:pt x="1704" y="315"/>
                        <a:pt x="1704" y="315"/>
                        <a:pt x="1704" y="315"/>
                      </a:cubicBezTo>
                      <a:cubicBezTo>
                        <a:pt x="1777" y="315"/>
                        <a:pt x="1777" y="315"/>
                        <a:pt x="1777" y="315"/>
                      </a:cubicBezTo>
                      <a:cubicBezTo>
                        <a:pt x="1864" y="315"/>
                        <a:pt x="1934" y="245"/>
                        <a:pt x="1934" y="158"/>
                      </a:cubicBezTo>
                      <a:cubicBezTo>
                        <a:pt x="1934" y="71"/>
                        <a:pt x="1864" y="0"/>
                        <a:pt x="1777" y="0"/>
                      </a:cubicBezTo>
                      <a:cubicBezTo>
                        <a:pt x="157" y="0"/>
                        <a:pt x="157" y="0"/>
                        <a:pt x="157" y="0"/>
                      </a:cubicBezTo>
                      <a:cubicBezTo>
                        <a:pt x="70" y="0"/>
                        <a:pt x="0" y="71"/>
                        <a:pt x="0" y="158"/>
                      </a:cubicBezTo>
                      <a:cubicBezTo>
                        <a:pt x="0" y="245"/>
                        <a:pt x="70" y="315"/>
                        <a:pt x="157" y="315"/>
                      </a:cubicBezTo>
                      <a:cubicBezTo>
                        <a:pt x="1199" y="315"/>
                        <a:pt x="1199" y="315"/>
                        <a:pt x="1199" y="315"/>
                      </a:cubicBezTo>
                      <a:cubicBezTo>
                        <a:pt x="1199" y="2275"/>
                        <a:pt x="1199" y="2275"/>
                        <a:pt x="1199" y="2275"/>
                      </a:cubicBezTo>
                      <a:cubicBezTo>
                        <a:pt x="583" y="2275"/>
                        <a:pt x="583" y="2275"/>
                        <a:pt x="583" y="2275"/>
                      </a:cubicBezTo>
                      <a:cubicBezTo>
                        <a:pt x="517" y="2275"/>
                        <a:pt x="464" y="2329"/>
                        <a:pt x="464" y="2395"/>
                      </a:cubicBezTo>
                      <a:cubicBezTo>
                        <a:pt x="464" y="2461"/>
                        <a:pt x="517" y="2515"/>
                        <a:pt x="583" y="2515"/>
                      </a:cubicBezTo>
                      <a:cubicBezTo>
                        <a:pt x="1815" y="2515"/>
                        <a:pt x="1815" y="2515"/>
                        <a:pt x="1815" y="2515"/>
                      </a:cubicBezTo>
                      <a:cubicBezTo>
                        <a:pt x="1881" y="2515"/>
                        <a:pt x="1934" y="2461"/>
                        <a:pt x="1934" y="2395"/>
                      </a:cubicBezTo>
                      <a:cubicBezTo>
                        <a:pt x="1934" y="2329"/>
                        <a:pt x="1881" y="2275"/>
                        <a:pt x="1815" y="2275"/>
                      </a:cubicBezTo>
                      <a:close/>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71" name="Freeform 22"/>
                <p:cNvSpPr>
                  <a:spLocks/>
                </p:cNvSpPr>
                <p:nvPr/>
              </p:nvSpPr>
              <p:spPr bwMode="auto">
                <a:xfrm>
                  <a:off x="6670675" y="1795463"/>
                  <a:ext cx="744537" cy="601663"/>
                </a:xfrm>
                <a:custGeom>
                  <a:avLst/>
                  <a:gdLst>
                    <a:gd name="T0" fmla="*/ 1418 w 1501"/>
                    <a:gd name="T1" fmla="*/ 13 h 1212"/>
                    <a:gd name="T2" fmla="*/ 1296 w 1501"/>
                    <a:gd name="T3" fmla="*/ 103 h 1212"/>
                    <a:gd name="T4" fmla="*/ 1076 w 1501"/>
                    <a:gd name="T5" fmla="*/ 1017 h 1212"/>
                    <a:gd name="T6" fmla="*/ 98 w 1501"/>
                    <a:gd name="T7" fmla="*/ 1017 h 1212"/>
                    <a:gd name="T8" fmla="*/ 0 w 1501"/>
                    <a:gd name="T9" fmla="*/ 1115 h 1212"/>
                    <a:gd name="T10" fmla="*/ 98 w 1501"/>
                    <a:gd name="T11" fmla="*/ 1212 h 1212"/>
                    <a:gd name="T12" fmla="*/ 1150 w 1501"/>
                    <a:gd name="T13" fmla="*/ 1212 h 1212"/>
                    <a:gd name="T14" fmla="*/ 1150 w 1501"/>
                    <a:gd name="T15" fmla="*/ 1212 h 1212"/>
                    <a:gd name="T16" fmla="*/ 1152 w 1501"/>
                    <a:gd name="T17" fmla="*/ 1212 h 1212"/>
                    <a:gd name="T18" fmla="*/ 1248 w 1501"/>
                    <a:gd name="T19" fmla="*/ 1134 h 1212"/>
                    <a:gd name="T20" fmla="*/ 1253 w 1501"/>
                    <a:gd name="T21" fmla="*/ 1119 h 1212"/>
                    <a:gd name="T22" fmla="*/ 1486 w 1501"/>
                    <a:gd name="T23" fmla="*/ 149 h 1212"/>
                    <a:gd name="T24" fmla="*/ 1418 w 1501"/>
                    <a:gd name="T25" fmla="*/ 13 h 1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01" h="1212">
                      <a:moveTo>
                        <a:pt x="1418" y="13"/>
                      </a:moveTo>
                      <a:cubicBezTo>
                        <a:pt x="1366" y="0"/>
                        <a:pt x="1311" y="41"/>
                        <a:pt x="1296" y="103"/>
                      </a:cubicBezTo>
                      <a:cubicBezTo>
                        <a:pt x="1076" y="1017"/>
                        <a:pt x="1076" y="1017"/>
                        <a:pt x="1076" y="1017"/>
                      </a:cubicBezTo>
                      <a:cubicBezTo>
                        <a:pt x="98" y="1017"/>
                        <a:pt x="98" y="1017"/>
                        <a:pt x="98" y="1017"/>
                      </a:cubicBezTo>
                      <a:cubicBezTo>
                        <a:pt x="44" y="1017"/>
                        <a:pt x="0" y="1061"/>
                        <a:pt x="0" y="1115"/>
                      </a:cubicBezTo>
                      <a:cubicBezTo>
                        <a:pt x="0" y="1169"/>
                        <a:pt x="44" y="1212"/>
                        <a:pt x="98" y="1212"/>
                      </a:cubicBezTo>
                      <a:cubicBezTo>
                        <a:pt x="1150" y="1212"/>
                        <a:pt x="1150" y="1212"/>
                        <a:pt x="1150" y="1212"/>
                      </a:cubicBezTo>
                      <a:cubicBezTo>
                        <a:pt x="1150" y="1212"/>
                        <a:pt x="1150" y="1212"/>
                        <a:pt x="1150" y="1212"/>
                      </a:cubicBezTo>
                      <a:cubicBezTo>
                        <a:pt x="1152" y="1212"/>
                        <a:pt x="1152" y="1212"/>
                        <a:pt x="1152" y="1212"/>
                      </a:cubicBezTo>
                      <a:cubicBezTo>
                        <a:pt x="1200" y="1212"/>
                        <a:pt x="1239" y="1179"/>
                        <a:pt x="1248" y="1134"/>
                      </a:cubicBezTo>
                      <a:cubicBezTo>
                        <a:pt x="1250" y="1129"/>
                        <a:pt x="1252" y="1124"/>
                        <a:pt x="1253" y="1119"/>
                      </a:cubicBezTo>
                      <a:cubicBezTo>
                        <a:pt x="1486" y="149"/>
                        <a:pt x="1486" y="149"/>
                        <a:pt x="1486" y="149"/>
                      </a:cubicBezTo>
                      <a:cubicBezTo>
                        <a:pt x="1501" y="86"/>
                        <a:pt x="1470" y="25"/>
                        <a:pt x="1418" y="13"/>
                      </a:cubicBezTo>
                      <a:close/>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grpSp>
              <p:nvGrpSpPr>
                <p:cNvPr id="72" name="Group 44"/>
                <p:cNvGrpSpPr/>
                <p:nvPr/>
              </p:nvGrpSpPr>
              <p:grpSpPr>
                <a:xfrm>
                  <a:off x="5832475" y="1543050"/>
                  <a:ext cx="854075" cy="1919288"/>
                  <a:chOff x="1743075" y="1249363"/>
                  <a:chExt cx="854075" cy="1919288"/>
                </a:xfrm>
                <a:solidFill>
                  <a:schemeClr val="accent1"/>
                </a:solidFill>
              </p:grpSpPr>
              <p:sp>
                <p:nvSpPr>
                  <p:cNvPr id="74" name="Freeform 23"/>
                  <p:cNvSpPr>
                    <a:spLocks/>
                  </p:cNvSpPr>
                  <p:nvPr/>
                </p:nvSpPr>
                <p:spPr bwMode="auto">
                  <a:xfrm>
                    <a:off x="1743075" y="1651001"/>
                    <a:ext cx="854075" cy="1517650"/>
                  </a:xfrm>
                  <a:custGeom>
                    <a:avLst/>
                    <a:gdLst>
                      <a:gd name="T0" fmla="*/ 0 w 1720"/>
                      <a:gd name="T1" fmla="*/ 349 h 3056"/>
                      <a:gd name="T2" fmla="*/ 349 w 1720"/>
                      <a:gd name="T3" fmla="*/ 0 h 3056"/>
                      <a:gd name="T4" fmla="*/ 595 w 1720"/>
                      <a:gd name="T5" fmla="*/ 101 h 3056"/>
                      <a:gd name="T6" fmla="*/ 624 w 1720"/>
                      <a:gd name="T7" fmla="*/ 122 h 3056"/>
                      <a:gd name="T8" fmla="*/ 1064 w 1720"/>
                      <a:gd name="T9" fmla="*/ 562 h 3056"/>
                      <a:gd name="T10" fmla="*/ 1593 w 1720"/>
                      <a:gd name="T11" fmla="*/ 562 h 3056"/>
                      <a:gd name="T12" fmla="*/ 1720 w 1720"/>
                      <a:gd name="T13" fmla="*/ 689 h 3056"/>
                      <a:gd name="T14" fmla="*/ 1593 w 1720"/>
                      <a:gd name="T15" fmla="*/ 815 h 3056"/>
                      <a:gd name="T16" fmla="*/ 1035 w 1720"/>
                      <a:gd name="T17" fmla="*/ 815 h 3056"/>
                      <a:gd name="T18" fmla="*/ 1035 w 1720"/>
                      <a:gd name="T19" fmla="*/ 815 h 3056"/>
                      <a:gd name="T20" fmla="*/ 1007 w 1720"/>
                      <a:gd name="T21" fmla="*/ 815 h 3056"/>
                      <a:gd name="T22" fmla="*/ 1007 w 1720"/>
                      <a:gd name="T23" fmla="*/ 811 h 3056"/>
                      <a:gd name="T24" fmla="*/ 953 w 1720"/>
                      <a:gd name="T25" fmla="*/ 781 h 3056"/>
                      <a:gd name="T26" fmla="*/ 698 w 1720"/>
                      <a:gd name="T27" fmla="*/ 526 h 3056"/>
                      <a:gd name="T28" fmla="*/ 698 w 1720"/>
                      <a:gd name="T29" fmla="*/ 1322 h 3056"/>
                      <a:gd name="T30" fmla="*/ 1505 w 1720"/>
                      <a:gd name="T31" fmla="*/ 1322 h 3056"/>
                      <a:gd name="T32" fmla="*/ 1518 w 1720"/>
                      <a:gd name="T33" fmla="*/ 1323 h 3056"/>
                      <a:gd name="T34" fmla="*/ 1530 w 1720"/>
                      <a:gd name="T35" fmla="*/ 1322 h 3056"/>
                      <a:gd name="T36" fmla="*/ 1720 w 1720"/>
                      <a:gd name="T37" fmla="*/ 1512 h 3056"/>
                      <a:gd name="T38" fmla="*/ 1720 w 1720"/>
                      <a:gd name="T39" fmla="*/ 1537 h 3056"/>
                      <a:gd name="T40" fmla="*/ 1720 w 1720"/>
                      <a:gd name="T41" fmla="*/ 1537 h 3056"/>
                      <a:gd name="T42" fmla="*/ 1720 w 1720"/>
                      <a:gd name="T43" fmla="*/ 1537 h 3056"/>
                      <a:gd name="T44" fmla="*/ 1720 w 1720"/>
                      <a:gd name="T45" fmla="*/ 2866 h 3056"/>
                      <a:gd name="T46" fmla="*/ 1530 w 1720"/>
                      <a:gd name="T47" fmla="*/ 3056 h 3056"/>
                      <a:gd name="T48" fmla="*/ 1340 w 1720"/>
                      <a:gd name="T49" fmla="*/ 2866 h 3056"/>
                      <a:gd name="T50" fmla="*/ 1340 w 1720"/>
                      <a:gd name="T51" fmla="*/ 1752 h 3056"/>
                      <a:gd name="T52" fmla="*/ 215 w 1720"/>
                      <a:gd name="T53" fmla="*/ 1752 h 3056"/>
                      <a:gd name="T54" fmla="*/ 0 w 1720"/>
                      <a:gd name="T55" fmla="*/ 1537 h 3056"/>
                      <a:gd name="T56" fmla="*/ 0 w 1720"/>
                      <a:gd name="T57" fmla="*/ 1403 h 3056"/>
                      <a:gd name="T58" fmla="*/ 0 w 1720"/>
                      <a:gd name="T59" fmla="*/ 349 h 30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720" h="3056">
                        <a:moveTo>
                          <a:pt x="0" y="349"/>
                        </a:moveTo>
                        <a:cubicBezTo>
                          <a:pt x="0" y="156"/>
                          <a:pt x="156" y="0"/>
                          <a:pt x="349" y="0"/>
                        </a:cubicBezTo>
                        <a:cubicBezTo>
                          <a:pt x="445" y="0"/>
                          <a:pt x="531" y="38"/>
                          <a:pt x="595" y="101"/>
                        </a:cubicBezTo>
                        <a:cubicBezTo>
                          <a:pt x="605" y="106"/>
                          <a:pt x="615" y="113"/>
                          <a:pt x="624" y="122"/>
                        </a:cubicBezTo>
                        <a:cubicBezTo>
                          <a:pt x="1064" y="562"/>
                          <a:pt x="1064" y="562"/>
                          <a:pt x="1064" y="562"/>
                        </a:cubicBezTo>
                        <a:cubicBezTo>
                          <a:pt x="1593" y="562"/>
                          <a:pt x="1593" y="562"/>
                          <a:pt x="1593" y="562"/>
                        </a:cubicBezTo>
                        <a:cubicBezTo>
                          <a:pt x="1663" y="562"/>
                          <a:pt x="1720" y="619"/>
                          <a:pt x="1720" y="689"/>
                        </a:cubicBezTo>
                        <a:cubicBezTo>
                          <a:pt x="1720" y="758"/>
                          <a:pt x="1663" y="815"/>
                          <a:pt x="1593" y="815"/>
                        </a:cubicBezTo>
                        <a:cubicBezTo>
                          <a:pt x="1035" y="815"/>
                          <a:pt x="1035" y="815"/>
                          <a:pt x="1035" y="815"/>
                        </a:cubicBezTo>
                        <a:cubicBezTo>
                          <a:pt x="1035" y="815"/>
                          <a:pt x="1035" y="815"/>
                          <a:pt x="1035" y="815"/>
                        </a:cubicBezTo>
                        <a:cubicBezTo>
                          <a:pt x="1007" y="815"/>
                          <a:pt x="1007" y="815"/>
                          <a:pt x="1007" y="815"/>
                        </a:cubicBezTo>
                        <a:cubicBezTo>
                          <a:pt x="1007" y="811"/>
                          <a:pt x="1007" y="811"/>
                          <a:pt x="1007" y="811"/>
                        </a:cubicBezTo>
                        <a:cubicBezTo>
                          <a:pt x="987" y="806"/>
                          <a:pt x="968" y="796"/>
                          <a:pt x="953" y="781"/>
                        </a:cubicBezTo>
                        <a:cubicBezTo>
                          <a:pt x="698" y="526"/>
                          <a:pt x="698" y="526"/>
                          <a:pt x="698" y="526"/>
                        </a:cubicBezTo>
                        <a:cubicBezTo>
                          <a:pt x="698" y="1322"/>
                          <a:pt x="698" y="1322"/>
                          <a:pt x="698" y="1322"/>
                        </a:cubicBezTo>
                        <a:cubicBezTo>
                          <a:pt x="1505" y="1322"/>
                          <a:pt x="1505" y="1322"/>
                          <a:pt x="1505" y="1322"/>
                        </a:cubicBezTo>
                        <a:cubicBezTo>
                          <a:pt x="1509" y="1322"/>
                          <a:pt x="1513" y="1322"/>
                          <a:pt x="1518" y="1323"/>
                        </a:cubicBezTo>
                        <a:cubicBezTo>
                          <a:pt x="1522" y="1322"/>
                          <a:pt x="1526" y="1322"/>
                          <a:pt x="1530" y="1322"/>
                        </a:cubicBezTo>
                        <a:cubicBezTo>
                          <a:pt x="1635" y="1322"/>
                          <a:pt x="1720" y="1407"/>
                          <a:pt x="1720" y="1512"/>
                        </a:cubicBezTo>
                        <a:cubicBezTo>
                          <a:pt x="1720" y="1537"/>
                          <a:pt x="1720" y="1537"/>
                          <a:pt x="1720" y="1537"/>
                        </a:cubicBezTo>
                        <a:cubicBezTo>
                          <a:pt x="1720" y="1537"/>
                          <a:pt x="1720" y="1537"/>
                          <a:pt x="1720" y="1537"/>
                        </a:cubicBezTo>
                        <a:cubicBezTo>
                          <a:pt x="1720" y="1537"/>
                          <a:pt x="1720" y="1537"/>
                          <a:pt x="1720" y="1537"/>
                        </a:cubicBezTo>
                        <a:cubicBezTo>
                          <a:pt x="1720" y="2866"/>
                          <a:pt x="1720" y="2866"/>
                          <a:pt x="1720" y="2866"/>
                        </a:cubicBezTo>
                        <a:cubicBezTo>
                          <a:pt x="1720" y="2971"/>
                          <a:pt x="1635" y="3056"/>
                          <a:pt x="1530" y="3056"/>
                        </a:cubicBezTo>
                        <a:cubicBezTo>
                          <a:pt x="1425" y="3056"/>
                          <a:pt x="1340" y="2971"/>
                          <a:pt x="1340" y="2866"/>
                        </a:cubicBezTo>
                        <a:cubicBezTo>
                          <a:pt x="1340" y="1752"/>
                          <a:pt x="1340" y="1752"/>
                          <a:pt x="1340" y="1752"/>
                        </a:cubicBezTo>
                        <a:cubicBezTo>
                          <a:pt x="215" y="1752"/>
                          <a:pt x="215" y="1752"/>
                          <a:pt x="215" y="1752"/>
                        </a:cubicBezTo>
                        <a:cubicBezTo>
                          <a:pt x="96" y="1752"/>
                          <a:pt x="0" y="1656"/>
                          <a:pt x="0" y="1537"/>
                        </a:cubicBezTo>
                        <a:cubicBezTo>
                          <a:pt x="0" y="1517"/>
                          <a:pt x="0" y="1429"/>
                          <a:pt x="0" y="1403"/>
                        </a:cubicBezTo>
                        <a:lnTo>
                          <a:pt x="0" y="349"/>
                        </a:lnTo>
                        <a:close/>
                      </a:path>
                    </a:pathLst>
                  </a:custGeom>
                  <a:solidFill>
                    <a:schemeClr val="tx1">
                      <a:lumMod val="65000"/>
                      <a:lumOff val="3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75" name="Oval 24"/>
                  <p:cNvSpPr>
                    <a:spLocks noChangeArrowheads="1"/>
                  </p:cNvSpPr>
                  <p:nvPr/>
                </p:nvSpPr>
                <p:spPr bwMode="auto">
                  <a:xfrm>
                    <a:off x="1755775" y="1249363"/>
                    <a:ext cx="347662" cy="347663"/>
                  </a:xfrm>
                  <a:prstGeom prst="ellipse">
                    <a:avLst/>
                  </a:prstGeom>
                  <a:solidFill>
                    <a:schemeClr val="tx1">
                      <a:lumMod val="65000"/>
                      <a:lumOff val="3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grpSp>
            <p:sp>
              <p:nvSpPr>
                <p:cNvPr id="73" name="Freeform 25"/>
                <p:cNvSpPr>
                  <a:spLocks/>
                </p:cNvSpPr>
                <p:nvPr/>
              </p:nvSpPr>
              <p:spPr bwMode="auto">
                <a:xfrm>
                  <a:off x="5602288" y="2071688"/>
                  <a:ext cx="873125" cy="1527175"/>
                </a:xfrm>
                <a:custGeom>
                  <a:avLst/>
                  <a:gdLst>
                    <a:gd name="T0" fmla="*/ 190 w 1758"/>
                    <a:gd name="T1" fmla="*/ 0 h 3078"/>
                    <a:gd name="T2" fmla="*/ 190 w 1758"/>
                    <a:gd name="T3" fmla="*/ 0 h 3078"/>
                    <a:gd name="T4" fmla="*/ 379 w 1758"/>
                    <a:gd name="T5" fmla="*/ 190 h 3078"/>
                    <a:gd name="T6" fmla="*/ 379 w 1758"/>
                    <a:gd name="T7" fmla="*/ 1554 h 3078"/>
                    <a:gd name="T8" fmla="*/ 1568 w 1758"/>
                    <a:gd name="T9" fmla="*/ 1554 h 3078"/>
                    <a:gd name="T10" fmla="*/ 1758 w 1758"/>
                    <a:gd name="T11" fmla="*/ 1744 h 3078"/>
                    <a:gd name="T12" fmla="*/ 1568 w 1758"/>
                    <a:gd name="T13" fmla="*/ 1933 h 3078"/>
                    <a:gd name="T14" fmla="*/ 945 w 1758"/>
                    <a:gd name="T15" fmla="*/ 1933 h 3078"/>
                    <a:gd name="T16" fmla="*/ 945 w 1758"/>
                    <a:gd name="T17" fmla="*/ 2905 h 3078"/>
                    <a:gd name="T18" fmla="*/ 1379 w 1758"/>
                    <a:gd name="T19" fmla="*/ 2905 h 3078"/>
                    <a:gd name="T20" fmla="*/ 1465 w 1758"/>
                    <a:gd name="T21" fmla="*/ 2992 h 3078"/>
                    <a:gd name="T22" fmla="*/ 1379 w 1758"/>
                    <a:gd name="T23" fmla="*/ 3078 h 3078"/>
                    <a:gd name="T24" fmla="*/ 439 w 1758"/>
                    <a:gd name="T25" fmla="*/ 3078 h 3078"/>
                    <a:gd name="T26" fmla="*/ 352 w 1758"/>
                    <a:gd name="T27" fmla="*/ 2992 h 3078"/>
                    <a:gd name="T28" fmla="*/ 439 w 1758"/>
                    <a:gd name="T29" fmla="*/ 2905 h 3078"/>
                    <a:gd name="T30" fmla="*/ 813 w 1758"/>
                    <a:gd name="T31" fmla="*/ 2905 h 3078"/>
                    <a:gd name="T32" fmla="*/ 813 w 1758"/>
                    <a:gd name="T33" fmla="*/ 1933 h 3078"/>
                    <a:gd name="T34" fmla="*/ 190 w 1758"/>
                    <a:gd name="T35" fmla="*/ 1933 h 3078"/>
                    <a:gd name="T36" fmla="*/ 190 w 1758"/>
                    <a:gd name="T37" fmla="*/ 1933 h 3078"/>
                    <a:gd name="T38" fmla="*/ 0 w 1758"/>
                    <a:gd name="T39" fmla="*/ 1744 h 3078"/>
                    <a:gd name="T40" fmla="*/ 0 w 1758"/>
                    <a:gd name="T41" fmla="*/ 190 h 3078"/>
                    <a:gd name="T42" fmla="*/ 190 w 1758"/>
                    <a:gd name="T43" fmla="*/ 0 h 30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758" h="3078">
                      <a:moveTo>
                        <a:pt x="190" y="0"/>
                      </a:moveTo>
                      <a:cubicBezTo>
                        <a:pt x="190" y="0"/>
                        <a:pt x="190" y="0"/>
                        <a:pt x="190" y="0"/>
                      </a:cubicBezTo>
                      <a:cubicBezTo>
                        <a:pt x="294" y="0"/>
                        <a:pt x="379" y="86"/>
                        <a:pt x="379" y="190"/>
                      </a:cubicBezTo>
                      <a:cubicBezTo>
                        <a:pt x="379" y="1554"/>
                        <a:pt x="379" y="1554"/>
                        <a:pt x="379" y="1554"/>
                      </a:cubicBezTo>
                      <a:cubicBezTo>
                        <a:pt x="1568" y="1554"/>
                        <a:pt x="1568" y="1554"/>
                        <a:pt x="1568" y="1554"/>
                      </a:cubicBezTo>
                      <a:cubicBezTo>
                        <a:pt x="1672" y="1554"/>
                        <a:pt x="1758" y="1640"/>
                        <a:pt x="1758" y="1744"/>
                      </a:cubicBezTo>
                      <a:cubicBezTo>
                        <a:pt x="1758" y="1848"/>
                        <a:pt x="1672" y="1933"/>
                        <a:pt x="1568" y="1933"/>
                      </a:cubicBezTo>
                      <a:cubicBezTo>
                        <a:pt x="945" y="1933"/>
                        <a:pt x="945" y="1933"/>
                        <a:pt x="945" y="1933"/>
                      </a:cubicBezTo>
                      <a:cubicBezTo>
                        <a:pt x="945" y="2905"/>
                        <a:pt x="945" y="2905"/>
                        <a:pt x="945" y="2905"/>
                      </a:cubicBezTo>
                      <a:cubicBezTo>
                        <a:pt x="1379" y="2905"/>
                        <a:pt x="1379" y="2905"/>
                        <a:pt x="1379" y="2905"/>
                      </a:cubicBezTo>
                      <a:cubicBezTo>
                        <a:pt x="1426" y="2905"/>
                        <a:pt x="1465" y="2944"/>
                        <a:pt x="1465" y="2992"/>
                      </a:cubicBezTo>
                      <a:cubicBezTo>
                        <a:pt x="1465" y="3040"/>
                        <a:pt x="1426" y="3078"/>
                        <a:pt x="1379" y="3078"/>
                      </a:cubicBezTo>
                      <a:cubicBezTo>
                        <a:pt x="439" y="3078"/>
                        <a:pt x="439" y="3078"/>
                        <a:pt x="439" y="3078"/>
                      </a:cubicBezTo>
                      <a:cubicBezTo>
                        <a:pt x="391" y="3078"/>
                        <a:pt x="352" y="3040"/>
                        <a:pt x="352" y="2992"/>
                      </a:cubicBezTo>
                      <a:cubicBezTo>
                        <a:pt x="352" y="2944"/>
                        <a:pt x="391" y="2905"/>
                        <a:pt x="439" y="2905"/>
                      </a:cubicBezTo>
                      <a:cubicBezTo>
                        <a:pt x="813" y="2905"/>
                        <a:pt x="813" y="2905"/>
                        <a:pt x="813" y="2905"/>
                      </a:cubicBezTo>
                      <a:cubicBezTo>
                        <a:pt x="813" y="1933"/>
                        <a:pt x="813" y="1933"/>
                        <a:pt x="813" y="1933"/>
                      </a:cubicBezTo>
                      <a:cubicBezTo>
                        <a:pt x="190" y="1933"/>
                        <a:pt x="190" y="1933"/>
                        <a:pt x="190" y="1933"/>
                      </a:cubicBezTo>
                      <a:cubicBezTo>
                        <a:pt x="190" y="1933"/>
                        <a:pt x="190" y="1933"/>
                        <a:pt x="190" y="1933"/>
                      </a:cubicBezTo>
                      <a:cubicBezTo>
                        <a:pt x="85" y="1933"/>
                        <a:pt x="0" y="1848"/>
                        <a:pt x="0" y="1744"/>
                      </a:cubicBezTo>
                      <a:cubicBezTo>
                        <a:pt x="0" y="190"/>
                        <a:pt x="0" y="190"/>
                        <a:pt x="0" y="190"/>
                      </a:cubicBezTo>
                      <a:cubicBezTo>
                        <a:pt x="0" y="86"/>
                        <a:pt x="85" y="0"/>
                        <a:pt x="190" y="0"/>
                      </a:cubicBezTo>
                      <a:close/>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grpSp>
          <p:grpSp>
            <p:nvGrpSpPr>
              <p:cNvPr id="67" name="Group 21"/>
              <p:cNvGrpSpPr/>
              <p:nvPr/>
            </p:nvGrpSpPr>
            <p:grpSpPr>
              <a:xfrm>
                <a:off x="7900502" y="2092787"/>
                <a:ext cx="1377092" cy="1818466"/>
                <a:chOff x="4040188" y="1670050"/>
                <a:chExt cx="1362075" cy="1798638"/>
              </a:xfrm>
              <a:solidFill>
                <a:schemeClr val="tx1">
                  <a:lumMod val="65000"/>
                  <a:lumOff val="35000"/>
                </a:schemeClr>
              </a:solidFill>
            </p:grpSpPr>
            <p:sp>
              <p:nvSpPr>
                <p:cNvPr id="68" name="Oval 7"/>
                <p:cNvSpPr>
                  <a:spLocks noChangeArrowheads="1"/>
                </p:cNvSpPr>
                <p:nvPr/>
              </p:nvSpPr>
              <p:spPr bwMode="auto">
                <a:xfrm>
                  <a:off x="4584700" y="1701800"/>
                  <a:ext cx="271463" cy="27305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69" name="Freeform 8"/>
                <p:cNvSpPr>
                  <a:spLocks/>
                </p:cNvSpPr>
                <p:nvPr/>
              </p:nvSpPr>
              <p:spPr bwMode="auto">
                <a:xfrm>
                  <a:off x="4040188" y="1670050"/>
                  <a:ext cx="1362075" cy="1798638"/>
                </a:xfrm>
                <a:custGeom>
                  <a:avLst/>
                  <a:gdLst>
                    <a:gd name="T0" fmla="*/ 4482 w 4554"/>
                    <a:gd name="T1" fmla="*/ 76 h 6021"/>
                    <a:gd name="T2" fmla="*/ 4210 w 4554"/>
                    <a:gd name="T3" fmla="*/ 77 h 6021"/>
                    <a:gd name="T4" fmla="*/ 3139 w 4554"/>
                    <a:gd name="T5" fmla="*/ 1147 h 6021"/>
                    <a:gd name="T6" fmla="*/ 2961 w 4554"/>
                    <a:gd name="T7" fmla="*/ 1112 h 6021"/>
                    <a:gd name="T8" fmla="*/ 2607 w 4554"/>
                    <a:gd name="T9" fmla="*/ 1112 h 6021"/>
                    <a:gd name="T10" fmla="*/ 2557 w 4554"/>
                    <a:gd name="T11" fmla="*/ 1485 h 6021"/>
                    <a:gd name="T12" fmla="*/ 2446 w 4554"/>
                    <a:gd name="T13" fmla="*/ 1856 h 6021"/>
                    <a:gd name="T14" fmla="*/ 2379 w 4554"/>
                    <a:gd name="T15" fmla="*/ 1581 h 6021"/>
                    <a:gd name="T16" fmla="*/ 2322 w 4554"/>
                    <a:gd name="T17" fmla="*/ 1432 h 6021"/>
                    <a:gd name="T18" fmla="*/ 2412 w 4554"/>
                    <a:gd name="T19" fmla="*/ 1338 h 6021"/>
                    <a:gd name="T20" fmla="*/ 2280 w 4554"/>
                    <a:gd name="T21" fmla="*/ 1201 h 6021"/>
                    <a:gd name="T22" fmla="*/ 2280 w 4554"/>
                    <a:gd name="T23" fmla="*/ 1199 h 6021"/>
                    <a:gd name="T24" fmla="*/ 2278 w 4554"/>
                    <a:gd name="T25" fmla="*/ 1197 h 6021"/>
                    <a:gd name="T26" fmla="*/ 2277 w 4554"/>
                    <a:gd name="T27" fmla="*/ 1198 h 6021"/>
                    <a:gd name="T28" fmla="*/ 2276 w 4554"/>
                    <a:gd name="T29" fmla="*/ 1197 h 6021"/>
                    <a:gd name="T30" fmla="*/ 2274 w 4554"/>
                    <a:gd name="T31" fmla="*/ 1199 h 6021"/>
                    <a:gd name="T32" fmla="*/ 2274 w 4554"/>
                    <a:gd name="T33" fmla="*/ 1201 h 6021"/>
                    <a:gd name="T34" fmla="*/ 2142 w 4554"/>
                    <a:gd name="T35" fmla="*/ 1338 h 6021"/>
                    <a:gd name="T36" fmla="*/ 2232 w 4554"/>
                    <a:gd name="T37" fmla="*/ 1432 h 6021"/>
                    <a:gd name="T38" fmla="*/ 2175 w 4554"/>
                    <a:gd name="T39" fmla="*/ 1581 h 6021"/>
                    <a:gd name="T40" fmla="*/ 2108 w 4554"/>
                    <a:gd name="T41" fmla="*/ 1856 h 6021"/>
                    <a:gd name="T42" fmla="*/ 1997 w 4554"/>
                    <a:gd name="T43" fmla="*/ 1485 h 6021"/>
                    <a:gd name="T44" fmla="*/ 1947 w 4554"/>
                    <a:gd name="T45" fmla="*/ 1112 h 6021"/>
                    <a:gd name="T46" fmla="*/ 1593 w 4554"/>
                    <a:gd name="T47" fmla="*/ 1112 h 6021"/>
                    <a:gd name="T48" fmla="*/ 1415 w 4554"/>
                    <a:gd name="T49" fmla="*/ 1147 h 6021"/>
                    <a:gd name="T50" fmla="*/ 344 w 4554"/>
                    <a:gd name="T51" fmla="*/ 77 h 6021"/>
                    <a:gd name="T52" fmla="*/ 72 w 4554"/>
                    <a:gd name="T53" fmla="*/ 76 h 6021"/>
                    <a:gd name="T54" fmla="*/ 77 w 4554"/>
                    <a:gd name="T55" fmla="*/ 345 h 6021"/>
                    <a:gd name="T56" fmla="*/ 1596 w 4554"/>
                    <a:gd name="T57" fmla="*/ 1876 h 6021"/>
                    <a:gd name="T58" fmla="*/ 1684 w 4554"/>
                    <a:gd name="T59" fmla="*/ 1876 h 6021"/>
                    <a:gd name="T60" fmla="*/ 1684 w 4554"/>
                    <a:gd name="T61" fmla="*/ 5763 h 6021"/>
                    <a:gd name="T62" fmla="*/ 1945 w 4554"/>
                    <a:gd name="T63" fmla="*/ 6021 h 6021"/>
                    <a:gd name="T64" fmla="*/ 2201 w 4554"/>
                    <a:gd name="T65" fmla="*/ 5763 h 6021"/>
                    <a:gd name="T66" fmla="*/ 2201 w 4554"/>
                    <a:gd name="T67" fmla="*/ 3472 h 6021"/>
                    <a:gd name="T68" fmla="*/ 2274 w 4554"/>
                    <a:gd name="T69" fmla="*/ 3472 h 6021"/>
                    <a:gd name="T70" fmla="*/ 2280 w 4554"/>
                    <a:gd name="T71" fmla="*/ 3472 h 6021"/>
                    <a:gd name="T72" fmla="*/ 2353 w 4554"/>
                    <a:gd name="T73" fmla="*/ 3472 h 6021"/>
                    <a:gd name="T74" fmla="*/ 2353 w 4554"/>
                    <a:gd name="T75" fmla="*/ 5763 h 6021"/>
                    <a:gd name="T76" fmla="*/ 2609 w 4554"/>
                    <a:gd name="T77" fmla="*/ 6021 h 6021"/>
                    <a:gd name="T78" fmla="*/ 2871 w 4554"/>
                    <a:gd name="T79" fmla="*/ 5763 h 6021"/>
                    <a:gd name="T80" fmla="*/ 2871 w 4554"/>
                    <a:gd name="T81" fmla="*/ 1876 h 6021"/>
                    <a:gd name="T82" fmla="*/ 2958 w 4554"/>
                    <a:gd name="T83" fmla="*/ 1876 h 6021"/>
                    <a:gd name="T84" fmla="*/ 4477 w 4554"/>
                    <a:gd name="T85" fmla="*/ 345 h 6021"/>
                    <a:gd name="T86" fmla="*/ 4482 w 4554"/>
                    <a:gd name="T87" fmla="*/ 76 h 60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554" h="6021">
                      <a:moveTo>
                        <a:pt x="4482" y="76"/>
                      </a:moveTo>
                      <a:cubicBezTo>
                        <a:pt x="4407" y="0"/>
                        <a:pt x="4286" y="1"/>
                        <a:pt x="4210" y="77"/>
                      </a:cubicBezTo>
                      <a:cubicBezTo>
                        <a:pt x="4210" y="77"/>
                        <a:pt x="3580" y="707"/>
                        <a:pt x="3139" y="1147"/>
                      </a:cubicBezTo>
                      <a:cubicBezTo>
                        <a:pt x="3084" y="1125"/>
                        <a:pt x="3024" y="1112"/>
                        <a:pt x="2961" y="1112"/>
                      </a:cubicBezTo>
                      <a:cubicBezTo>
                        <a:pt x="2961" y="1112"/>
                        <a:pt x="2961" y="1112"/>
                        <a:pt x="2607" y="1112"/>
                      </a:cubicBezTo>
                      <a:cubicBezTo>
                        <a:pt x="2604" y="1156"/>
                        <a:pt x="2592" y="1316"/>
                        <a:pt x="2557" y="1485"/>
                      </a:cubicBezTo>
                      <a:cubicBezTo>
                        <a:pt x="2537" y="1581"/>
                        <a:pt x="2446" y="1856"/>
                        <a:pt x="2446" y="1856"/>
                      </a:cubicBezTo>
                      <a:cubicBezTo>
                        <a:pt x="2446" y="1856"/>
                        <a:pt x="2396" y="1646"/>
                        <a:pt x="2379" y="1581"/>
                      </a:cubicBezTo>
                      <a:cubicBezTo>
                        <a:pt x="2367" y="1535"/>
                        <a:pt x="2322" y="1432"/>
                        <a:pt x="2322" y="1432"/>
                      </a:cubicBezTo>
                      <a:cubicBezTo>
                        <a:pt x="2412" y="1338"/>
                        <a:pt x="2412" y="1338"/>
                        <a:pt x="2412" y="1338"/>
                      </a:cubicBezTo>
                      <a:cubicBezTo>
                        <a:pt x="2280" y="1201"/>
                        <a:pt x="2280" y="1201"/>
                        <a:pt x="2280" y="1201"/>
                      </a:cubicBezTo>
                      <a:cubicBezTo>
                        <a:pt x="2280" y="1199"/>
                        <a:pt x="2280" y="1199"/>
                        <a:pt x="2280" y="1199"/>
                      </a:cubicBezTo>
                      <a:cubicBezTo>
                        <a:pt x="2278" y="1197"/>
                        <a:pt x="2278" y="1197"/>
                        <a:pt x="2278" y="1197"/>
                      </a:cubicBezTo>
                      <a:cubicBezTo>
                        <a:pt x="2277" y="1198"/>
                        <a:pt x="2277" y="1198"/>
                        <a:pt x="2277" y="1198"/>
                      </a:cubicBezTo>
                      <a:cubicBezTo>
                        <a:pt x="2276" y="1197"/>
                        <a:pt x="2276" y="1197"/>
                        <a:pt x="2276" y="1197"/>
                      </a:cubicBezTo>
                      <a:cubicBezTo>
                        <a:pt x="2274" y="1199"/>
                        <a:pt x="2274" y="1199"/>
                        <a:pt x="2274" y="1199"/>
                      </a:cubicBezTo>
                      <a:cubicBezTo>
                        <a:pt x="2274" y="1201"/>
                        <a:pt x="2274" y="1201"/>
                        <a:pt x="2274" y="1201"/>
                      </a:cubicBezTo>
                      <a:cubicBezTo>
                        <a:pt x="2142" y="1338"/>
                        <a:pt x="2142" y="1338"/>
                        <a:pt x="2142" y="1338"/>
                      </a:cubicBezTo>
                      <a:cubicBezTo>
                        <a:pt x="2232" y="1432"/>
                        <a:pt x="2232" y="1432"/>
                        <a:pt x="2232" y="1432"/>
                      </a:cubicBezTo>
                      <a:cubicBezTo>
                        <a:pt x="2232" y="1432"/>
                        <a:pt x="2187" y="1535"/>
                        <a:pt x="2175" y="1581"/>
                      </a:cubicBezTo>
                      <a:cubicBezTo>
                        <a:pt x="2158" y="1646"/>
                        <a:pt x="2108" y="1856"/>
                        <a:pt x="2108" y="1856"/>
                      </a:cubicBezTo>
                      <a:cubicBezTo>
                        <a:pt x="2108" y="1856"/>
                        <a:pt x="2017" y="1581"/>
                        <a:pt x="1997" y="1485"/>
                      </a:cubicBezTo>
                      <a:cubicBezTo>
                        <a:pt x="1962" y="1316"/>
                        <a:pt x="1950" y="1156"/>
                        <a:pt x="1947" y="1112"/>
                      </a:cubicBezTo>
                      <a:cubicBezTo>
                        <a:pt x="1593" y="1112"/>
                        <a:pt x="1593" y="1112"/>
                        <a:pt x="1593" y="1112"/>
                      </a:cubicBezTo>
                      <a:cubicBezTo>
                        <a:pt x="1530" y="1112"/>
                        <a:pt x="1470" y="1125"/>
                        <a:pt x="1415" y="1147"/>
                      </a:cubicBezTo>
                      <a:cubicBezTo>
                        <a:pt x="974" y="707"/>
                        <a:pt x="344" y="77"/>
                        <a:pt x="344" y="77"/>
                      </a:cubicBezTo>
                      <a:cubicBezTo>
                        <a:pt x="268" y="1"/>
                        <a:pt x="147" y="0"/>
                        <a:pt x="72" y="76"/>
                      </a:cubicBezTo>
                      <a:cubicBezTo>
                        <a:pt x="0" y="147"/>
                        <a:pt x="1" y="269"/>
                        <a:pt x="77" y="345"/>
                      </a:cubicBezTo>
                      <a:cubicBezTo>
                        <a:pt x="147" y="415"/>
                        <a:pt x="1596" y="1876"/>
                        <a:pt x="1596" y="1876"/>
                      </a:cubicBezTo>
                      <a:cubicBezTo>
                        <a:pt x="1683" y="1876"/>
                        <a:pt x="1684" y="1876"/>
                        <a:pt x="1684" y="1876"/>
                      </a:cubicBezTo>
                      <a:cubicBezTo>
                        <a:pt x="1684" y="3091"/>
                        <a:pt x="1684" y="5763"/>
                        <a:pt x="1684" y="5763"/>
                      </a:cubicBezTo>
                      <a:cubicBezTo>
                        <a:pt x="1684" y="5908"/>
                        <a:pt x="1801" y="6021"/>
                        <a:pt x="1945" y="6021"/>
                      </a:cubicBezTo>
                      <a:cubicBezTo>
                        <a:pt x="2083" y="6021"/>
                        <a:pt x="2201" y="5908"/>
                        <a:pt x="2201" y="5763"/>
                      </a:cubicBezTo>
                      <a:cubicBezTo>
                        <a:pt x="2201" y="3472"/>
                        <a:pt x="2201" y="3472"/>
                        <a:pt x="2201" y="3472"/>
                      </a:cubicBezTo>
                      <a:cubicBezTo>
                        <a:pt x="2230" y="3472"/>
                        <a:pt x="2254" y="3472"/>
                        <a:pt x="2274" y="3472"/>
                      </a:cubicBezTo>
                      <a:cubicBezTo>
                        <a:pt x="2276" y="3472"/>
                        <a:pt x="2278" y="3472"/>
                        <a:pt x="2280" y="3472"/>
                      </a:cubicBezTo>
                      <a:cubicBezTo>
                        <a:pt x="2300" y="3472"/>
                        <a:pt x="2324" y="3472"/>
                        <a:pt x="2353" y="3472"/>
                      </a:cubicBezTo>
                      <a:cubicBezTo>
                        <a:pt x="2353" y="3472"/>
                        <a:pt x="2353" y="3472"/>
                        <a:pt x="2353" y="5763"/>
                      </a:cubicBezTo>
                      <a:cubicBezTo>
                        <a:pt x="2353" y="5908"/>
                        <a:pt x="2471" y="6021"/>
                        <a:pt x="2609" y="6021"/>
                      </a:cubicBezTo>
                      <a:cubicBezTo>
                        <a:pt x="2753" y="6021"/>
                        <a:pt x="2871" y="5908"/>
                        <a:pt x="2871" y="5763"/>
                      </a:cubicBezTo>
                      <a:cubicBezTo>
                        <a:pt x="2871" y="5763"/>
                        <a:pt x="2871" y="3091"/>
                        <a:pt x="2871" y="1876"/>
                      </a:cubicBezTo>
                      <a:cubicBezTo>
                        <a:pt x="2871" y="1876"/>
                        <a:pt x="2871" y="1876"/>
                        <a:pt x="2958" y="1876"/>
                      </a:cubicBezTo>
                      <a:cubicBezTo>
                        <a:pt x="2958" y="1876"/>
                        <a:pt x="4407" y="415"/>
                        <a:pt x="4477" y="345"/>
                      </a:cubicBezTo>
                      <a:cubicBezTo>
                        <a:pt x="4554" y="269"/>
                        <a:pt x="4554" y="147"/>
                        <a:pt x="4482"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grpSp>
        </p:grpSp>
      </p:grpSp>
      <p:cxnSp>
        <p:nvCxnSpPr>
          <p:cNvPr id="63" name="直接连接符 62"/>
          <p:cNvCxnSpPr/>
          <p:nvPr/>
        </p:nvCxnSpPr>
        <p:spPr>
          <a:xfrm>
            <a:off x="7250415" y="4592594"/>
            <a:ext cx="5018825" cy="0"/>
          </a:xfrm>
          <a:prstGeom prst="line">
            <a:avLst/>
          </a:prstGeom>
          <a:ln w="1270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91" name="矩形 90"/>
          <p:cNvSpPr/>
          <p:nvPr/>
        </p:nvSpPr>
        <p:spPr>
          <a:xfrm>
            <a:off x="1342389" y="4709514"/>
            <a:ext cx="4279517" cy="1137556"/>
          </a:xfrm>
          <a:prstGeom prst="rect">
            <a:avLst/>
          </a:prstGeom>
        </p:spPr>
        <p:txBody>
          <a:bodyPr wrap="square">
            <a:spAutoFit/>
          </a:bodyPr>
          <a:lstStyle/>
          <a:p>
            <a:pPr>
              <a:lnSpc>
                <a:spcPct val="120000"/>
              </a:lnSpc>
            </a:pPr>
            <a:r>
              <a:rPr lang="en-US" altLang="zh-CN" sz="1400" dirty="0">
                <a:solidFill>
                  <a:sysClr val="windowText" lastClr="000000"/>
                </a:solidFill>
                <a:latin typeface="明黑" panose="020B0300000000000000" pitchFamily="34" charset="-122"/>
                <a:ea typeface="明黑" panose="020B0300000000000000" pitchFamily="34" charset="-122"/>
              </a:rPr>
              <a:t>POWERPOINT</a:t>
            </a:r>
            <a:r>
              <a:rPr lang="zh-CN" altLang="en-US" sz="1400" dirty="0">
                <a:solidFill>
                  <a:sysClr val="windowText" lastClr="000000"/>
                </a:solidFill>
                <a:latin typeface="明黑" panose="020B0300000000000000" pitchFamily="34" charset="-122"/>
                <a:ea typeface="明黑" panose="020B0300000000000000" pitchFamily="34" charset="-122"/>
              </a:rPr>
              <a:t>是制作和演示幻灯片的软件，能够制作视频剪辑等</a:t>
            </a:r>
            <a:r>
              <a:rPr lang="zh-CN" altLang="en-US" sz="1600" b="1" dirty="0">
                <a:solidFill>
                  <a:srgbClr val="089CEF"/>
                </a:solidFill>
                <a:latin typeface="明黑" panose="020B0300000000000000" pitchFamily="34" charset="-122"/>
                <a:ea typeface="明黑" panose="020B0300000000000000" pitchFamily="34" charset="-122"/>
              </a:rPr>
              <a:t>多媒体元素于一体的演示文稿</a:t>
            </a:r>
            <a:r>
              <a:rPr lang="zh-CN" altLang="en-US" sz="1400" dirty="0">
                <a:solidFill>
                  <a:sysClr val="windowText" lastClr="000000"/>
                </a:solidFill>
                <a:latin typeface="明黑" panose="020B0300000000000000" pitchFamily="34" charset="-122"/>
                <a:ea typeface="明黑" panose="020B0300000000000000" pitchFamily="34" charset="-122"/>
              </a:rPr>
              <a:t>，把自己所要表达的信息组织在一组图文并茂的画面中用户不仅在投影仪或者计算机上进行演示</a:t>
            </a:r>
          </a:p>
        </p:txBody>
      </p:sp>
      <p:sp>
        <p:nvSpPr>
          <p:cNvPr id="92" name="矩形 91"/>
          <p:cNvSpPr/>
          <p:nvPr/>
        </p:nvSpPr>
        <p:spPr>
          <a:xfrm>
            <a:off x="7176068" y="4709514"/>
            <a:ext cx="4279517" cy="1137556"/>
          </a:xfrm>
          <a:prstGeom prst="rect">
            <a:avLst/>
          </a:prstGeom>
        </p:spPr>
        <p:txBody>
          <a:bodyPr wrap="square">
            <a:spAutoFit/>
          </a:bodyPr>
          <a:lstStyle/>
          <a:p>
            <a:pPr>
              <a:lnSpc>
                <a:spcPct val="120000"/>
              </a:lnSpc>
            </a:pPr>
            <a:r>
              <a:rPr lang="en-US" altLang="zh-CN" sz="1400" dirty="0">
                <a:solidFill>
                  <a:sysClr val="windowText" lastClr="000000"/>
                </a:solidFill>
                <a:latin typeface="明黑" panose="020B0300000000000000" pitchFamily="34" charset="-122"/>
                <a:ea typeface="明黑" panose="020B0300000000000000" pitchFamily="34" charset="-122"/>
              </a:rPr>
              <a:t>POWERPOINT</a:t>
            </a:r>
            <a:r>
              <a:rPr lang="zh-CN" altLang="en-US" sz="1400" dirty="0">
                <a:solidFill>
                  <a:sysClr val="windowText" lastClr="000000"/>
                </a:solidFill>
                <a:latin typeface="明黑" panose="020B0300000000000000" pitchFamily="34" charset="-122"/>
                <a:ea typeface="明黑" panose="020B0300000000000000" pitchFamily="34" charset="-122"/>
              </a:rPr>
              <a:t>是制作和演示幻灯片的软件，能够制作视频剪辑等</a:t>
            </a:r>
            <a:r>
              <a:rPr lang="zh-CN" altLang="en-US" sz="1600" b="1" dirty="0">
                <a:solidFill>
                  <a:srgbClr val="089CEF"/>
                </a:solidFill>
                <a:latin typeface="明黑" panose="020B0300000000000000" pitchFamily="34" charset="-122"/>
                <a:ea typeface="明黑" panose="020B0300000000000000" pitchFamily="34" charset="-122"/>
              </a:rPr>
              <a:t>多媒体元素于一体的演示文稿</a:t>
            </a:r>
            <a:r>
              <a:rPr lang="zh-CN" altLang="en-US" sz="1400" dirty="0">
                <a:solidFill>
                  <a:sysClr val="windowText" lastClr="000000"/>
                </a:solidFill>
                <a:latin typeface="明黑" panose="020B0300000000000000" pitchFamily="34" charset="-122"/>
                <a:ea typeface="明黑" panose="020B0300000000000000" pitchFamily="34" charset="-122"/>
              </a:rPr>
              <a:t>，把自己所要表达的信息组织在一组图文并茂的画面中用户不仅在投影仪或者计算机上进行演示</a:t>
            </a:r>
          </a:p>
        </p:txBody>
      </p:sp>
    </p:spTree>
    <p:extLst>
      <p:ext uri="{BB962C8B-B14F-4D97-AF65-F5344CB8AC3E}">
        <p14:creationId xmlns:p14="http://schemas.microsoft.com/office/powerpoint/2010/main" val="3035908692"/>
      </p:ext>
    </p:extLst>
  </p:cSld>
  <p:clrMapOvr>
    <a:masterClrMapping/>
  </p:clrMapOvr>
  <mc:AlternateContent xmlns:mc="http://schemas.openxmlformats.org/markup-compatibility/2006" xmlns:p14="http://schemas.microsoft.com/office/powerpoint/2010/main">
    <mc:Choice Requires="p14">
      <p:transition spd="slow" p14:dur="1300" advClick="0" advTm="0">
        <p14:pan/>
      </p:transition>
    </mc:Choice>
    <mc:Fallback xmlns="">
      <p:transition spd="slow" advClick="0" advTm="0">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a:ext>
            </a:extLst>
          </a:blip>
          <a:stretch>
            <a:fillRect/>
          </a:stretch>
        </p:blipFill>
        <p:spPr>
          <a:xfrm flipH="1">
            <a:off x="-1" y="0"/>
            <a:ext cx="12192000" cy="6858000"/>
          </a:xfrm>
          <a:prstGeom prst="rect">
            <a:avLst/>
          </a:prstGeom>
        </p:spPr>
      </p:pic>
      <p:sp>
        <p:nvSpPr>
          <p:cNvPr id="6" name="矩形 5"/>
          <p:cNvSpPr/>
          <p:nvPr/>
        </p:nvSpPr>
        <p:spPr>
          <a:xfrm>
            <a:off x="0" y="0"/>
            <a:ext cx="12192000" cy="6858000"/>
          </a:xfrm>
          <a:prstGeom prst="rect">
            <a:avLst/>
          </a:prstGeom>
          <a:solidFill>
            <a:schemeClr val="bg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4"/>
          <p:cNvSpPr/>
          <p:nvPr/>
        </p:nvSpPr>
        <p:spPr>
          <a:xfrm rot="19514313" flipH="1">
            <a:off x="-2086671" y="4115387"/>
            <a:ext cx="7603412" cy="2966166"/>
          </a:xfrm>
          <a:custGeom>
            <a:avLst/>
            <a:gdLst>
              <a:gd name="connsiteX0" fmla="*/ 0 w 8853714"/>
              <a:gd name="connsiteY0" fmla="*/ 0 h 4122057"/>
              <a:gd name="connsiteX1" fmla="*/ 8853714 w 8853714"/>
              <a:gd name="connsiteY1" fmla="*/ 0 h 4122057"/>
              <a:gd name="connsiteX2" fmla="*/ 8853714 w 8853714"/>
              <a:gd name="connsiteY2" fmla="*/ 4122057 h 4122057"/>
              <a:gd name="connsiteX3" fmla="*/ 0 w 8853714"/>
              <a:gd name="connsiteY3" fmla="*/ 4122057 h 4122057"/>
              <a:gd name="connsiteX4" fmla="*/ 0 w 8853714"/>
              <a:gd name="connsiteY4" fmla="*/ 0 h 4122057"/>
              <a:gd name="connsiteX0" fmla="*/ 14515 w 8868229"/>
              <a:gd name="connsiteY0" fmla="*/ 0 h 4122057"/>
              <a:gd name="connsiteX1" fmla="*/ 8868229 w 8868229"/>
              <a:gd name="connsiteY1" fmla="*/ 0 h 4122057"/>
              <a:gd name="connsiteX2" fmla="*/ 8868229 w 8868229"/>
              <a:gd name="connsiteY2" fmla="*/ 4122057 h 4122057"/>
              <a:gd name="connsiteX3" fmla="*/ 14515 w 8868229"/>
              <a:gd name="connsiteY3" fmla="*/ 4122057 h 4122057"/>
              <a:gd name="connsiteX4" fmla="*/ 0 w 8868229"/>
              <a:gd name="connsiteY4" fmla="*/ 2119085 h 4122057"/>
              <a:gd name="connsiteX5" fmla="*/ 14515 w 8868229"/>
              <a:gd name="connsiteY5" fmla="*/ 0 h 4122057"/>
              <a:gd name="connsiteX0" fmla="*/ 1625601 w 10479315"/>
              <a:gd name="connsiteY0" fmla="*/ 0 h 4122057"/>
              <a:gd name="connsiteX1" fmla="*/ 10479315 w 10479315"/>
              <a:gd name="connsiteY1" fmla="*/ 0 h 4122057"/>
              <a:gd name="connsiteX2" fmla="*/ 10479315 w 10479315"/>
              <a:gd name="connsiteY2" fmla="*/ 4122057 h 4122057"/>
              <a:gd name="connsiteX3" fmla="*/ 1625601 w 10479315"/>
              <a:gd name="connsiteY3" fmla="*/ 4122057 h 4122057"/>
              <a:gd name="connsiteX4" fmla="*/ 0 w 10479315"/>
              <a:gd name="connsiteY4" fmla="*/ 2148114 h 4122057"/>
              <a:gd name="connsiteX5" fmla="*/ 1625601 w 10479315"/>
              <a:gd name="connsiteY5" fmla="*/ 0 h 4122057"/>
              <a:gd name="connsiteX0" fmla="*/ 1627391 w 10481105"/>
              <a:gd name="connsiteY0" fmla="*/ 0 h 4122057"/>
              <a:gd name="connsiteX1" fmla="*/ 10481105 w 10481105"/>
              <a:gd name="connsiteY1" fmla="*/ 0 h 4122057"/>
              <a:gd name="connsiteX2" fmla="*/ 10481105 w 10481105"/>
              <a:gd name="connsiteY2" fmla="*/ 4122057 h 4122057"/>
              <a:gd name="connsiteX3" fmla="*/ 1627391 w 10481105"/>
              <a:gd name="connsiteY3" fmla="*/ 4122057 h 4122057"/>
              <a:gd name="connsiteX4" fmla="*/ 1790 w 10481105"/>
              <a:gd name="connsiteY4" fmla="*/ 2148114 h 4122057"/>
              <a:gd name="connsiteX5" fmla="*/ 1627391 w 10481105"/>
              <a:gd name="connsiteY5" fmla="*/ 0 h 4122057"/>
              <a:gd name="connsiteX0" fmla="*/ 1627391 w 10481105"/>
              <a:gd name="connsiteY0" fmla="*/ 0 h 4122057"/>
              <a:gd name="connsiteX1" fmla="*/ 10481105 w 10481105"/>
              <a:gd name="connsiteY1" fmla="*/ 0 h 4122057"/>
              <a:gd name="connsiteX2" fmla="*/ 10481105 w 10481105"/>
              <a:gd name="connsiteY2" fmla="*/ 4122057 h 4122057"/>
              <a:gd name="connsiteX3" fmla="*/ 1627391 w 10481105"/>
              <a:gd name="connsiteY3" fmla="*/ 4122057 h 4122057"/>
              <a:gd name="connsiteX4" fmla="*/ 1790 w 10481105"/>
              <a:gd name="connsiteY4" fmla="*/ 2148114 h 4122057"/>
              <a:gd name="connsiteX5" fmla="*/ 1627391 w 10481105"/>
              <a:gd name="connsiteY5" fmla="*/ 0 h 4122057"/>
              <a:gd name="connsiteX0" fmla="*/ 1627391 w 10481105"/>
              <a:gd name="connsiteY0" fmla="*/ 0 h 4122057"/>
              <a:gd name="connsiteX1" fmla="*/ 10481105 w 10481105"/>
              <a:gd name="connsiteY1" fmla="*/ 0 h 4122057"/>
              <a:gd name="connsiteX2" fmla="*/ 10481105 w 10481105"/>
              <a:gd name="connsiteY2" fmla="*/ 4122057 h 4122057"/>
              <a:gd name="connsiteX3" fmla="*/ 1627391 w 10481105"/>
              <a:gd name="connsiteY3" fmla="*/ 4122057 h 4122057"/>
              <a:gd name="connsiteX4" fmla="*/ 1790 w 10481105"/>
              <a:gd name="connsiteY4" fmla="*/ 2148114 h 4122057"/>
              <a:gd name="connsiteX5" fmla="*/ 1627391 w 10481105"/>
              <a:gd name="connsiteY5" fmla="*/ 0 h 4122057"/>
              <a:gd name="connsiteX0" fmla="*/ 1625601 w 10479315"/>
              <a:gd name="connsiteY0" fmla="*/ 0 h 4122057"/>
              <a:gd name="connsiteX1" fmla="*/ 10479315 w 10479315"/>
              <a:gd name="connsiteY1" fmla="*/ 0 h 4122057"/>
              <a:gd name="connsiteX2" fmla="*/ 10479315 w 10479315"/>
              <a:gd name="connsiteY2" fmla="*/ 4122057 h 4122057"/>
              <a:gd name="connsiteX3" fmla="*/ 1625601 w 10479315"/>
              <a:gd name="connsiteY3" fmla="*/ 4122057 h 4122057"/>
              <a:gd name="connsiteX4" fmla="*/ 0 w 10479315"/>
              <a:gd name="connsiteY4" fmla="*/ 2148114 h 4122057"/>
              <a:gd name="connsiteX5" fmla="*/ 1625601 w 10479315"/>
              <a:gd name="connsiteY5" fmla="*/ 0 h 4122057"/>
              <a:gd name="connsiteX0" fmla="*/ 1625601 w 10479315"/>
              <a:gd name="connsiteY0" fmla="*/ 0 h 4122057"/>
              <a:gd name="connsiteX1" fmla="*/ 10479315 w 10479315"/>
              <a:gd name="connsiteY1" fmla="*/ 0 h 4122057"/>
              <a:gd name="connsiteX2" fmla="*/ 10479315 w 10479315"/>
              <a:gd name="connsiteY2" fmla="*/ 4122057 h 4122057"/>
              <a:gd name="connsiteX3" fmla="*/ 1625601 w 10479315"/>
              <a:gd name="connsiteY3" fmla="*/ 4122057 h 4122057"/>
              <a:gd name="connsiteX4" fmla="*/ 0 w 10479315"/>
              <a:gd name="connsiteY4" fmla="*/ 2148114 h 4122057"/>
              <a:gd name="connsiteX5" fmla="*/ 1625601 w 10479315"/>
              <a:gd name="connsiteY5" fmla="*/ 0 h 4122057"/>
              <a:gd name="connsiteX0" fmla="*/ 1712687 w 10566401"/>
              <a:gd name="connsiteY0" fmla="*/ 0 h 4122057"/>
              <a:gd name="connsiteX1" fmla="*/ 10566401 w 10566401"/>
              <a:gd name="connsiteY1" fmla="*/ 0 h 4122057"/>
              <a:gd name="connsiteX2" fmla="*/ 10566401 w 10566401"/>
              <a:gd name="connsiteY2" fmla="*/ 4122057 h 4122057"/>
              <a:gd name="connsiteX3" fmla="*/ 1712687 w 10566401"/>
              <a:gd name="connsiteY3" fmla="*/ 4122057 h 4122057"/>
              <a:gd name="connsiteX4" fmla="*/ 0 w 10566401"/>
              <a:gd name="connsiteY4" fmla="*/ 1756228 h 4122057"/>
              <a:gd name="connsiteX5" fmla="*/ 1712687 w 10566401"/>
              <a:gd name="connsiteY5" fmla="*/ 0 h 4122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566401" h="4122057">
                <a:moveTo>
                  <a:pt x="1712687" y="0"/>
                </a:moveTo>
                <a:lnTo>
                  <a:pt x="10566401" y="0"/>
                </a:lnTo>
                <a:lnTo>
                  <a:pt x="10566401" y="4122057"/>
                </a:lnTo>
                <a:lnTo>
                  <a:pt x="1712687" y="4122057"/>
                </a:lnTo>
                <a:lnTo>
                  <a:pt x="0" y="1756228"/>
                </a:lnTo>
                <a:lnTo>
                  <a:pt x="1712687" y="0"/>
                </a:lnTo>
                <a:close/>
              </a:path>
            </a:pathLst>
          </a:custGeom>
          <a:solidFill>
            <a:srgbClr val="089C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rot="19514313" flipH="1">
            <a:off x="-4327386" y="3064019"/>
            <a:ext cx="10566401" cy="3506839"/>
          </a:xfrm>
          <a:custGeom>
            <a:avLst/>
            <a:gdLst>
              <a:gd name="connsiteX0" fmla="*/ 0 w 8853714"/>
              <a:gd name="connsiteY0" fmla="*/ 0 h 4122057"/>
              <a:gd name="connsiteX1" fmla="*/ 8853714 w 8853714"/>
              <a:gd name="connsiteY1" fmla="*/ 0 h 4122057"/>
              <a:gd name="connsiteX2" fmla="*/ 8853714 w 8853714"/>
              <a:gd name="connsiteY2" fmla="*/ 4122057 h 4122057"/>
              <a:gd name="connsiteX3" fmla="*/ 0 w 8853714"/>
              <a:gd name="connsiteY3" fmla="*/ 4122057 h 4122057"/>
              <a:gd name="connsiteX4" fmla="*/ 0 w 8853714"/>
              <a:gd name="connsiteY4" fmla="*/ 0 h 4122057"/>
              <a:gd name="connsiteX0" fmla="*/ 14515 w 8868229"/>
              <a:gd name="connsiteY0" fmla="*/ 0 h 4122057"/>
              <a:gd name="connsiteX1" fmla="*/ 8868229 w 8868229"/>
              <a:gd name="connsiteY1" fmla="*/ 0 h 4122057"/>
              <a:gd name="connsiteX2" fmla="*/ 8868229 w 8868229"/>
              <a:gd name="connsiteY2" fmla="*/ 4122057 h 4122057"/>
              <a:gd name="connsiteX3" fmla="*/ 14515 w 8868229"/>
              <a:gd name="connsiteY3" fmla="*/ 4122057 h 4122057"/>
              <a:gd name="connsiteX4" fmla="*/ 0 w 8868229"/>
              <a:gd name="connsiteY4" fmla="*/ 2119085 h 4122057"/>
              <a:gd name="connsiteX5" fmla="*/ 14515 w 8868229"/>
              <a:gd name="connsiteY5" fmla="*/ 0 h 4122057"/>
              <a:gd name="connsiteX0" fmla="*/ 1625601 w 10479315"/>
              <a:gd name="connsiteY0" fmla="*/ 0 h 4122057"/>
              <a:gd name="connsiteX1" fmla="*/ 10479315 w 10479315"/>
              <a:gd name="connsiteY1" fmla="*/ 0 h 4122057"/>
              <a:gd name="connsiteX2" fmla="*/ 10479315 w 10479315"/>
              <a:gd name="connsiteY2" fmla="*/ 4122057 h 4122057"/>
              <a:gd name="connsiteX3" fmla="*/ 1625601 w 10479315"/>
              <a:gd name="connsiteY3" fmla="*/ 4122057 h 4122057"/>
              <a:gd name="connsiteX4" fmla="*/ 0 w 10479315"/>
              <a:gd name="connsiteY4" fmla="*/ 2148114 h 4122057"/>
              <a:gd name="connsiteX5" fmla="*/ 1625601 w 10479315"/>
              <a:gd name="connsiteY5" fmla="*/ 0 h 4122057"/>
              <a:gd name="connsiteX0" fmla="*/ 1627391 w 10481105"/>
              <a:gd name="connsiteY0" fmla="*/ 0 h 4122057"/>
              <a:gd name="connsiteX1" fmla="*/ 10481105 w 10481105"/>
              <a:gd name="connsiteY1" fmla="*/ 0 h 4122057"/>
              <a:gd name="connsiteX2" fmla="*/ 10481105 w 10481105"/>
              <a:gd name="connsiteY2" fmla="*/ 4122057 h 4122057"/>
              <a:gd name="connsiteX3" fmla="*/ 1627391 w 10481105"/>
              <a:gd name="connsiteY3" fmla="*/ 4122057 h 4122057"/>
              <a:gd name="connsiteX4" fmla="*/ 1790 w 10481105"/>
              <a:gd name="connsiteY4" fmla="*/ 2148114 h 4122057"/>
              <a:gd name="connsiteX5" fmla="*/ 1627391 w 10481105"/>
              <a:gd name="connsiteY5" fmla="*/ 0 h 4122057"/>
              <a:gd name="connsiteX0" fmla="*/ 1627391 w 10481105"/>
              <a:gd name="connsiteY0" fmla="*/ 0 h 4122057"/>
              <a:gd name="connsiteX1" fmla="*/ 10481105 w 10481105"/>
              <a:gd name="connsiteY1" fmla="*/ 0 h 4122057"/>
              <a:gd name="connsiteX2" fmla="*/ 10481105 w 10481105"/>
              <a:gd name="connsiteY2" fmla="*/ 4122057 h 4122057"/>
              <a:gd name="connsiteX3" fmla="*/ 1627391 w 10481105"/>
              <a:gd name="connsiteY3" fmla="*/ 4122057 h 4122057"/>
              <a:gd name="connsiteX4" fmla="*/ 1790 w 10481105"/>
              <a:gd name="connsiteY4" fmla="*/ 2148114 h 4122057"/>
              <a:gd name="connsiteX5" fmla="*/ 1627391 w 10481105"/>
              <a:gd name="connsiteY5" fmla="*/ 0 h 4122057"/>
              <a:gd name="connsiteX0" fmla="*/ 1627391 w 10481105"/>
              <a:gd name="connsiteY0" fmla="*/ 0 h 4122057"/>
              <a:gd name="connsiteX1" fmla="*/ 10481105 w 10481105"/>
              <a:gd name="connsiteY1" fmla="*/ 0 h 4122057"/>
              <a:gd name="connsiteX2" fmla="*/ 10481105 w 10481105"/>
              <a:gd name="connsiteY2" fmla="*/ 4122057 h 4122057"/>
              <a:gd name="connsiteX3" fmla="*/ 1627391 w 10481105"/>
              <a:gd name="connsiteY3" fmla="*/ 4122057 h 4122057"/>
              <a:gd name="connsiteX4" fmla="*/ 1790 w 10481105"/>
              <a:gd name="connsiteY4" fmla="*/ 2148114 h 4122057"/>
              <a:gd name="connsiteX5" fmla="*/ 1627391 w 10481105"/>
              <a:gd name="connsiteY5" fmla="*/ 0 h 4122057"/>
              <a:gd name="connsiteX0" fmla="*/ 1625601 w 10479315"/>
              <a:gd name="connsiteY0" fmla="*/ 0 h 4122057"/>
              <a:gd name="connsiteX1" fmla="*/ 10479315 w 10479315"/>
              <a:gd name="connsiteY1" fmla="*/ 0 h 4122057"/>
              <a:gd name="connsiteX2" fmla="*/ 10479315 w 10479315"/>
              <a:gd name="connsiteY2" fmla="*/ 4122057 h 4122057"/>
              <a:gd name="connsiteX3" fmla="*/ 1625601 w 10479315"/>
              <a:gd name="connsiteY3" fmla="*/ 4122057 h 4122057"/>
              <a:gd name="connsiteX4" fmla="*/ 0 w 10479315"/>
              <a:gd name="connsiteY4" fmla="*/ 2148114 h 4122057"/>
              <a:gd name="connsiteX5" fmla="*/ 1625601 w 10479315"/>
              <a:gd name="connsiteY5" fmla="*/ 0 h 4122057"/>
              <a:gd name="connsiteX0" fmla="*/ 1625601 w 10479315"/>
              <a:gd name="connsiteY0" fmla="*/ 0 h 4122057"/>
              <a:gd name="connsiteX1" fmla="*/ 10479315 w 10479315"/>
              <a:gd name="connsiteY1" fmla="*/ 0 h 4122057"/>
              <a:gd name="connsiteX2" fmla="*/ 10479315 w 10479315"/>
              <a:gd name="connsiteY2" fmla="*/ 4122057 h 4122057"/>
              <a:gd name="connsiteX3" fmla="*/ 1625601 w 10479315"/>
              <a:gd name="connsiteY3" fmla="*/ 4122057 h 4122057"/>
              <a:gd name="connsiteX4" fmla="*/ 0 w 10479315"/>
              <a:gd name="connsiteY4" fmla="*/ 2148114 h 4122057"/>
              <a:gd name="connsiteX5" fmla="*/ 1625601 w 10479315"/>
              <a:gd name="connsiteY5" fmla="*/ 0 h 4122057"/>
              <a:gd name="connsiteX0" fmla="*/ 1712687 w 10566401"/>
              <a:gd name="connsiteY0" fmla="*/ 0 h 4122057"/>
              <a:gd name="connsiteX1" fmla="*/ 10566401 w 10566401"/>
              <a:gd name="connsiteY1" fmla="*/ 0 h 4122057"/>
              <a:gd name="connsiteX2" fmla="*/ 10566401 w 10566401"/>
              <a:gd name="connsiteY2" fmla="*/ 4122057 h 4122057"/>
              <a:gd name="connsiteX3" fmla="*/ 1712687 w 10566401"/>
              <a:gd name="connsiteY3" fmla="*/ 4122057 h 4122057"/>
              <a:gd name="connsiteX4" fmla="*/ 0 w 10566401"/>
              <a:gd name="connsiteY4" fmla="*/ 1756228 h 4122057"/>
              <a:gd name="connsiteX5" fmla="*/ 1712687 w 10566401"/>
              <a:gd name="connsiteY5" fmla="*/ 0 h 4122057"/>
              <a:gd name="connsiteX0" fmla="*/ 1712687 w 10566401"/>
              <a:gd name="connsiteY0" fmla="*/ 0 h 4122057"/>
              <a:gd name="connsiteX1" fmla="*/ 10566401 w 10566401"/>
              <a:gd name="connsiteY1" fmla="*/ 0 h 4122057"/>
              <a:gd name="connsiteX2" fmla="*/ 10566401 w 10566401"/>
              <a:gd name="connsiteY2" fmla="*/ 4122057 h 4122057"/>
              <a:gd name="connsiteX3" fmla="*/ 1347865 w 10566401"/>
              <a:gd name="connsiteY3" fmla="*/ 4082806 h 4122057"/>
              <a:gd name="connsiteX4" fmla="*/ 0 w 10566401"/>
              <a:gd name="connsiteY4" fmla="*/ 1756228 h 4122057"/>
              <a:gd name="connsiteX5" fmla="*/ 1712687 w 10566401"/>
              <a:gd name="connsiteY5" fmla="*/ 0 h 4122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566401" h="4122057">
                <a:moveTo>
                  <a:pt x="1712687" y="0"/>
                </a:moveTo>
                <a:lnTo>
                  <a:pt x="10566401" y="0"/>
                </a:lnTo>
                <a:lnTo>
                  <a:pt x="10566401" y="4122057"/>
                </a:lnTo>
                <a:lnTo>
                  <a:pt x="1347865" y="4082806"/>
                </a:lnTo>
                <a:lnTo>
                  <a:pt x="0" y="1756228"/>
                </a:lnTo>
                <a:lnTo>
                  <a:pt x="1712687" y="0"/>
                </a:lnTo>
                <a:close/>
              </a:path>
            </a:pathLst>
          </a:custGeom>
          <a:gradFill>
            <a:gsLst>
              <a:gs pos="0">
                <a:srgbClr val="0863B5"/>
              </a:gs>
              <a:gs pos="97000">
                <a:srgbClr val="004A7B"/>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2408282" y="2219511"/>
            <a:ext cx="2343998" cy="646331"/>
          </a:xfrm>
          <a:prstGeom prst="rect">
            <a:avLst/>
          </a:prstGeom>
          <a:noFill/>
        </p:spPr>
        <p:txBody>
          <a:bodyPr wrap="square" rtlCol="0">
            <a:spAutoFit/>
          </a:bodyPr>
          <a:lstStyle/>
          <a:p>
            <a:pPr algn="dist"/>
            <a:r>
              <a:rPr lang="zh-CN" altLang="en-US" sz="3600" b="1" spc="100" dirty="0">
                <a:solidFill>
                  <a:schemeClr val="bg1"/>
                </a:solidFill>
                <a:latin typeface="方正正中黑简体" panose="02000000000000000000" pitchFamily="2" charset="-122"/>
                <a:ea typeface="方正正中黑简体" panose="02000000000000000000" pitchFamily="2" charset="-122"/>
              </a:rPr>
              <a:t>业务范围</a:t>
            </a:r>
          </a:p>
        </p:txBody>
      </p:sp>
      <p:sp>
        <p:nvSpPr>
          <p:cNvPr id="10" name="文本框 9"/>
          <p:cNvSpPr txBox="1"/>
          <p:nvPr/>
        </p:nvSpPr>
        <p:spPr>
          <a:xfrm>
            <a:off x="2019300" y="2750007"/>
            <a:ext cx="2732980" cy="338554"/>
          </a:xfrm>
          <a:prstGeom prst="rect">
            <a:avLst/>
          </a:prstGeom>
          <a:noFill/>
        </p:spPr>
        <p:txBody>
          <a:bodyPr wrap="square" rtlCol="0">
            <a:spAutoFit/>
          </a:bodyPr>
          <a:lstStyle/>
          <a:p>
            <a:pPr algn="r"/>
            <a:r>
              <a:rPr lang="en-US" altLang="zh-CN" sz="1600" b="1" spc="100" dirty="0">
                <a:solidFill>
                  <a:schemeClr val="bg1"/>
                </a:solidFill>
                <a:latin typeface="方正正中黑简体" panose="02000000000000000000" pitchFamily="2" charset="-122"/>
                <a:ea typeface="方正正中黑简体" panose="02000000000000000000" pitchFamily="2" charset="-122"/>
              </a:rPr>
              <a:t>Business Scope</a:t>
            </a:r>
          </a:p>
        </p:txBody>
      </p:sp>
      <p:sp>
        <p:nvSpPr>
          <p:cNvPr id="11" name="文本框 10"/>
          <p:cNvSpPr txBox="1"/>
          <p:nvPr/>
        </p:nvSpPr>
        <p:spPr>
          <a:xfrm>
            <a:off x="1533978" y="3328832"/>
            <a:ext cx="3218302" cy="735009"/>
          </a:xfrm>
          <a:prstGeom prst="rect">
            <a:avLst/>
          </a:prstGeom>
          <a:noFill/>
        </p:spPr>
        <p:txBody>
          <a:bodyPr wrap="square" rtlCol="0">
            <a:spAutoFit/>
          </a:bodyPr>
          <a:lstStyle/>
          <a:p>
            <a:pPr algn="r">
              <a:lnSpc>
                <a:spcPct val="120000"/>
              </a:lnSpc>
            </a:pPr>
            <a:r>
              <a:rPr lang="zh-CN" altLang="en-US" sz="1200" dirty="0">
                <a:solidFill>
                  <a:schemeClr val="bg1"/>
                </a:solidFill>
                <a:latin typeface="明黑" panose="020B0300000000000000" pitchFamily="34" charset="-122"/>
                <a:ea typeface="明黑" panose="020B0300000000000000" pitchFamily="34" charset="-122"/>
              </a:rPr>
              <a:t>一套完整的</a:t>
            </a:r>
            <a:r>
              <a:rPr lang="en-US" altLang="zh-CN" sz="1200" dirty="0" err="1">
                <a:solidFill>
                  <a:schemeClr val="bg1"/>
                </a:solidFill>
                <a:latin typeface="明黑" panose="020B0300000000000000" pitchFamily="34" charset="-122"/>
                <a:ea typeface="明黑" panose="020B0300000000000000" pitchFamily="34" charset="-122"/>
              </a:rPr>
              <a:t>PPT</a:t>
            </a:r>
            <a:r>
              <a:rPr lang="zh-CN" altLang="en-US" sz="1200" dirty="0">
                <a:solidFill>
                  <a:schemeClr val="bg1"/>
                </a:solidFill>
                <a:latin typeface="明黑" panose="020B0300000000000000" pitchFamily="34" charset="-122"/>
                <a:ea typeface="明黑" panose="020B0300000000000000" pitchFamily="34" charset="-122"/>
              </a:rPr>
              <a:t>文件一般包含：片头、</a:t>
            </a:r>
            <a:r>
              <a:rPr lang="en-US" altLang="zh-CN" sz="1200" dirty="0" err="1">
                <a:solidFill>
                  <a:schemeClr val="bg1"/>
                </a:solidFill>
                <a:latin typeface="明黑" panose="020B0300000000000000" pitchFamily="34" charset="-122"/>
                <a:ea typeface="明黑" panose="020B0300000000000000" pitchFamily="34" charset="-122"/>
              </a:rPr>
              <a:t>PPT</a:t>
            </a:r>
            <a:r>
              <a:rPr lang="zh-CN" altLang="en-US" sz="1200" dirty="0">
                <a:solidFill>
                  <a:schemeClr val="bg1"/>
                </a:solidFill>
                <a:latin typeface="明黑" panose="020B0300000000000000" pitchFamily="34" charset="-122"/>
                <a:ea typeface="明黑" panose="020B0300000000000000" pitchFamily="34" charset="-122"/>
              </a:rPr>
              <a:t>封面、前言、目录、过渡页、图表页、图片页、文字页、封底、片尾文件一般包含</a:t>
            </a:r>
            <a:endParaRPr lang="en-US" altLang="zh-CN" sz="1200" b="1" dirty="0">
              <a:solidFill>
                <a:schemeClr val="bg1"/>
              </a:solidFill>
              <a:latin typeface="明黑" panose="020B0300000000000000" pitchFamily="34" charset="-122"/>
              <a:ea typeface="明黑" panose="020B0300000000000000" pitchFamily="34" charset="-122"/>
            </a:endParaRPr>
          </a:p>
        </p:txBody>
      </p:sp>
      <p:cxnSp>
        <p:nvCxnSpPr>
          <p:cNvPr id="13" name="直接连接符 12"/>
          <p:cNvCxnSpPr/>
          <p:nvPr/>
        </p:nvCxnSpPr>
        <p:spPr>
          <a:xfrm>
            <a:off x="4079631" y="3194068"/>
            <a:ext cx="574431" cy="0"/>
          </a:xfrm>
          <a:prstGeom prst="line">
            <a:avLst/>
          </a:prstGeom>
          <a:ln w="60325">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69336500"/>
      </p:ext>
    </p:extLst>
  </p:cSld>
  <p:clrMapOvr>
    <a:masterClrMapping/>
  </p:clrMapOvr>
  <mc:AlternateContent xmlns:mc="http://schemas.openxmlformats.org/markup-compatibility/2006" xmlns:p14="http://schemas.microsoft.com/office/powerpoint/2010/main">
    <mc:Choice Requires="p14">
      <p:transition spd="slow" p14:dur="1250" advClick="0" advTm="0">
        <p14:flip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decel="10000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600" fill="hold"/>
                                        <p:tgtEl>
                                          <p:spTgt spid="5"/>
                                        </p:tgtEl>
                                        <p:attrNameLst>
                                          <p:attrName>ppt_x</p:attrName>
                                        </p:attrNameLst>
                                      </p:cBhvr>
                                      <p:tavLst>
                                        <p:tav tm="0">
                                          <p:val>
                                            <p:strVal val="0-#ppt_w/2"/>
                                          </p:val>
                                        </p:tav>
                                        <p:tav tm="100000">
                                          <p:val>
                                            <p:strVal val="#ppt_x"/>
                                          </p:val>
                                        </p:tav>
                                      </p:tavLst>
                                    </p:anim>
                                    <p:anim calcmode="lin" valueType="num">
                                      <p:cBhvr additive="base">
                                        <p:cTn id="8" dur="600" fill="hold"/>
                                        <p:tgtEl>
                                          <p:spTgt spid="5"/>
                                        </p:tgtEl>
                                        <p:attrNameLst>
                                          <p:attrName>ppt_y</p:attrName>
                                        </p:attrNameLst>
                                      </p:cBhvr>
                                      <p:tavLst>
                                        <p:tav tm="0">
                                          <p:val>
                                            <p:strVal val="1+#ppt_h/2"/>
                                          </p:val>
                                        </p:tav>
                                        <p:tav tm="100000">
                                          <p:val>
                                            <p:strVal val="#ppt_y"/>
                                          </p:val>
                                        </p:tav>
                                      </p:tavLst>
                                    </p:anim>
                                  </p:childTnLst>
                                </p:cTn>
                              </p:par>
                              <p:par>
                                <p:cTn id="9" presetID="2" presetClass="entr" presetSubtype="12" decel="100000" fill="hold" grpId="0" nodeType="withEffect">
                                  <p:stCondLst>
                                    <p:cond delay="25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600" fill="hold"/>
                                        <p:tgtEl>
                                          <p:spTgt spid="7"/>
                                        </p:tgtEl>
                                        <p:attrNameLst>
                                          <p:attrName>ppt_x</p:attrName>
                                        </p:attrNameLst>
                                      </p:cBhvr>
                                      <p:tavLst>
                                        <p:tav tm="0">
                                          <p:val>
                                            <p:strVal val="0-#ppt_w/2"/>
                                          </p:val>
                                        </p:tav>
                                        <p:tav tm="100000">
                                          <p:val>
                                            <p:strVal val="#ppt_x"/>
                                          </p:val>
                                        </p:tav>
                                      </p:tavLst>
                                    </p:anim>
                                    <p:anim calcmode="lin" valueType="num">
                                      <p:cBhvr additive="base">
                                        <p:cTn id="12" dur="600" fill="hold"/>
                                        <p:tgtEl>
                                          <p:spTgt spid="7"/>
                                        </p:tgtEl>
                                        <p:attrNameLst>
                                          <p:attrName>ppt_y</p:attrName>
                                        </p:attrNameLst>
                                      </p:cBhvr>
                                      <p:tavLst>
                                        <p:tav tm="0">
                                          <p:val>
                                            <p:strVal val="1+#ppt_h/2"/>
                                          </p:val>
                                        </p:tav>
                                        <p:tav tm="100000">
                                          <p:val>
                                            <p:strVal val="#ppt_y"/>
                                          </p:val>
                                        </p:tav>
                                      </p:tavLst>
                                    </p:anim>
                                  </p:childTnLst>
                                </p:cTn>
                              </p:par>
                              <p:par>
                                <p:cTn id="13" presetID="12" presetClass="entr" presetSubtype="8" fill="hold" grpId="0" nodeType="withEffect">
                                  <p:stCondLst>
                                    <p:cond delay="500"/>
                                  </p:stCondLst>
                                  <p:iterate type="lt">
                                    <p:tmPct val="25000"/>
                                  </p:iterate>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p:tgtEl>
                                          <p:spTgt spid="9"/>
                                        </p:tgtEl>
                                        <p:attrNameLst>
                                          <p:attrName>ppt_x</p:attrName>
                                        </p:attrNameLst>
                                      </p:cBhvr>
                                      <p:tavLst>
                                        <p:tav tm="0">
                                          <p:val>
                                            <p:strVal val="#ppt_x-#ppt_w*1.125000"/>
                                          </p:val>
                                        </p:tav>
                                        <p:tav tm="100000">
                                          <p:val>
                                            <p:strVal val="#ppt_x"/>
                                          </p:val>
                                        </p:tav>
                                      </p:tavLst>
                                    </p:anim>
                                    <p:animEffect transition="in" filter="wipe(right)">
                                      <p:cBhvr>
                                        <p:cTn id="16" dur="500"/>
                                        <p:tgtEl>
                                          <p:spTgt spid="9"/>
                                        </p:tgtEl>
                                      </p:cBhvr>
                                    </p:animEffect>
                                  </p:childTnLst>
                                </p:cTn>
                              </p:par>
                              <p:par>
                                <p:cTn id="17" presetID="12" presetClass="entr" presetSubtype="8" fill="hold" grpId="0" nodeType="withEffect">
                                  <p:stCondLst>
                                    <p:cond delay="550"/>
                                  </p:stCondLst>
                                  <p:iterate type="lt">
                                    <p:tmPct val="10000"/>
                                  </p:iterate>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p:tgtEl>
                                          <p:spTgt spid="10"/>
                                        </p:tgtEl>
                                        <p:attrNameLst>
                                          <p:attrName>ppt_x</p:attrName>
                                        </p:attrNameLst>
                                      </p:cBhvr>
                                      <p:tavLst>
                                        <p:tav tm="0">
                                          <p:val>
                                            <p:strVal val="#ppt_x-#ppt_w*1.125000"/>
                                          </p:val>
                                        </p:tav>
                                        <p:tav tm="100000">
                                          <p:val>
                                            <p:strVal val="#ppt_x"/>
                                          </p:val>
                                        </p:tav>
                                      </p:tavLst>
                                    </p:anim>
                                    <p:animEffect transition="in" filter="wipe(right)">
                                      <p:cBhvr>
                                        <p:cTn id="20" dur="500"/>
                                        <p:tgtEl>
                                          <p:spTgt spid="10"/>
                                        </p:tgtEl>
                                      </p:cBhvr>
                                    </p:animEffect>
                                  </p:childTnLst>
                                </p:cTn>
                              </p:par>
                            </p:childTnLst>
                          </p:cTn>
                        </p:par>
                        <p:par>
                          <p:cTn id="21" fill="hold">
                            <p:stCondLst>
                              <p:cond delay="1650"/>
                            </p:stCondLst>
                            <p:childTnLst>
                              <p:par>
                                <p:cTn id="22" presetID="22" presetClass="entr" presetSubtype="2" fill="hold" nodeType="after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wipe(right)">
                                      <p:cBhvr>
                                        <p:cTn id="24" dur="500"/>
                                        <p:tgtEl>
                                          <p:spTgt spid="13"/>
                                        </p:tgtEl>
                                      </p:cBhvr>
                                    </p:animEffect>
                                  </p:childTnLst>
                                </p:cTn>
                              </p:par>
                            </p:childTnLst>
                          </p:cTn>
                        </p:par>
                        <p:par>
                          <p:cTn id="25" fill="hold">
                            <p:stCondLst>
                              <p:cond delay="2150"/>
                            </p:stCondLst>
                            <p:childTnLst>
                              <p:par>
                                <p:cTn id="26" presetID="22" presetClass="entr" presetSubtype="1" fill="hold" grpId="0" nodeType="after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wipe(up)">
                                      <p:cBhvr>
                                        <p:cTn id="28" dur="75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5" grpId="0" animBg="1"/>
      <p:bldP spid="9" grpId="0"/>
      <p:bldP spid="10" grpId="0"/>
      <p:bldP spid="11"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 name="平行四边形 159"/>
          <p:cNvSpPr/>
          <p:nvPr/>
        </p:nvSpPr>
        <p:spPr>
          <a:xfrm>
            <a:off x="7791061" y="2082097"/>
            <a:ext cx="6151409" cy="5054119"/>
          </a:xfrm>
          <a:prstGeom prst="parallelogram">
            <a:avLst>
              <a:gd name="adj" fmla="val 103753"/>
            </a:avLst>
          </a:prstGeom>
          <a:gradFill>
            <a:gsLst>
              <a:gs pos="45000">
                <a:srgbClr val="0863B5"/>
              </a:gs>
              <a:gs pos="100000">
                <a:srgbClr val="004A7B"/>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9" name="平行四边形 158"/>
          <p:cNvSpPr/>
          <p:nvPr/>
        </p:nvSpPr>
        <p:spPr>
          <a:xfrm flipH="1">
            <a:off x="6824097" y="-12701"/>
            <a:ext cx="6574402" cy="5054119"/>
          </a:xfrm>
          <a:prstGeom prst="parallelogram">
            <a:avLst>
              <a:gd name="adj" fmla="val 103753"/>
            </a:avLst>
          </a:prstGeom>
          <a:gradFill>
            <a:gsLst>
              <a:gs pos="0">
                <a:srgbClr val="0863B5"/>
              </a:gs>
              <a:gs pos="81000">
                <a:srgbClr val="004A7B"/>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604461" y="571741"/>
            <a:ext cx="1741182" cy="650357"/>
            <a:chOff x="1073914" y="1878058"/>
            <a:chExt cx="1741182" cy="650357"/>
          </a:xfrm>
        </p:grpSpPr>
        <p:sp>
          <p:nvSpPr>
            <p:cNvPr id="13" name="文本框 12"/>
            <p:cNvSpPr txBox="1"/>
            <p:nvPr/>
          </p:nvSpPr>
          <p:spPr>
            <a:xfrm>
              <a:off x="1073914" y="1878058"/>
              <a:ext cx="1741182" cy="477054"/>
            </a:xfrm>
            <a:prstGeom prst="rect">
              <a:avLst/>
            </a:prstGeom>
            <a:noFill/>
          </p:spPr>
          <p:txBody>
            <a:bodyPr wrap="square" rtlCol="0">
              <a:spAutoFit/>
            </a:bodyPr>
            <a:lstStyle/>
            <a:p>
              <a:pPr algn="dist"/>
              <a:r>
                <a:rPr lang="zh-CN" altLang="en-US" sz="2500" b="1" dirty="0">
                  <a:solidFill>
                    <a:schemeClr val="tx1">
                      <a:lumMod val="75000"/>
                      <a:lumOff val="25000"/>
                    </a:schemeClr>
                  </a:solidFill>
                  <a:latin typeface="方正正中黑简体" panose="02000000000000000000" pitchFamily="2" charset="-122"/>
                  <a:ea typeface="方正正中黑简体" panose="02000000000000000000" pitchFamily="2" charset="-122"/>
                </a:rPr>
                <a:t>业务范围</a:t>
              </a:r>
            </a:p>
          </p:txBody>
        </p:sp>
        <p:sp>
          <p:nvSpPr>
            <p:cNvPr id="14" name="文本框 13"/>
            <p:cNvSpPr txBox="1"/>
            <p:nvPr/>
          </p:nvSpPr>
          <p:spPr>
            <a:xfrm>
              <a:off x="1114790" y="2251416"/>
              <a:ext cx="1571264" cy="276999"/>
            </a:xfrm>
            <a:prstGeom prst="rect">
              <a:avLst/>
            </a:prstGeom>
            <a:noFill/>
          </p:spPr>
          <p:txBody>
            <a:bodyPr wrap="none" rtlCol="0">
              <a:spAutoFit/>
            </a:bodyPr>
            <a:lstStyle/>
            <a:p>
              <a:r>
                <a:rPr lang="en-US" altLang="zh-CN" sz="1200" b="1" spc="100" dirty="0">
                  <a:solidFill>
                    <a:schemeClr val="tx1">
                      <a:lumMod val="75000"/>
                      <a:lumOff val="25000"/>
                    </a:schemeClr>
                  </a:solidFill>
                  <a:latin typeface="明黑" panose="020B0300000000000000" pitchFamily="34" charset="-122"/>
                  <a:ea typeface="明黑" panose="020B0300000000000000" pitchFamily="34" charset="-122"/>
                </a:rPr>
                <a:t>Business Scope</a:t>
              </a:r>
            </a:p>
          </p:txBody>
        </p:sp>
      </p:grpSp>
      <p:cxnSp>
        <p:nvCxnSpPr>
          <p:cNvPr id="6" name="直接连接符 5"/>
          <p:cNvCxnSpPr/>
          <p:nvPr/>
        </p:nvCxnSpPr>
        <p:spPr>
          <a:xfrm>
            <a:off x="507000" y="307064"/>
            <a:ext cx="0" cy="1163935"/>
          </a:xfrm>
          <a:prstGeom prst="line">
            <a:avLst/>
          </a:prstGeom>
          <a:ln w="34925" cap="sq">
            <a:solidFill>
              <a:srgbClr val="004A7B"/>
            </a:solidFill>
          </a:ln>
        </p:spPr>
        <p:style>
          <a:lnRef idx="1">
            <a:schemeClr val="accent1"/>
          </a:lnRef>
          <a:fillRef idx="0">
            <a:schemeClr val="accent1"/>
          </a:fillRef>
          <a:effectRef idx="0">
            <a:schemeClr val="accent1"/>
          </a:effectRef>
          <a:fontRef idx="minor">
            <a:schemeClr val="tx1"/>
          </a:fontRef>
        </p:style>
      </p:cxnSp>
      <p:grpSp>
        <p:nvGrpSpPr>
          <p:cNvPr id="7" name="组合 6"/>
          <p:cNvGrpSpPr/>
          <p:nvPr/>
        </p:nvGrpSpPr>
        <p:grpSpPr>
          <a:xfrm>
            <a:off x="1515127" y="331731"/>
            <a:ext cx="2381" cy="1139268"/>
            <a:chOff x="1984580" y="1638048"/>
            <a:chExt cx="2381" cy="1139268"/>
          </a:xfrm>
        </p:grpSpPr>
        <p:cxnSp>
          <p:nvCxnSpPr>
            <p:cNvPr id="11" name="直接连接符 10"/>
            <p:cNvCxnSpPr/>
            <p:nvPr/>
          </p:nvCxnSpPr>
          <p:spPr>
            <a:xfrm flipV="1">
              <a:off x="1986961" y="1638048"/>
              <a:ext cx="0" cy="240010"/>
            </a:xfrm>
            <a:prstGeom prst="line">
              <a:avLst/>
            </a:prstGeom>
            <a:ln w="34925" cap="sq">
              <a:solidFill>
                <a:srgbClr val="004A7B"/>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flipV="1">
              <a:off x="1984580" y="2563230"/>
              <a:ext cx="0" cy="214086"/>
            </a:xfrm>
            <a:prstGeom prst="line">
              <a:avLst/>
            </a:prstGeom>
            <a:ln w="34925" cap="sq">
              <a:solidFill>
                <a:srgbClr val="004A7B"/>
              </a:solidFill>
            </a:ln>
          </p:spPr>
          <p:style>
            <a:lnRef idx="1">
              <a:schemeClr val="accent1"/>
            </a:lnRef>
            <a:fillRef idx="0">
              <a:schemeClr val="accent1"/>
            </a:fillRef>
            <a:effectRef idx="0">
              <a:schemeClr val="accent1"/>
            </a:effectRef>
            <a:fontRef idx="minor">
              <a:schemeClr val="tx1"/>
            </a:fontRef>
          </p:style>
        </p:cxnSp>
      </p:grpSp>
      <p:grpSp>
        <p:nvGrpSpPr>
          <p:cNvPr id="8" name="组合 7"/>
          <p:cNvGrpSpPr/>
          <p:nvPr/>
        </p:nvGrpSpPr>
        <p:grpSpPr>
          <a:xfrm>
            <a:off x="509382" y="304413"/>
            <a:ext cx="1008000" cy="1166586"/>
            <a:chOff x="978835" y="1610730"/>
            <a:chExt cx="1008000" cy="1166586"/>
          </a:xfrm>
        </p:grpSpPr>
        <p:cxnSp>
          <p:nvCxnSpPr>
            <p:cNvPr id="9" name="直接连接符 8"/>
            <p:cNvCxnSpPr/>
            <p:nvPr/>
          </p:nvCxnSpPr>
          <p:spPr>
            <a:xfrm flipH="1">
              <a:off x="978835" y="1610730"/>
              <a:ext cx="1008000" cy="0"/>
            </a:xfrm>
            <a:prstGeom prst="line">
              <a:avLst/>
            </a:prstGeom>
            <a:ln w="34925" cap="sq">
              <a:solidFill>
                <a:srgbClr val="004A7B"/>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H="1">
              <a:off x="978835" y="2777316"/>
              <a:ext cx="1005745" cy="0"/>
            </a:xfrm>
            <a:prstGeom prst="line">
              <a:avLst/>
            </a:prstGeom>
            <a:ln w="34925" cap="sq">
              <a:solidFill>
                <a:srgbClr val="004A7B"/>
              </a:solidFill>
            </a:ln>
          </p:spPr>
          <p:style>
            <a:lnRef idx="1">
              <a:schemeClr val="accent1"/>
            </a:lnRef>
            <a:fillRef idx="0">
              <a:schemeClr val="accent1"/>
            </a:fillRef>
            <a:effectRef idx="0">
              <a:schemeClr val="accent1"/>
            </a:effectRef>
            <a:fontRef idx="minor">
              <a:schemeClr val="tx1"/>
            </a:fontRef>
          </p:style>
        </p:cxnSp>
      </p:grpSp>
      <p:grpSp>
        <p:nvGrpSpPr>
          <p:cNvPr id="16" name="组合 15"/>
          <p:cNvGrpSpPr/>
          <p:nvPr/>
        </p:nvGrpSpPr>
        <p:grpSpPr>
          <a:xfrm>
            <a:off x="7179862" y="1998133"/>
            <a:ext cx="796705" cy="737216"/>
            <a:chOff x="7179862" y="1998133"/>
            <a:chExt cx="796705" cy="737216"/>
          </a:xfrm>
        </p:grpSpPr>
        <p:sp>
          <p:nvSpPr>
            <p:cNvPr id="89" name="Arc 682"/>
            <p:cNvSpPr>
              <a:spLocks/>
            </p:cNvSpPr>
            <p:nvPr/>
          </p:nvSpPr>
          <p:spPr bwMode="auto">
            <a:xfrm rot="2853595" flipH="1">
              <a:off x="7238046" y="2002171"/>
              <a:ext cx="737216" cy="729140"/>
            </a:xfrm>
            <a:custGeom>
              <a:avLst/>
              <a:gdLst>
                <a:gd name="T0" fmla="*/ 2147483647 w 21600"/>
                <a:gd name="T1" fmla="*/ 0 h 21356"/>
                <a:gd name="T2" fmla="*/ 2147483647 w 21600"/>
                <a:gd name="T3" fmla="*/ 2147483647 h 21356"/>
                <a:gd name="T4" fmla="*/ 0 w 21600"/>
                <a:gd name="T5" fmla="*/ 2147483647 h 21356"/>
                <a:gd name="T6" fmla="*/ 0 60000 65536"/>
                <a:gd name="T7" fmla="*/ 0 60000 65536"/>
                <a:gd name="T8" fmla="*/ 0 60000 65536"/>
                <a:gd name="T9" fmla="*/ 0 w 21600"/>
                <a:gd name="T10" fmla="*/ 0 h 21356"/>
                <a:gd name="T11" fmla="*/ 21600 w 21600"/>
                <a:gd name="T12" fmla="*/ 21356 h 21356"/>
              </a:gdLst>
              <a:ahLst/>
              <a:cxnLst>
                <a:cxn ang="T6">
                  <a:pos x="T0" y="T1"/>
                </a:cxn>
                <a:cxn ang="T7">
                  <a:pos x="T2" y="T3"/>
                </a:cxn>
                <a:cxn ang="T8">
                  <a:pos x="T4" y="T5"/>
                </a:cxn>
              </a:cxnLst>
              <a:rect l="T9" t="T10" r="T11" b="T12"/>
              <a:pathLst>
                <a:path w="21600" h="21356" fill="none" extrusionOk="0">
                  <a:moveTo>
                    <a:pt x="3237" y="-1"/>
                  </a:moveTo>
                  <a:cubicBezTo>
                    <a:pt x="13795" y="1600"/>
                    <a:pt x="21600" y="10676"/>
                    <a:pt x="21600" y="21356"/>
                  </a:cubicBezTo>
                </a:path>
                <a:path w="21600" h="21356" stroke="0" extrusionOk="0">
                  <a:moveTo>
                    <a:pt x="3237" y="-1"/>
                  </a:moveTo>
                  <a:cubicBezTo>
                    <a:pt x="13795" y="1600"/>
                    <a:pt x="21600" y="10676"/>
                    <a:pt x="21600" y="21356"/>
                  </a:cubicBezTo>
                  <a:lnTo>
                    <a:pt x="0" y="21356"/>
                  </a:lnTo>
                  <a:lnTo>
                    <a:pt x="3237" y="-1"/>
                  </a:lnTo>
                  <a:close/>
                </a:path>
              </a:pathLst>
            </a:custGeom>
            <a:noFill/>
            <a:ln w="38100">
              <a:solidFill>
                <a:schemeClr val="bg1">
                  <a:lumMod val="50000"/>
                </a:schemeClr>
              </a:solidFill>
              <a:prstDash val="sysDot"/>
              <a:round/>
              <a:headEnd/>
              <a:tailEnd type="triangle" w="med" len="med"/>
            </a:ln>
            <a:extLst>
              <a:ext uri="{909E8E84-426E-40DD-AFC4-6F175D3DCCD1}">
                <a14:hiddenFill xmlns:a14="http://schemas.microsoft.com/office/drawing/2010/main">
                  <a:solidFill>
                    <a:srgbClr val="FFFFFF"/>
                  </a:solidFill>
                </a14:hiddenFill>
              </a:ext>
            </a:extLst>
          </p:spPr>
          <p:txBody>
            <a:bodyPr wrap="none" anchor="ctr"/>
            <a:ls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base" latinLnBrk="1" hangingPunct="1">
                <a:lnSpc>
                  <a:spcPct val="100000"/>
                </a:lnSpc>
                <a:spcBef>
                  <a:spcPct val="0"/>
                </a:spcBef>
                <a:spcAft>
                  <a:spcPct val="0"/>
                </a:spcAft>
                <a:buClrTx/>
                <a:buSzTx/>
                <a:buFontTx/>
                <a:buNone/>
                <a:tabLst/>
                <a:defRPr/>
              </a:pPr>
              <a:endParaRPr kumimoji="1" lang="zh-CN" altLang="en-US" sz="1400" b="0" i="0" u="none" strike="noStrike" kern="0" cap="none" spc="0" normalizeH="0" baseline="0" noProof="0">
                <a:ln>
                  <a:noFill/>
                </a:ln>
                <a:solidFill>
                  <a:srgbClr val="000000"/>
                </a:solidFill>
                <a:effectLst/>
                <a:uLnTx/>
                <a:uFillTx/>
                <a:latin typeface="Calibri" panose="020F0502020204030204" pitchFamily="34" charset="0"/>
                <a:ea typeface="Gulim" pitchFamily="34" charset="-127"/>
              </a:endParaRPr>
            </a:p>
          </p:txBody>
        </p:sp>
        <p:sp>
          <p:nvSpPr>
            <p:cNvPr id="76" name="Content Placeholder 2"/>
            <p:cNvSpPr txBox="1">
              <a:spLocks/>
            </p:cNvSpPr>
            <p:nvPr/>
          </p:nvSpPr>
          <p:spPr>
            <a:xfrm flipH="1">
              <a:off x="7179862" y="2269723"/>
              <a:ext cx="796705" cy="318056"/>
            </a:xfrm>
            <a:prstGeom prst="rect">
              <a:avLst/>
            </a:prstGeom>
          </p:spPr>
          <p:txBody>
            <a:bodyPr vert="horz" lIns="91440" tIns="45720" rIns="91440" bIns="45720" rtlCol="0">
              <a:noAutofit/>
            </a:bodyPr>
            <a:ls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indent="0" algn="ctr">
                <a:buFont typeface="Arial" pitchFamily="34" charset="0"/>
                <a:buNone/>
              </a:pPr>
              <a:r>
                <a:rPr lang="zh-CN" altLang="en-US" sz="1400" b="1" dirty="0">
                  <a:solidFill>
                    <a:schemeClr val="tx1">
                      <a:lumMod val="75000"/>
                      <a:lumOff val="25000"/>
                    </a:schemeClr>
                  </a:solidFill>
                  <a:latin typeface="明黑" panose="020B0300000000000000" pitchFamily="34" charset="-122"/>
                  <a:ea typeface="明黑" panose="020B0300000000000000" pitchFamily="34" charset="-122"/>
                </a:rPr>
                <a:t>设 计</a:t>
              </a:r>
              <a:endParaRPr lang="en-US" sz="1400" b="1" dirty="0">
                <a:solidFill>
                  <a:schemeClr val="tx1">
                    <a:lumMod val="75000"/>
                    <a:lumOff val="25000"/>
                  </a:schemeClr>
                </a:solidFill>
                <a:latin typeface="明黑" panose="020B0300000000000000" pitchFamily="34" charset="-122"/>
                <a:ea typeface="明黑" panose="020B0300000000000000" pitchFamily="34" charset="-122"/>
              </a:endParaRPr>
            </a:p>
          </p:txBody>
        </p:sp>
      </p:grpSp>
      <p:grpSp>
        <p:nvGrpSpPr>
          <p:cNvPr id="19" name="组合 18"/>
          <p:cNvGrpSpPr/>
          <p:nvPr/>
        </p:nvGrpSpPr>
        <p:grpSpPr>
          <a:xfrm>
            <a:off x="4933891" y="3182987"/>
            <a:ext cx="796705" cy="652996"/>
            <a:chOff x="4933891" y="3182987"/>
            <a:chExt cx="796705" cy="652996"/>
          </a:xfrm>
        </p:grpSpPr>
        <p:sp>
          <p:nvSpPr>
            <p:cNvPr id="158" name="Arc 683"/>
            <p:cNvSpPr>
              <a:spLocks/>
            </p:cNvSpPr>
            <p:nvPr/>
          </p:nvSpPr>
          <p:spPr bwMode="auto">
            <a:xfrm rot="21343055" flipH="1">
              <a:off x="5006209" y="3182987"/>
              <a:ext cx="451097" cy="652996"/>
            </a:xfrm>
            <a:custGeom>
              <a:avLst/>
              <a:gdLst>
                <a:gd name="T0" fmla="*/ 2147483647 w 21600"/>
                <a:gd name="T1" fmla="*/ 0 h 31203"/>
                <a:gd name="T2" fmla="*/ 2147483647 w 21600"/>
                <a:gd name="T3" fmla="*/ 2147483647 h 31203"/>
                <a:gd name="T4" fmla="*/ 0 w 21600"/>
                <a:gd name="T5" fmla="*/ 2147483647 h 31203"/>
                <a:gd name="T6" fmla="*/ 0 60000 65536"/>
                <a:gd name="T7" fmla="*/ 0 60000 65536"/>
                <a:gd name="T8" fmla="*/ 0 60000 65536"/>
                <a:gd name="T9" fmla="*/ 0 w 21600"/>
                <a:gd name="T10" fmla="*/ 0 h 31203"/>
                <a:gd name="T11" fmla="*/ 21600 w 21600"/>
                <a:gd name="T12" fmla="*/ 31203 h 31203"/>
              </a:gdLst>
              <a:ahLst/>
              <a:cxnLst>
                <a:cxn ang="T6">
                  <a:pos x="T0" y="T1"/>
                </a:cxn>
                <a:cxn ang="T7">
                  <a:pos x="T2" y="T3"/>
                </a:cxn>
                <a:cxn ang="T8">
                  <a:pos x="T4" y="T5"/>
                </a:cxn>
              </a:cxnLst>
              <a:rect l="T9" t="T10" r="T11" b="T12"/>
              <a:pathLst>
                <a:path w="21600" h="31203" fill="none" extrusionOk="0">
                  <a:moveTo>
                    <a:pt x="3237" y="-1"/>
                  </a:moveTo>
                  <a:cubicBezTo>
                    <a:pt x="13795" y="1600"/>
                    <a:pt x="21600" y="10676"/>
                    <a:pt x="21600" y="21356"/>
                  </a:cubicBezTo>
                  <a:cubicBezTo>
                    <a:pt x="21600" y="24780"/>
                    <a:pt x="20785" y="28155"/>
                    <a:pt x="19224" y="31202"/>
                  </a:cubicBezTo>
                </a:path>
                <a:path w="21600" h="31203" stroke="0" extrusionOk="0">
                  <a:moveTo>
                    <a:pt x="3237" y="-1"/>
                  </a:moveTo>
                  <a:cubicBezTo>
                    <a:pt x="13795" y="1600"/>
                    <a:pt x="21600" y="10676"/>
                    <a:pt x="21600" y="21356"/>
                  </a:cubicBezTo>
                  <a:cubicBezTo>
                    <a:pt x="21600" y="24780"/>
                    <a:pt x="20785" y="28155"/>
                    <a:pt x="19224" y="31202"/>
                  </a:cubicBezTo>
                  <a:lnTo>
                    <a:pt x="0" y="21356"/>
                  </a:lnTo>
                  <a:lnTo>
                    <a:pt x="3237" y="-1"/>
                  </a:lnTo>
                  <a:close/>
                </a:path>
              </a:pathLst>
            </a:custGeom>
            <a:noFill/>
            <a:ln w="38100">
              <a:solidFill>
                <a:schemeClr val="bg1">
                  <a:lumMod val="50000"/>
                </a:schemeClr>
              </a:solidFill>
              <a:prstDash val="sysDot"/>
              <a:round/>
              <a:headEnd/>
              <a:tailEnd type="triangle" w="med" len="med"/>
            </a:ln>
            <a:extLst>
              <a:ext uri="{909E8E84-426E-40DD-AFC4-6F175D3DCCD1}">
                <a14:hiddenFill xmlns:a14="http://schemas.microsoft.com/office/drawing/2010/main">
                  <a:solidFill>
                    <a:srgbClr val="FFFFFF"/>
                  </a:solidFill>
                </a14:hiddenFill>
              </a:ext>
            </a:extLst>
          </p:spPr>
          <p:txBody>
            <a:bodyPr wrap="none" anchor="ctr"/>
            <a:ls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base" latinLnBrk="1" hangingPunct="1">
                <a:lnSpc>
                  <a:spcPct val="100000"/>
                </a:lnSpc>
                <a:spcBef>
                  <a:spcPct val="0"/>
                </a:spcBef>
                <a:spcAft>
                  <a:spcPct val="0"/>
                </a:spcAft>
                <a:buClrTx/>
                <a:buSzTx/>
                <a:buFontTx/>
                <a:buNone/>
                <a:tabLst/>
                <a:defRPr/>
              </a:pPr>
              <a:endParaRPr kumimoji="1" lang="zh-CN" altLang="en-US" sz="1400" b="0" i="0" u="none" strike="noStrike" kern="0" cap="none" spc="0" normalizeH="0" baseline="0" noProof="0">
                <a:ln>
                  <a:noFill/>
                </a:ln>
                <a:solidFill>
                  <a:srgbClr val="000000"/>
                </a:solidFill>
                <a:effectLst/>
                <a:uLnTx/>
                <a:uFillTx/>
                <a:latin typeface="Calibri" panose="020F0502020204030204" pitchFamily="34" charset="0"/>
                <a:ea typeface="Gulim" pitchFamily="34" charset="-127"/>
              </a:endParaRPr>
            </a:p>
          </p:txBody>
        </p:sp>
        <p:sp>
          <p:nvSpPr>
            <p:cNvPr id="77" name="Content Placeholder 2"/>
            <p:cNvSpPr txBox="1">
              <a:spLocks/>
            </p:cNvSpPr>
            <p:nvPr/>
          </p:nvSpPr>
          <p:spPr>
            <a:xfrm flipH="1">
              <a:off x="4933891" y="3349983"/>
              <a:ext cx="796705" cy="318056"/>
            </a:xfrm>
            <a:prstGeom prst="rect">
              <a:avLst/>
            </a:prstGeom>
          </p:spPr>
          <p:txBody>
            <a:bodyPr vert="horz" lIns="91440" tIns="45720" rIns="91440" bIns="45720" rtlCol="0">
              <a:noAutofit/>
            </a:bodyPr>
            <a:ls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indent="0" algn="ctr">
                <a:buFont typeface="Arial" pitchFamily="34" charset="0"/>
                <a:buNone/>
              </a:pPr>
              <a:r>
                <a:rPr lang="zh-CN" altLang="en-US" sz="1400" b="1" dirty="0">
                  <a:solidFill>
                    <a:schemeClr val="tx1">
                      <a:lumMod val="75000"/>
                      <a:lumOff val="25000"/>
                    </a:schemeClr>
                  </a:solidFill>
                  <a:latin typeface="明黑" panose="020B0300000000000000" pitchFamily="34" charset="-122"/>
                  <a:ea typeface="明黑" panose="020B0300000000000000" pitchFamily="34" charset="-122"/>
                </a:rPr>
                <a:t>制 作</a:t>
              </a:r>
              <a:endParaRPr lang="en-US" sz="1400" b="1" dirty="0">
                <a:solidFill>
                  <a:schemeClr val="tx1">
                    <a:lumMod val="75000"/>
                    <a:lumOff val="25000"/>
                  </a:schemeClr>
                </a:solidFill>
                <a:latin typeface="明黑" panose="020B0300000000000000" pitchFamily="34" charset="-122"/>
                <a:ea typeface="明黑" panose="020B0300000000000000" pitchFamily="34" charset="-122"/>
              </a:endParaRPr>
            </a:p>
          </p:txBody>
        </p:sp>
      </p:grpSp>
      <p:grpSp>
        <p:nvGrpSpPr>
          <p:cNvPr id="20" name="组合 19"/>
          <p:cNvGrpSpPr/>
          <p:nvPr/>
        </p:nvGrpSpPr>
        <p:grpSpPr>
          <a:xfrm>
            <a:off x="6292586" y="3681386"/>
            <a:ext cx="1163259" cy="1385596"/>
            <a:chOff x="6292586" y="3681386"/>
            <a:chExt cx="1163259" cy="1385596"/>
          </a:xfrm>
        </p:grpSpPr>
        <p:sp>
          <p:nvSpPr>
            <p:cNvPr id="157" name="Arc 681"/>
            <p:cNvSpPr>
              <a:spLocks/>
            </p:cNvSpPr>
            <p:nvPr/>
          </p:nvSpPr>
          <p:spPr bwMode="auto">
            <a:xfrm rot="14098314" flipH="1">
              <a:off x="6162795" y="3811177"/>
              <a:ext cx="1385596" cy="1126013"/>
            </a:xfrm>
            <a:custGeom>
              <a:avLst/>
              <a:gdLst>
                <a:gd name="T0" fmla="*/ 2147483647 w 21600"/>
                <a:gd name="T1" fmla="*/ 0 h 15695"/>
                <a:gd name="T2" fmla="*/ 2147483647 w 21600"/>
                <a:gd name="T3" fmla="*/ 2147483647 h 15695"/>
                <a:gd name="T4" fmla="*/ 0 w 21600"/>
                <a:gd name="T5" fmla="*/ 2147483647 h 15695"/>
                <a:gd name="T6" fmla="*/ 0 60000 65536"/>
                <a:gd name="T7" fmla="*/ 0 60000 65536"/>
                <a:gd name="T8" fmla="*/ 0 60000 65536"/>
                <a:gd name="T9" fmla="*/ 0 w 21600"/>
                <a:gd name="T10" fmla="*/ 0 h 15695"/>
                <a:gd name="T11" fmla="*/ 21600 w 21600"/>
                <a:gd name="T12" fmla="*/ 15695 h 15695"/>
              </a:gdLst>
              <a:ahLst/>
              <a:cxnLst>
                <a:cxn ang="T6">
                  <a:pos x="T0" y="T1"/>
                </a:cxn>
                <a:cxn ang="T7">
                  <a:pos x="T2" y="T3"/>
                </a:cxn>
                <a:cxn ang="T8">
                  <a:pos x="T4" y="T5"/>
                </a:cxn>
              </a:cxnLst>
              <a:rect l="T9" t="T10" r="T11" b="T12"/>
              <a:pathLst>
                <a:path w="21600" h="15695" fill="none" extrusionOk="0">
                  <a:moveTo>
                    <a:pt x="14840" y="-1"/>
                  </a:moveTo>
                  <a:cubicBezTo>
                    <a:pt x="19155" y="4079"/>
                    <a:pt x="21600" y="9756"/>
                    <a:pt x="21600" y="15695"/>
                  </a:cubicBezTo>
                </a:path>
                <a:path w="21600" h="15695" stroke="0" extrusionOk="0">
                  <a:moveTo>
                    <a:pt x="14840" y="-1"/>
                  </a:moveTo>
                  <a:cubicBezTo>
                    <a:pt x="19155" y="4079"/>
                    <a:pt x="21600" y="9756"/>
                    <a:pt x="21600" y="15695"/>
                  </a:cubicBezTo>
                  <a:lnTo>
                    <a:pt x="0" y="15695"/>
                  </a:lnTo>
                  <a:lnTo>
                    <a:pt x="14840" y="-1"/>
                  </a:lnTo>
                  <a:close/>
                </a:path>
              </a:pathLst>
            </a:custGeom>
            <a:noFill/>
            <a:ln w="38100">
              <a:solidFill>
                <a:schemeClr val="bg1">
                  <a:lumMod val="50000"/>
                </a:schemeClr>
              </a:solidFill>
              <a:prstDash val="sysDot"/>
              <a:round/>
              <a:headEnd/>
              <a:tailEnd type="triangle" w="med" len="med"/>
            </a:ln>
            <a:extLst>
              <a:ext uri="{909E8E84-426E-40DD-AFC4-6F175D3DCCD1}">
                <a14:hiddenFill xmlns:a14="http://schemas.microsoft.com/office/drawing/2010/main">
                  <a:solidFill>
                    <a:srgbClr val="FFFFFF"/>
                  </a:solidFill>
                </a14:hiddenFill>
              </a:ext>
            </a:extLst>
          </p:spPr>
          <p:txBody>
            <a:bodyPr wrap="none" anchor="ctr"/>
            <a:ls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base" latinLnBrk="1" hangingPunct="1">
                <a:lnSpc>
                  <a:spcPct val="100000"/>
                </a:lnSpc>
                <a:spcBef>
                  <a:spcPct val="0"/>
                </a:spcBef>
                <a:spcAft>
                  <a:spcPct val="0"/>
                </a:spcAft>
                <a:buClrTx/>
                <a:buSzTx/>
                <a:buFontTx/>
                <a:buNone/>
                <a:tabLst/>
                <a:defRPr/>
              </a:pPr>
              <a:endParaRPr kumimoji="1" lang="zh-CN" altLang="en-US" sz="1400" b="0" i="0" u="none" strike="noStrike" kern="0" cap="none" spc="0" normalizeH="0" baseline="0" noProof="0">
                <a:ln>
                  <a:noFill/>
                </a:ln>
                <a:solidFill>
                  <a:srgbClr val="000000"/>
                </a:solidFill>
                <a:effectLst/>
                <a:uLnTx/>
                <a:uFillTx/>
                <a:latin typeface="Calibri" panose="020F0502020204030204" pitchFamily="34" charset="0"/>
                <a:ea typeface="Gulim" pitchFamily="34" charset="-127"/>
              </a:endParaRPr>
            </a:p>
          </p:txBody>
        </p:sp>
        <p:sp>
          <p:nvSpPr>
            <p:cNvPr id="78" name="Content Placeholder 2"/>
            <p:cNvSpPr txBox="1">
              <a:spLocks/>
            </p:cNvSpPr>
            <p:nvPr/>
          </p:nvSpPr>
          <p:spPr>
            <a:xfrm flipH="1">
              <a:off x="6659140" y="4473008"/>
              <a:ext cx="796705" cy="318056"/>
            </a:xfrm>
            <a:prstGeom prst="rect">
              <a:avLst/>
            </a:prstGeom>
          </p:spPr>
          <p:txBody>
            <a:bodyPr vert="horz" lIns="91440" tIns="45720" rIns="91440" bIns="45720" rtlCol="0">
              <a:noAutofit/>
            </a:bodyPr>
            <a:ls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indent="0" algn="ctr">
                <a:buFont typeface="Arial" pitchFamily="34" charset="0"/>
                <a:buNone/>
              </a:pPr>
              <a:r>
                <a:rPr lang="zh-CN" altLang="en-US" sz="1400" b="1" dirty="0">
                  <a:solidFill>
                    <a:schemeClr val="tx1">
                      <a:lumMod val="75000"/>
                      <a:lumOff val="25000"/>
                    </a:schemeClr>
                  </a:solidFill>
                  <a:latin typeface="明黑" panose="020B0300000000000000" pitchFamily="34" charset="-122"/>
                  <a:ea typeface="明黑" panose="020B0300000000000000" pitchFamily="34" charset="-122"/>
                </a:rPr>
                <a:t>创 新</a:t>
              </a:r>
              <a:endParaRPr lang="en-US" sz="1400" b="1" dirty="0">
                <a:solidFill>
                  <a:schemeClr val="tx1">
                    <a:lumMod val="75000"/>
                    <a:lumOff val="25000"/>
                  </a:schemeClr>
                </a:solidFill>
                <a:latin typeface="明黑" panose="020B0300000000000000" pitchFamily="34" charset="-122"/>
                <a:ea typeface="明黑" panose="020B0300000000000000" pitchFamily="34" charset="-122"/>
              </a:endParaRPr>
            </a:p>
          </p:txBody>
        </p:sp>
      </p:grpSp>
      <p:grpSp>
        <p:nvGrpSpPr>
          <p:cNvPr id="15" name="组合 14"/>
          <p:cNvGrpSpPr/>
          <p:nvPr/>
        </p:nvGrpSpPr>
        <p:grpSpPr>
          <a:xfrm>
            <a:off x="4746625" y="3860209"/>
            <a:ext cx="1674022" cy="1675176"/>
            <a:chOff x="4746625" y="3860209"/>
            <a:chExt cx="1674022" cy="1675176"/>
          </a:xfrm>
        </p:grpSpPr>
        <p:sp>
          <p:nvSpPr>
            <p:cNvPr id="134" name="Freeform 679"/>
            <p:cNvSpPr>
              <a:spLocks noEditPoints="1"/>
            </p:cNvSpPr>
            <p:nvPr/>
          </p:nvSpPr>
          <p:spPr bwMode="auto">
            <a:xfrm rot="324743" flipH="1">
              <a:off x="4746625" y="3860209"/>
              <a:ext cx="1674022" cy="1675176"/>
            </a:xfrm>
            <a:custGeom>
              <a:avLst/>
              <a:gdLst>
                <a:gd name="T0" fmla="*/ 2147483647 w 1816"/>
                <a:gd name="T1" fmla="*/ 2147483647 h 1816"/>
                <a:gd name="T2" fmla="*/ 2147483647 w 1816"/>
                <a:gd name="T3" fmla="*/ 2147483647 h 1816"/>
                <a:gd name="T4" fmla="*/ 2147483647 w 1816"/>
                <a:gd name="T5" fmla="*/ 2147483647 h 1816"/>
                <a:gd name="T6" fmla="*/ 2147483647 w 1816"/>
                <a:gd name="T7" fmla="*/ 2147483647 h 1816"/>
                <a:gd name="T8" fmla="*/ 2147483647 w 1816"/>
                <a:gd name="T9" fmla="*/ 2147483647 h 1816"/>
                <a:gd name="T10" fmla="*/ 2147483647 w 1816"/>
                <a:gd name="T11" fmla="*/ 2147483647 h 1816"/>
                <a:gd name="T12" fmla="*/ 2147483647 w 1816"/>
                <a:gd name="T13" fmla="*/ 2147483647 h 1816"/>
                <a:gd name="T14" fmla="*/ 2147483647 w 1816"/>
                <a:gd name="T15" fmla="*/ 2147483647 h 1816"/>
                <a:gd name="T16" fmla="*/ 2147483647 w 1816"/>
                <a:gd name="T17" fmla="*/ 2147483647 h 1816"/>
                <a:gd name="T18" fmla="*/ 2147483647 w 1816"/>
                <a:gd name="T19" fmla="*/ 2147483647 h 1816"/>
                <a:gd name="T20" fmla="*/ 2147483647 w 1816"/>
                <a:gd name="T21" fmla="*/ 2147483647 h 1816"/>
                <a:gd name="T22" fmla="*/ 2147483647 w 1816"/>
                <a:gd name="T23" fmla="*/ 2147483647 h 1816"/>
                <a:gd name="T24" fmla="*/ 0 w 1816"/>
                <a:gd name="T25" fmla="*/ 2147483647 h 1816"/>
                <a:gd name="T26" fmla="*/ 2147483647 w 1816"/>
                <a:gd name="T27" fmla="*/ 2147483647 h 1816"/>
                <a:gd name="T28" fmla="*/ 2147483647 w 1816"/>
                <a:gd name="T29" fmla="*/ 2147483647 h 1816"/>
                <a:gd name="T30" fmla="*/ 2147483647 w 1816"/>
                <a:gd name="T31" fmla="*/ 2147483647 h 1816"/>
                <a:gd name="T32" fmla="*/ 2147483647 w 1816"/>
                <a:gd name="T33" fmla="*/ 2147483647 h 1816"/>
                <a:gd name="T34" fmla="*/ 2147483647 w 1816"/>
                <a:gd name="T35" fmla="*/ 2147483647 h 1816"/>
                <a:gd name="T36" fmla="*/ 2147483647 w 1816"/>
                <a:gd name="T37" fmla="*/ 2147483647 h 1816"/>
                <a:gd name="T38" fmla="*/ 2147483647 w 1816"/>
                <a:gd name="T39" fmla="*/ 2147483647 h 1816"/>
                <a:gd name="T40" fmla="*/ 2147483647 w 1816"/>
                <a:gd name="T41" fmla="*/ 2147483647 h 1816"/>
                <a:gd name="T42" fmla="*/ 2147483647 w 1816"/>
                <a:gd name="T43" fmla="*/ 2147483647 h 1816"/>
                <a:gd name="T44" fmla="*/ 2147483647 w 1816"/>
                <a:gd name="T45" fmla="*/ 2147483647 h 1816"/>
                <a:gd name="T46" fmla="*/ 2147483647 w 1816"/>
                <a:gd name="T47" fmla="*/ 2147483647 h 1816"/>
                <a:gd name="T48" fmla="*/ 2147483647 w 1816"/>
                <a:gd name="T49" fmla="*/ 2147483647 h 1816"/>
                <a:gd name="T50" fmla="*/ 2147483647 w 1816"/>
                <a:gd name="T51" fmla="*/ 2147483647 h 1816"/>
                <a:gd name="T52" fmla="*/ 2147483647 w 1816"/>
                <a:gd name="T53" fmla="*/ 2147483647 h 1816"/>
                <a:gd name="T54" fmla="*/ 2147483647 w 1816"/>
                <a:gd name="T55" fmla="*/ 2147483647 h 1816"/>
                <a:gd name="T56" fmla="*/ 2147483647 w 1816"/>
                <a:gd name="T57" fmla="*/ 2147483647 h 1816"/>
                <a:gd name="T58" fmla="*/ 2147483647 w 1816"/>
                <a:gd name="T59" fmla="*/ 2147483647 h 1816"/>
                <a:gd name="T60" fmla="*/ 2147483647 w 1816"/>
                <a:gd name="T61" fmla="*/ 2147483647 h 1816"/>
                <a:gd name="T62" fmla="*/ 2147483647 w 1816"/>
                <a:gd name="T63" fmla="*/ 2147483647 h 1816"/>
                <a:gd name="T64" fmla="*/ 2147483647 w 1816"/>
                <a:gd name="T65" fmla="*/ 2147483647 h 1816"/>
                <a:gd name="T66" fmla="*/ 2147483647 w 1816"/>
                <a:gd name="T67" fmla="*/ 2147483647 h 1816"/>
                <a:gd name="T68" fmla="*/ 2147483647 w 1816"/>
                <a:gd name="T69" fmla="*/ 2147483647 h 1816"/>
                <a:gd name="T70" fmla="*/ 2147483647 w 1816"/>
                <a:gd name="T71" fmla="*/ 2147483647 h 1816"/>
                <a:gd name="T72" fmla="*/ 2147483647 w 1816"/>
                <a:gd name="T73" fmla="*/ 2147483647 h 1816"/>
                <a:gd name="T74" fmla="*/ 2147483647 w 1816"/>
                <a:gd name="T75" fmla="*/ 2147483647 h 1816"/>
                <a:gd name="T76" fmla="*/ 2147483647 w 1816"/>
                <a:gd name="T77" fmla="*/ 2147483647 h 1816"/>
                <a:gd name="T78" fmla="*/ 2147483647 w 1816"/>
                <a:gd name="T79" fmla="*/ 2147483647 h 1816"/>
                <a:gd name="T80" fmla="*/ 2147483647 w 1816"/>
                <a:gd name="T81" fmla="*/ 2147483647 h 1816"/>
                <a:gd name="T82" fmla="*/ 2147483647 w 1816"/>
                <a:gd name="T83" fmla="*/ 2147483647 h 1816"/>
                <a:gd name="T84" fmla="*/ 2147483647 w 1816"/>
                <a:gd name="T85" fmla="*/ 2147483647 h 1816"/>
                <a:gd name="T86" fmla="*/ 2147483647 w 1816"/>
                <a:gd name="T87" fmla="*/ 2147483647 h 1816"/>
                <a:gd name="T88" fmla="*/ 2147483647 w 1816"/>
                <a:gd name="T89" fmla="*/ 2147483647 h 1816"/>
                <a:gd name="T90" fmla="*/ 2147483647 w 1816"/>
                <a:gd name="T91" fmla="*/ 2147483647 h 1816"/>
                <a:gd name="T92" fmla="*/ 2147483647 w 1816"/>
                <a:gd name="T93" fmla="*/ 2147483647 h 1816"/>
                <a:gd name="T94" fmla="*/ 2147483647 w 1816"/>
                <a:gd name="T95" fmla="*/ 2147483647 h 1816"/>
                <a:gd name="T96" fmla="*/ 2147483647 w 1816"/>
                <a:gd name="T97" fmla="*/ 2147483647 h 1816"/>
                <a:gd name="T98" fmla="*/ 2147483647 w 1816"/>
                <a:gd name="T99" fmla="*/ 2147483647 h 1816"/>
                <a:gd name="T100" fmla="*/ 2147483647 w 1816"/>
                <a:gd name="T101" fmla="*/ 2147483647 h 1816"/>
                <a:gd name="T102" fmla="*/ 2147483647 w 1816"/>
                <a:gd name="T103" fmla="*/ 2147483647 h 181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1816"/>
                <a:gd name="T157" fmla="*/ 0 h 1816"/>
                <a:gd name="T158" fmla="*/ 1816 w 1816"/>
                <a:gd name="T159" fmla="*/ 1816 h 181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1816" h="1816">
                  <a:moveTo>
                    <a:pt x="1816" y="978"/>
                  </a:moveTo>
                  <a:lnTo>
                    <a:pt x="1816" y="836"/>
                  </a:lnTo>
                  <a:lnTo>
                    <a:pt x="1710" y="836"/>
                  </a:lnTo>
                  <a:lnTo>
                    <a:pt x="1706" y="792"/>
                  </a:lnTo>
                  <a:lnTo>
                    <a:pt x="1698" y="750"/>
                  </a:lnTo>
                  <a:lnTo>
                    <a:pt x="1688" y="708"/>
                  </a:lnTo>
                  <a:lnTo>
                    <a:pt x="1678" y="666"/>
                  </a:lnTo>
                  <a:lnTo>
                    <a:pt x="1774" y="626"/>
                  </a:lnTo>
                  <a:lnTo>
                    <a:pt x="1718" y="494"/>
                  </a:lnTo>
                  <a:lnTo>
                    <a:pt x="1622" y="534"/>
                  </a:lnTo>
                  <a:lnTo>
                    <a:pt x="1602" y="496"/>
                  </a:lnTo>
                  <a:lnTo>
                    <a:pt x="1578" y="460"/>
                  </a:lnTo>
                  <a:lnTo>
                    <a:pt x="1552" y="424"/>
                  </a:lnTo>
                  <a:lnTo>
                    <a:pt x="1526" y="390"/>
                  </a:lnTo>
                  <a:lnTo>
                    <a:pt x="1600" y="316"/>
                  </a:lnTo>
                  <a:lnTo>
                    <a:pt x="1498" y="216"/>
                  </a:lnTo>
                  <a:lnTo>
                    <a:pt x="1426" y="290"/>
                  </a:lnTo>
                  <a:lnTo>
                    <a:pt x="1392" y="262"/>
                  </a:lnTo>
                  <a:lnTo>
                    <a:pt x="1356" y="236"/>
                  </a:lnTo>
                  <a:lnTo>
                    <a:pt x="1318" y="214"/>
                  </a:lnTo>
                  <a:lnTo>
                    <a:pt x="1280" y="192"/>
                  </a:lnTo>
                  <a:lnTo>
                    <a:pt x="1320" y="96"/>
                  </a:lnTo>
                  <a:lnTo>
                    <a:pt x="1188" y="42"/>
                  </a:lnTo>
                  <a:lnTo>
                    <a:pt x="1150" y="138"/>
                  </a:lnTo>
                  <a:lnTo>
                    <a:pt x="1108" y="126"/>
                  </a:lnTo>
                  <a:lnTo>
                    <a:pt x="1066" y="116"/>
                  </a:lnTo>
                  <a:lnTo>
                    <a:pt x="1022" y="110"/>
                  </a:lnTo>
                  <a:lnTo>
                    <a:pt x="978" y="104"/>
                  </a:lnTo>
                  <a:lnTo>
                    <a:pt x="978" y="0"/>
                  </a:lnTo>
                  <a:lnTo>
                    <a:pt x="836" y="0"/>
                  </a:lnTo>
                  <a:lnTo>
                    <a:pt x="836" y="104"/>
                  </a:lnTo>
                  <a:lnTo>
                    <a:pt x="792" y="110"/>
                  </a:lnTo>
                  <a:lnTo>
                    <a:pt x="750" y="116"/>
                  </a:lnTo>
                  <a:lnTo>
                    <a:pt x="706" y="126"/>
                  </a:lnTo>
                  <a:lnTo>
                    <a:pt x="666" y="138"/>
                  </a:lnTo>
                  <a:lnTo>
                    <a:pt x="626" y="42"/>
                  </a:lnTo>
                  <a:lnTo>
                    <a:pt x="494" y="96"/>
                  </a:lnTo>
                  <a:lnTo>
                    <a:pt x="534" y="192"/>
                  </a:lnTo>
                  <a:lnTo>
                    <a:pt x="496" y="214"/>
                  </a:lnTo>
                  <a:lnTo>
                    <a:pt x="460" y="236"/>
                  </a:lnTo>
                  <a:lnTo>
                    <a:pt x="424" y="262"/>
                  </a:lnTo>
                  <a:lnTo>
                    <a:pt x="390" y="290"/>
                  </a:lnTo>
                  <a:lnTo>
                    <a:pt x="316" y="216"/>
                  </a:lnTo>
                  <a:lnTo>
                    <a:pt x="216" y="316"/>
                  </a:lnTo>
                  <a:lnTo>
                    <a:pt x="288" y="390"/>
                  </a:lnTo>
                  <a:lnTo>
                    <a:pt x="262" y="424"/>
                  </a:lnTo>
                  <a:lnTo>
                    <a:pt x="236" y="460"/>
                  </a:lnTo>
                  <a:lnTo>
                    <a:pt x="214" y="496"/>
                  </a:lnTo>
                  <a:lnTo>
                    <a:pt x="192" y="534"/>
                  </a:lnTo>
                  <a:lnTo>
                    <a:pt x="96" y="494"/>
                  </a:lnTo>
                  <a:lnTo>
                    <a:pt x="42" y="626"/>
                  </a:lnTo>
                  <a:lnTo>
                    <a:pt x="138" y="666"/>
                  </a:lnTo>
                  <a:lnTo>
                    <a:pt x="126" y="708"/>
                  </a:lnTo>
                  <a:lnTo>
                    <a:pt x="116" y="750"/>
                  </a:lnTo>
                  <a:lnTo>
                    <a:pt x="108" y="792"/>
                  </a:lnTo>
                  <a:lnTo>
                    <a:pt x="104" y="836"/>
                  </a:lnTo>
                  <a:lnTo>
                    <a:pt x="0" y="836"/>
                  </a:lnTo>
                  <a:lnTo>
                    <a:pt x="0" y="978"/>
                  </a:lnTo>
                  <a:lnTo>
                    <a:pt x="104" y="978"/>
                  </a:lnTo>
                  <a:lnTo>
                    <a:pt x="108" y="1022"/>
                  </a:lnTo>
                  <a:lnTo>
                    <a:pt x="116" y="1066"/>
                  </a:lnTo>
                  <a:lnTo>
                    <a:pt x="126" y="1108"/>
                  </a:lnTo>
                  <a:lnTo>
                    <a:pt x="138" y="1150"/>
                  </a:lnTo>
                  <a:lnTo>
                    <a:pt x="42" y="1190"/>
                  </a:lnTo>
                  <a:lnTo>
                    <a:pt x="96" y="1320"/>
                  </a:lnTo>
                  <a:lnTo>
                    <a:pt x="192" y="1280"/>
                  </a:lnTo>
                  <a:lnTo>
                    <a:pt x="214" y="1320"/>
                  </a:lnTo>
                  <a:lnTo>
                    <a:pt x="236" y="1356"/>
                  </a:lnTo>
                  <a:lnTo>
                    <a:pt x="262" y="1392"/>
                  </a:lnTo>
                  <a:lnTo>
                    <a:pt x="288" y="1426"/>
                  </a:lnTo>
                  <a:lnTo>
                    <a:pt x="216" y="1500"/>
                  </a:lnTo>
                  <a:lnTo>
                    <a:pt x="316" y="1600"/>
                  </a:lnTo>
                  <a:lnTo>
                    <a:pt x="390" y="1526"/>
                  </a:lnTo>
                  <a:lnTo>
                    <a:pt x="424" y="1554"/>
                  </a:lnTo>
                  <a:lnTo>
                    <a:pt x="460" y="1578"/>
                  </a:lnTo>
                  <a:lnTo>
                    <a:pt x="496" y="1602"/>
                  </a:lnTo>
                  <a:lnTo>
                    <a:pt x="534" y="1622"/>
                  </a:lnTo>
                  <a:lnTo>
                    <a:pt x="494" y="1718"/>
                  </a:lnTo>
                  <a:lnTo>
                    <a:pt x="626" y="1774"/>
                  </a:lnTo>
                  <a:lnTo>
                    <a:pt x="666" y="1678"/>
                  </a:lnTo>
                  <a:lnTo>
                    <a:pt x="706" y="1690"/>
                  </a:lnTo>
                  <a:lnTo>
                    <a:pt x="750" y="1698"/>
                  </a:lnTo>
                  <a:lnTo>
                    <a:pt x="792" y="1706"/>
                  </a:lnTo>
                  <a:lnTo>
                    <a:pt x="836" y="1712"/>
                  </a:lnTo>
                  <a:lnTo>
                    <a:pt x="836" y="1816"/>
                  </a:lnTo>
                  <a:lnTo>
                    <a:pt x="978" y="1816"/>
                  </a:lnTo>
                  <a:lnTo>
                    <a:pt x="978" y="1712"/>
                  </a:lnTo>
                  <a:lnTo>
                    <a:pt x="1022" y="1706"/>
                  </a:lnTo>
                  <a:lnTo>
                    <a:pt x="1066" y="1698"/>
                  </a:lnTo>
                  <a:lnTo>
                    <a:pt x="1108" y="1690"/>
                  </a:lnTo>
                  <a:lnTo>
                    <a:pt x="1150" y="1678"/>
                  </a:lnTo>
                  <a:lnTo>
                    <a:pt x="1188" y="1774"/>
                  </a:lnTo>
                  <a:lnTo>
                    <a:pt x="1320" y="1718"/>
                  </a:lnTo>
                  <a:lnTo>
                    <a:pt x="1280" y="1622"/>
                  </a:lnTo>
                  <a:lnTo>
                    <a:pt x="1318" y="1602"/>
                  </a:lnTo>
                  <a:lnTo>
                    <a:pt x="1356" y="1578"/>
                  </a:lnTo>
                  <a:lnTo>
                    <a:pt x="1392" y="1554"/>
                  </a:lnTo>
                  <a:lnTo>
                    <a:pt x="1426" y="1526"/>
                  </a:lnTo>
                  <a:lnTo>
                    <a:pt x="1498" y="1600"/>
                  </a:lnTo>
                  <a:lnTo>
                    <a:pt x="1600" y="1500"/>
                  </a:lnTo>
                  <a:lnTo>
                    <a:pt x="1526" y="1426"/>
                  </a:lnTo>
                  <a:lnTo>
                    <a:pt x="1552" y="1392"/>
                  </a:lnTo>
                  <a:lnTo>
                    <a:pt x="1578" y="1356"/>
                  </a:lnTo>
                  <a:lnTo>
                    <a:pt x="1602" y="1320"/>
                  </a:lnTo>
                  <a:lnTo>
                    <a:pt x="1622" y="1280"/>
                  </a:lnTo>
                  <a:lnTo>
                    <a:pt x="1718" y="1320"/>
                  </a:lnTo>
                  <a:lnTo>
                    <a:pt x="1774" y="1190"/>
                  </a:lnTo>
                  <a:lnTo>
                    <a:pt x="1678" y="1150"/>
                  </a:lnTo>
                  <a:lnTo>
                    <a:pt x="1688" y="1108"/>
                  </a:lnTo>
                  <a:lnTo>
                    <a:pt x="1698" y="1066"/>
                  </a:lnTo>
                  <a:lnTo>
                    <a:pt x="1706" y="1022"/>
                  </a:lnTo>
                  <a:lnTo>
                    <a:pt x="1710" y="978"/>
                  </a:lnTo>
                  <a:lnTo>
                    <a:pt x="1816" y="978"/>
                  </a:lnTo>
                  <a:close/>
                  <a:moveTo>
                    <a:pt x="908" y="1614"/>
                  </a:moveTo>
                  <a:lnTo>
                    <a:pt x="908" y="1614"/>
                  </a:lnTo>
                  <a:lnTo>
                    <a:pt x="872" y="1612"/>
                  </a:lnTo>
                  <a:lnTo>
                    <a:pt x="836" y="1610"/>
                  </a:lnTo>
                  <a:lnTo>
                    <a:pt x="800" y="1606"/>
                  </a:lnTo>
                  <a:lnTo>
                    <a:pt x="766" y="1600"/>
                  </a:lnTo>
                  <a:lnTo>
                    <a:pt x="730" y="1592"/>
                  </a:lnTo>
                  <a:lnTo>
                    <a:pt x="698" y="1582"/>
                  </a:lnTo>
                  <a:lnTo>
                    <a:pt x="664" y="1570"/>
                  </a:lnTo>
                  <a:lnTo>
                    <a:pt x="632" y="1558"/>
                  </a:lnTo>
                  <a:lnTo>
                    <a:pt x="602" y="1544"/>
                  </a:lnTo>
                  <a:lnTo>
                    <a:pt x="570" y="1528"/>
                  </a:lnTo>
                  <a:lnTo>
                    <a:pt x="542" y="1512"/>
                  </a:lnTo>
                  <a:lnTo>
                    <a:pt x="512" y="1492"/>
                  </a:lnTo>
                  <a:lnTo>
                    <a:pt x="484" y="1474"/>
                  </a:lnTo>
                  <a:lnTo>
                    <a:pt x="458" y="1452"/>
                  </a:lnTo>
                  <a:lnTo>
                    <a:pt x="432" y="1430"/>
                  </a:lnTo>
                  <a:lnTo>
                    <a:pt x="408" y="1406"/>
                  </a:lnTo>
                  <a:lnTo>
                    <a:pt x="384" y="1382"/>
                  </a:lnTo>
                  <a:lnTo>
                    <a:pt x="362" y="1356"/>
                  </a:lnTo>
                  <a:lnTo>
                    <a:pt x="342" y="1330"/>
                  </a:lnTo>
                  <a:lnTo>
                    <a:pt x="322" y="1302"/>
                  </a:lnTo>
                  <a:lnTo>
                    <a:pt x="304" y="1274"/>
                  </a:lnTo>
                  <a:lnTo>
                    <a:pt x="286" y="1244"/>
                  </a:lnTo>
                  <a:lnTo>
                    <a:pt x="272" y="1214"/>
                  </a:lnTo>
                  <a:lnTo>
                    <a:pt x="256" y="1182"/>
                  </a:lnTo>
                  <a:lnTo>
                    <a:pt x="244" y="1150"/>
                  </a:lnTo>
                  <a:lnTo>
                    <a:pt x="234" y="1118"/>
                  </a:lnTo>
                  <a:lnTo>
                    <a:pt x="224" y="1084"/>
                  </a:lnTo>
                  <a:lnTo>
                    <a:pt x="216" y="1050"/>
                  </a:lnTo>
                  <a:lnTo>
                    <a:pt x="210" y="1016"/>
                  </a:lnTo>
                  <a:lnTo>
                    <a:pt x="206" y="980"/>
                  </a:lnTo>
                  <a:lnTo>
                    <a:pt x="202" y="944"/>
                  </a:lnTo>
                  <a:lnTo>
                    <a:pt x="202" y="908"/>
                  </a:lnTo>
                  <a:lnTo>
                    <a:pt x="202" y="872"/>
                  </a:lnTo>
                  <a:lnTo>
                    <a:pt x="206" y="836"/>
                  </a:lnTo>
                  <a:lnTo>
                    <a:pt x="210" y="800"/>
                  </a:lnTo>
                  <a:lnTo>
                    <a:pt x="216" y="766"/>
                  </a:lnTo>
                  <a:lnTo>
                    <a:pt x="224" y="732"/>
                  </a:lnTo>
                  <a:lnTo>
                    <a:pt x="234" y="698"/>
                  </a:lnTo>
                  <a:lnTo>
                    <a:pt x="244" y="664"/>
                  </a:lnTo>
                  <a:lnTo>
                    <a:pt x="256" y="632"/>
                  </a:lnTo>
                  <a:lnTo>
                    <a:pt x="272" y="602"/>
                  </a:lnTo>
                  <a:lnTo>
                    <a:pt x="286" y="572"/>
                  </a:lnTo>
                  <a:lnTo>
                    <a:pt x="304" y="542"/>
                  </a:lnTo>
                  <a:lnTo>
                    <a:pt x="322" y="512"/>
                  </a:lnTo>
                  <a:lnTo>
                    <a:pt x="342" y="486"/>
                  </a:lnTo>
                  <a:lnTo>
                    <a:pt x="362" y="458"/>
                  </a:lnTo>
                  <a:lnTo>
                    <a:pt x="384" y="432"/>
                  </a:lnTo>
                  <a:lnTo>
                    <a:pt x="408" y="408"/>
                  </a:lnTo>
                  <a:lnTo>
                    <a:pt x="432" y="386"/>
                  </a:lnTo>
                  <a:lnTo>
                    <a:pt x="458" y="362"/>
                  </a:lnTo>
                  <a:lnTo>
                    <a:pt x="484" y="342"/>
                  </a:lnTo>
                  <a:lnTo>
                    <a:pt x="512" y="322"/>
                  </a:lnTo>
                  <a:lnTo>
                    <a:pt x="542" y="304"/>
                  </a:lnTo>
                  <a:lnTo>
                    <a:pt x="570" y="286"/>
                  </a:lnTo>
                  <a:lnTo>
                    <a:pt x="602" y="272"/>
                  </a:lnTo>
                  <a:lnTo>
                    <a:pt x="632" y="258"/>
                  </a:lnTo>
                  <a:lnTo>
                    <a:pt x="664" y="244"/>
                  </a:lnTo>
                  <a:lnTo>
                    <a:pt x="698" y="234"/>
                  </a:lnTo>
                  <a:lnTo>
                    <a:pt x="730" y="224"/>
                  </a:lnTo>
                  <a:lnTo>
                    <a:pt x="766" y="216"/>
                  </a:lnTo>
                  <a:lnTo>
                    <a:pt x="800" y="210"/>
                  </a:lnTo>
                  <a:lnTo>
                    <a:pt x="836" y="206"/>
                  </a:lnTo>
                  <a:lnTo>
                    <a:pt x="872" y="202"/>
                  </a:lnTo>
                  <a:lnTo>
                    <a:pt x="908" y="202"/>
                  </a:lnTo>
                  <a:lnTo>
                    <a:pt x="944" y="202"/>
                  </a:lnTo>
                  <a:lnTo>
                    <a:pt x="980" y="206"/>
                  </a:lnTo>
                  <a:lnTo>
                    <a:pt x="1014" y="210"/>
                  </a:lnTo>
                  <a:lnTo>
                    <a:pt x="1050" y="216"/>
                  </a:lnTo>
                  <a:lnTo>
                    <a:pt x="1084" y="224"/>
                  </a:lnTo>
                  <a:lnTo>
                    <a:pt x="1118" y="234"/>
                  </a:lnTo>
                  <a:lnTo>
                    <a:pt x="1150" y="244"/>
                  </a:lnTo>
                  <a:lnTo>
                    <a:pt x="1182" y="258"/>
                  </a:lnTo>
                  <a:lnTo>
                    <a:pt x="1214" y="272"/>
                  </a:lnTo>
                  <a:lnTo>
                    <a:pt x="1244" y="286"/>
                  </a:lnTo>
                  <a:lnTo>
                    <a:pt x="1274" y="304"/>
                  </a:lnTo>
                  <a:lnTo>
                    <a:pt x="1302" y="322"/>
                  </a:lnTo>
                  <a:lnTo>
                    <a:pt x="1330" y="342"/>
                  </a:lnTo>
                  <a:lnTo>
                    <a:pt x="1356" y="362"/>
                  </a:lnTo>
                  <a:lnTo>
                    <a:pt x="1382" y="386"/>
                  </a:lnTo>
                  <a:lnTo>
                    <a:pt x="1406" y="408"/>
                  </a:lnTo>
                  <a:lnTo>
                    <a:pt x="1430" y="432"/>
                  </a:lnTo>
                  <a:lnTo>
                    <a:pt x="1452" y="458"/>
                  </a:lnTo>
                  <a:lnTo>
                    <a:pt x="1474" y="486"/>
                  </a:lnTo>
                  <a:lnTo>
                    <a:pt x="1492" y="512"/>
                  </a:lnTo>
                  <a:lnTo>
                    <a:pt x="1512" y="542"/>
                  </a:lnTo>
                  <a:lnTo>
                    <a:pt x="1528" y="572"/>
                  </a:lnTo>
                  <a:lnTo>
                    <a:pt x="1544" y="602"/>
                  </a:lnTo>
                  <a:lnTo>
                    <a:pt x="1558" y="632"/>
                  </a:lnTo>
                  <a:lnTo>
                    <a:pt x="1570" y="664"/>
                  </a:lnTo>
                  <a:lnTo>
                    <a:pt x="1582" y="698"/>
                  </a:lnTo>
                  <a:lnTo>
                    <a:pt x="1592" y="732"/>
                  </a:lnTo>
                  <a:lnTo>
                    <a:pt x="1598" y="766"/>
                  </a:lnTo>
                  <a:lnTo>
                    <a:pt x="1606" y="800"/>
                  </a:lnTo>
                  <a:lnTo>
                    <a:pt x="1610" y="836"/>
                  </a:lnTo>
                  <a:lnTo>
                    <a:pt x="1612" y="872"/>
                  </a:lnTo>
                  <a:lnTo>
                    <a:pt x="1614" y="908"/>
                  </a:lnTo>
                  <a:lnTo>
                    <a:pt x="1612" y="944"/>
                  </a:lnTo>
                  <a:lnTo>
                    <a:pt x="1610" y="980"/>
                  </a:lnTo>
                  <a:lnTo>
                    <a:pt x="1606" y="1016"/>
                  </a:lnTo>
                  <a:lnTo>
                    <a:pt x="1598" y="1050"/>
                  </a:lnTo>
                  <a:lnTo>
                    <a:pt x="1592" y="1084"/>
                  </a:lnTo>
                  <a:lnTo>
                    <a:pt x="1582" y="1118"/>
                  </a:lnTo>
                  <a:lnTo>
                    <a:pt x="1570" y="1150"/>
                  </a:lnTo>
                  <a:lnTo>
                    <a:pt x="1558" y="1182"/>
                  </a:lnTo>
                  <a:lnTo>
                    <a:pt x="1544" y="1214"/>
                  </a:lnTo>
                  <a:lnTo>
                    <a:pt x="1528" y="1244"/>
                  </a:lnTo>
                  <a:lnTo>
                    <a:pt x="1512" y="1274"/>
                  </a:lnTo>
                  <a:lnTo>
                    <a:pt x="1492" y="1302"/>
                  </a:lnTo>
                  <a:lnTo>
                    <a:pt x="1474" y="1330"/>
                  </a:lnTo>
                  <a:lnTo>
                    <a:pt x="1452" y="1356"/>
                  </a:lnTo>
                  <a:lnTo>
                    <a:pt x="1430" y="1382"/>
                  </a:lnTo>
                  <a:lnTo>
                    <a:pt x="1406" y="1406"/>
                  </a:lnTo>
                  <a:lnTo>
                    <a:pt x="1382" y="1430"/>
                  </a:lnTo>
                  <a:lnTo>
                    <a:pt x="1356" y="1452"/>
                  </a:lnTo>
                  <a:lnTo>
                    <a:pt x="1330" y="1474"/>
                  </a:lnTo>
                  <a:lnTo>
                    <a:pt x="1302" y="1492"/>
                  </a:lnTo>
                  <a:lnTo>
                    <a:pt x="1274" y="1512"/>
                  </a:lnTo>
                  <a:lnTo>
                    <a:pt x="1244" y="1528"/>
                  </a:lnTo>
                  <a:lnTo>
                    <a:pt x="1214" y="1544"/>
                  </a:lnTo>
                  <a:lnTo>
                    <a:pt x="1182" y="1558"/>
                  </a:lnTo>
                  <a:lnTo>
                    <a:pt x="1150" y="1570"/>
                  </a:lnTo>
                  <a:lnTo>
                    <a:pt x="1118" y="1582"/>
                  </a:lnTo>
                  <a:lnTo>
                    <a:pt x="1084" y="1592"/>
                  </a:lnTo>
                  <a:lnTo>
                    <a:pt x="1050" y="1600"/>
                  </a:lnTo>
                  <a:lnTo>
                    <a:pt x="1014" y="1606"/>
                  </a:lnTo>
                  <a:lnTo>
                    <a:pt x="980" y="1610"/>
                  </a:lnTo>
                  <a:lnTo>
                    <a:pt x="944" y="1612"/>
                  </a:lnTo>
                  <a:lnTo>
                    <a:pt x="908" y="1614"/>
                  </a:lnTo>
                  <a:close/>
                </a:path>
              </a:pathLst>
            </a:custGeom>
            <a:solidFill>
              <a:srgbClr val="808080">
                <a:alpha val="79999"/>
              </a:srgbClr>
            </a:solidFill>
            <a:ln>
              <a:noFill/>
            </a:ln>
            <a:extLst>
              <a:ext uri="{91240B29-F687-4F45-9708-019B960494DF}">
                <a14:hiddenLine xmlns:a14="http://schemas.microsoft.com/office/drawing/2010/main" w="19050" cap="rnd">
                  <a:solidFill>
                    <a:srgbClr val="000000"/>
                  </a:solidFill>
                  <a:prstDash val="sysDot"/>
                  <a:round/>
                  <a:headEnd/>
                  <a:tailEnd/>
                </a14:hiddenLine>
              </a:ext>
            </a:extLst>
          </p:spPr>
          <p:txBody>
            <a:bodyPr wrap="none" anchor="ctr"/>
            <a:ls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latinLnBrk="1">
                <a:spcBef>
                  <a:spcPct val="0"/>
                </a:spcBef>
                <a:spcAft>
                  <a:spcPct val="0"/>
                </a:spcAft>
              </a:pPr>
              <a:endParaRPr kumimoji="1" lang="zh-CN" altLang="en-US" sz="1400">
                <a:solidFill>
                  <a:srgbClr val="000000"/>
                </a:solidFill>
                <a:latin typeface="Calibri" panose="020F0502020204030204" pitchFamily="34" charset="0"/>
                <a:ea typeface="Gulim" pitchFamily="34" charset="-127"/>
              </a:endParaRPr>
            </a:p>
          </p:txBody>
        </p:sp>
        <p:sp>
          <p:nvSpPr>
            <p:cNvPr id="154" name="Oval 680"/>
            <p:cNvSpPr>
              <a:spLocks noChangeArrowheads="1"/>
            </p:cNvSpPr>
            <p:nvPr/>
          </p:nvSpPr>
          <p:spPr bwMode="auto">
            <a:xfrm rot="324743" flipH="1">
              <a:off x="5010823" y="4124408"/>
              <a:ext cx="1146780" cy="1146780"/>
            </a:xfrm>
            <a:prstGeom prst="ellipse">
              <a:avLst/>
            </a:prstGeom>
            <a:solidFill>
              <a:srgbClr val="004A7B"/>
            </a:solidFill>
            <a:ln>
              <a:noFill/>
            </a:ln>
            <a:extLst>
              <a:ext uri="{91240B29-F687-4F45-9708-019B960494DF}">
                <a14:hiddenLine xmlns:a14="http://schemas.microsoft.com/office/drawing/2010/main" w="19050" algn="ctr">
                  <a:solidFill>
                    <a:srgbClr val="000000"/>
                  </a:solidFill>
                  <a:round/>
                  <a:headEnd/>
                  <a:tailEnd/>
                </a14:hiddenLine>
              </a:ext>
            </a:extLst>
          </p:spPr>
          <p:txBody>
            <a:bodyPr wrap="none" anchor="ctr"/>
            <a:ls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latinLnBrk="1">
                <a:spcBef>
                  <a:spcPct val="0"/>
                </a:spcBef>
                <a:spcAft>
                  <a:spcPct val="0"/>
                </a:spcAft>
              </a:pPr>
              <a:endParaRPr kumimoji="1" lang="ko-KR" altLang="en-US" sz="1400">
                <a:solidFill>
                  <a:srgbClr val="000000"/>
                </a:solidFill>
                <a:latin typeface="Calibri" panose="020F0502020204030204" pitchFamily="34" charset="0"/>
                <a:ea typeface="Gulim" pitchFamily="34" charset="-127"/>
              </a:endParaRPr>
            </a:p>
          </p:txBody>
        </p:sp>
        <p:grpSp>
          <p:nvGrpSpPr>
            <p:cNvPr id="79" name="Group 27"/>
            <p:cNvGrpSpPr/>
            <p:nvPr/>
          </p:nvGrpSpPr>
          <p:grpSpPr>
            <a:xfrm flipH="1">
              <a:off x="5274410" y="4387992"/>
              <a:ext cx="619602" cy="619596"/>
              <a:chOff x="5607375" y="3562825"/>
              <a:chExt cx="587140" cy="587140"/>
            </a:xfrm>
            <a:noFill/>
          </p:grpSpPr>
          <p:sp>
            <p:nvSpPr>
              <p:cNvPr id="87" name="Freeform 15"/>
              <p:cNvSpPr>
                <a:spLocks noEditPoints="1"/>
              </p:cNvSpPr>
              <p:nvPr/>
            </p:nvSpPr>
            <p:spPr bwMode="auto">
              <a:xfrm>
                <a:off x="5746497" y="3702123"/>
                <a:ext cx="308897" cy="308544"/>
              </a:xfrm>
              <a:custGeom>
                <a:avLst/>
                <a:gdLst>
                  <a:gd name="T0" fmla="*/ 183 w 371"/>
                  <a:gd name="T1" fmla="*/ 1 h 370"/>
                  <a:gd name="T2" fmla="*/ 2 w 371"/>
                  <a:gd name="T3" fmla="*/ 187 h 370"/>
                  <a:gd name="T4" fmla="*/ 188 w 371"/>
                  <a:gd name="T5" fmla="*/ 369 h 370"/>
                  <a:gd name="T6" fmla="*/ 370 w 371"/>
                  <a:gd name="T7" fmla="*/ 182 h 370"/>
                  <a:gd name="T8" fmla="*/ 183 w 371"/>
                  <a:gd name="T9" fmla="*/ 1 h 370"/>
                  <a:gd name="T10" fmla="*/ 184 w 371"/>
                  <a:gd name="T11" fmla="*/ 25 h 370"/>
                  <a:gd name="T12" fmla="*/ 260 w 371"/>
                  <a:gd name="T13" fmla="*/ 43 h 370"/>
                  <a:gd name="T14" fmla="*/ 235 w 371"/>
                  <a:gd name="T15" fmla="*/ 84 h 370"/>
                  <a:gd name="T16" fmla="*/ 186 w 371"/>
                  <a:gd name="T17" fmla="*/ 73 h 370"/>
                  <a:gd name="T18" fmla="*/ 137 w 371"/>
                  <a:gd name="T19" fmla="*/ 84 h 370"/>
                  <a:gd name="T20" fmla="*/ 112 w 371"/>
                  <a:gd name="T21" fmla="*/ 43 h 370"/>
                  <a:gd name="T22" fmla="*/ 184 w 371"/>
                  <a:gd name="T23" fmla="*/ 25 h 370"/>
                  <a:gd name="T24" fmla="*/ 85 w 371"/>
                  <a:gd name="T25" fmla="*/ 234 h 370"/>
                  <a:gd name="T26" fmla="*/ 44 w 371"/>
                  <a:gd name="T27" fmla="*/ 259 h 370"/>
                  <a:gd name="T28" fmla="*/ 26 w 371"/>
                  <a:gd name="T29" fmla="*/ 187 h 370"/>
                  <a:gd name="T30" fmla="*/ 44 w 371"/>
                  <a:gd name="T31" fmla="*/ 111 h 370"/>
                  <a:gd name="T32" fmla="*/ 85 w 371"/>
                  <a:gd name="T33" fmla="*/ 136 h 370"/>
                  <a:gd name="T34" fmla="*/ 74 w 371"/>
                  <a:gd name="T35" fmla="*/ 185 h 370"/>
                  <a:gd name="T36" fmla="*/ 85 w 371"/>
                  <a:gd name="T37" fmla="*/ 234 h 370"/>
                  <a:gd name="T38" fmla="*/ 188 w 371"/>
                  <a:gd name="T39" fmla="*/ 345 h 370"/>
                  <a:gd name="T40" fmla="*/ 112 w 371"/>
                  <a:gd name="T41" fmla="*/ 327 h 370"/>
                  <a:gd name="T42" fmla="*/ 137 w 371"/>
                  <a:gd name="T43" fmla="*/ 286 h 370"/>
                  <a:gd name="T44" fmla="*/ 186 w 371"/>
                  <a:gd name="T45" fmla="*/ 297 h 370"/>
                  <a:gd name="T46" fmla="*/ 235 w 371"/>
                  <a:gd name="T47" fmla="*/ 286 h 370"/>
                  <a:gd name="T48" fmla="*/ 260 w 371"/>
                  <a:gd name="T49" fmla="*/ 327 h 370"/>
                  <a:gd name="T50" fmla="*/ 188 w 371"/>
                  <a:gd name="T51" fmla="*/ 345 h 370"/>
                  <a:gd name="T52" fmla="*/ 186 w 371"/>
                  <a:gd name="T53" fmla="*/ 273 h 370"/>
                  <a:gd name="T54" fmla="*/ 98 w 371"/>
                  <a:gd name="T55" fmla="*/ 185 h 370"/>
                  <a:gd name="T56" fmla="*/ 186 w 371"/>
                  <a:gd name="T57" fmla="*/ 97 h 370"/>
                  <a:gd name="T58" fmla="*/ 274 w 371"/>
                  <a:gd name="T59" fmla="*/ 185 h 370"/>
                  <a:gd name="T60" fmla="*/ 186 w 371"/>
                  <a:gd name="T61" fmla="*/ 273 h 370"/>
                  <a:gd name="T62" fmla="*/ 286 w 371"/>
                  <a:gd name="T63" fmla="*/ 234 h 370"/>
                  <a:gd name="T64" fmla="*/ 298 w 371"/>
                  <a:gd name="T65" fmla="*/ 185 h 370"/>
                  <a:gd name="T66" fmla="*/ 286 w 371"/>
                  <a:gd name="T67" fmla="*/ 136 h 370"/>
                  <a:gd name="T68" fmla="*/ 328 w 371"/>
                  <a:gd name="T69" fmla="*/ 111 h 370"/>
                  <a:gd name="T70" fmla="*/ 346 w 371"/>
                  <a:gd name="T71" fmla="*/ 183 h 370"/>
                  <a:gd name="T72" fmla="*/ 328 w 371"/>
                  <a:gd name="T73" fmla="*/ 259 h 370"/>
                  <a:gd name="T74" fmla="*/ 286 w 371"/>
                  <a:gd name="T75" fmla="*/ 234 h 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71" h="370">
                    <a:moveTo>
                      <a:pt x="183" y="1"/>
                    </a:moveTo>
                    <a:cubicBezTo>
                      <a:pt x="82" y="2"/>
                      <a:pt x="0" y="86"/>
                      <a:pt x="2" y="187"/>
                    </a:cubicBezTo>
                    <a:cubicBezTo>
                      <a:pt x="3" y="289"/>
                      <a:pt x="87" y="370"/>
                      <a:pt x="188" y="369"/>
                    </a:cubicBezTo>
                    <a:cubicBezTo>
                      <a:pt x="290" y="368"/>
                      <a:pt x="371" y="284"/>
                      <a:pt x="370" y="182"/>
                    </a:cubicBezTo>
                    <a:cubicBezTo>
                      <a:pt x="368" y="81"/>
                      <a:pt x="285" y="0"/>
                      <a:pt x="183" y="1"/>
                    </a:cubicBezTo>
                    <a:close/>
                    <a:moveTo>
                      <a:pt x="184" y="25"/>
                    </a:moveTo>
                    <a:cubicBezTo>
                      <a:pt x="211" y="25"/>
                      <a:pt x="237" y="31"/>
                      <a:pt x="260" y="43"/>
                    </a:cubicBezTo>
                    <a:cubicBezTo>
                      <a:pt x="235" y="84"/>
                      <a:pt x="235" y="84"/>
                      <a:pt x="235" y="84"/>
                    </a:cubicBezTo>
                    <a:cubicBezTo>
                      <a:pt x="220" y="77"/>
                      <a:pt x="203" y="73"/>
                      <a:pt x="186" y="73"/>
                    </a:cubicBezTo>
                    <a:cubicBezTo>
                      <a:pt x="168" y="73"/>
                      <a:pt x="151" y="77"/>
                      <a:pt x="137" y="84"/>
                    </a:cubicBezTo>
                    <a:cubicBezTo>
                      <a:pt x="112" y="43"/>
                      <a:pt x="112" y="43"/>
                      <a:pt x="112" y="43"/>
                    </a:cubicBezTo>
                    <a:cubicBezTo>
                      <a:pt x="133" y="32"/>
                      <a:pt x="158" y="25"/>
                      <a:pt x="184" y="25"/>
                    </a:cubicBezTo>
                    <a:close/>
                    <a:moveTo>
                      <a:pt x="85" y="234"/>
                    </a:moveTo>
                    <a:cubicBezTo>
                      <a:pt x="44" y="259"/>
                      <a:pt x="44" y="259"/>
                      <a:pt x="44" y="259"/>
                    </a:cubicBezTo>
                    <a:cubicBezTo>
                      <a:pt x="33" y="237"/>
                      <a:pt x="26" y="213"/>
                      <a:pt x="26" y="187"/>
                    </a:cubicBezTo>
                    <a:cubicBezTo>
                      <a:pt x="25" y="160"/>
                      <a:pt x="32" y="134"/>
                      <a:pt x="44" y="111"/>
                    </a:cubicBezTo>
                    <a:cubicBezTo>
                      <a:pt x="85" y="136"/>
                      <a:pt x="85" y="136"/>
                      <a:pt x="85" y="136"/>
                    </a:cubicBezTo>
                    <a:cubicBezTo>
                      <a:pt x="78" y="151"/>
                      <a:pt x="74" y="167"/>
                      <a:pt x="74" y="185"/>
                    </a:cubicBezTo>
                    <a:cubicBezTo>
                      <a:pt x="74" y="203"/>
                      <a:pt x="78" y="219"/>
                      <a:pt x="85" y="234"/>
                    </a:cubicBezTo>
                    <a:close/>
                    <a:moveTo>
                      <a:pt x="188" y="345"/>
                    </a:moveTo>
                    <a:cubicBezTo>
                      <a:pt x="161" y="345"/>
                      <a:pt x="135" y="339"/>
                      <a:pt x="112" y="327"/>
                    </a:cubicBezTo>
                    <a:cubicBezTo>
                      <a:pt x="137" y="286"/>
                      <a:pt x="137" y="286"/>
                      <a:pt x="137" y="286"/>
                    </a:cubicBezTo>
                    <a:cubicBezTo>
                      <a:pt x="151" y="293"/>
                      <a:pt x="168" y="297"/>
                      <a:pt x="186" y="297"/>
                    </a:cubicBezTo>
                    <a:cubicBezTo>
                      <a:pt x="203" y="297"/>
                      <a:pt x="220" y="293"/>
                      <a:pt x="235" y="286"/>
                    </a:cubicBezTo>
                    <a:cubicBezTo>
                      <a:pt x="260" y="327"/>
                      <a:pt x="260" y="327"/>
                      <a:pt x="260" y="327"/>
                    </a:cubicBezTo>
                    <a:cubicBezTo>
                      <a:pt x="238" y="338"/>
                      <a:pt x="214" y="345"/>
                      <a:pt x="188" y="345"/>
                    </a:cubicBezTo>
                    <a:close/>
                    <a:moveTo>
                      <a:pt x="186" y="273"/>
                    </a:moveTo>
                    <a:cubicBezTo>
                      <a:pt x="137" y="273"/>
                      <a:pt x="98" y="233"/>
                      <a:pt x="98" y="185"/>
                    </a:cubicBezTo>
                    <a:cubicBezTo>
                      <a:pt x="98" y="136"/>
                      <a:pt x="137" y="97"/>
                      <a:pt x="186" y="97"/>
                    </a:cubicBezTo>
                    <a:cubicBezTo>
                      <a:pt x="234" y="97"/>
                      <a:pt x="274" y="136"/>
                      <a:pt x="274" y="185"/>
                    </a:cubicBezTo>
                    <a:cubicBezTo>
                      <a:pt x="274" y="233"/>
                      <a:pt x="234" y="273"/>
                      <a:pt x="186" y="273"/>
                    </a:cubicBezTo>
                    <a:close/>
                    <a:moveTo>
                      <a:pt x="286" y="234"/>
                    </a:moveTo>
                    <a:cubicBezTo>
                      <a:pt x="294" y="219"/>
                      <a:pt x="298" y="203"/>
                      <a:pt x="298" y="185"/>
                    </a:cubicBezTo>
                    <a:cubicBezTo>
                      <a:pt x="298" y="167"/>
                      <a:pt x="294" y="151"/>
                      <a:pt x="286" y="136"/>
                    </a:cubicBezTo>
                    <a:cubicBezTo>
                      <a:pt x="328" y="111"/>
                      <a:pt x="328" y="111"/>
                      <a:pt x="328" y="111"/>
                    </a:cubicBezTo>
                    <a:cubicBezTo>
                      <a:pt x="339" y="133"/>
                      <a:pt x="345" y="157"/>
                      <a:pt x="346" y="183"/>
                    </a:cubicBezTo>
                    <a:cubicBezTo>
                      <a:pt x="346" y="210"/>
                      <a:pt x="340" y="236"/>
                      <a:pt x="328" y="259"/>
                    </a:cubicBezTo>
                    <a:lnTo>
                      <a:pt x="286" y="234"/>
                    </a:lnTo>
                    <a:close/>
                  </a:path>
                </a:pathLst>
              </a:custGeom>
              <a:grpFill/>
              <a:ln>
                <a:solidFill>
                  <a:schemeClr val="bg1">
                    <a:lumMod val="95000"/>
                  </a:schemeClr>
                </a:solidFill>
              </a:ln>
            </p:spPr>
            <p:txBody>
              <a:bodyPr vert="horz" wrap="square" lIns="91440" tIns="45720" rIns="91440" bIns="45720" numCol="1" anchor="t" anchorCtr="0" compatLnSpc="1">
                <a:prstTxWarp prst="textNoShape">
                  <a:avLst/>
                </a:prstTxWarp>
              </a:bodyPr>
              <a:ls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600" dirty="0">
                  <a:latin typeface="Calibri" panose="020F0502020204030204" pitchFamily="34" charset="0"/>
                </a:endParaRPr>
              </a:p>
            </p:txBody>
          </p:sp>
          <p:sp>
            <p:nvSpPr>
              <p:cNvPr id="88" name="Freeform 23"/>
              <p:cNvSpPr>
                <a:spLocks noEditPoints="1"/>
              </p:cNvSpPr>
              <p:nvPr/>
            </p:nvSpPr>
            <p:spPr bwMode="auto">
              <a:xfrm>
                <a:off x="5607375" y="3562825"/>
                <a:ext cx="587140" cy="587140"/>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192 w 384"/>
                  <a:gd name="T11" fmla="*/ 349 h 384"/>
                  <a:gd name="T12" fmla="*/ 35 w 384"/>
                  <a:gd name="T13" fmla="*/ 192 h 384"/>
                  <a:gd name="T14" fmla="*/ 192 w 384"/>
                  <a:gd name="T15" fmla="*/ 35 h 384"/>
                  <a:gd name="T16" fmla="*/ 349 w 384"/>
                  <a:gd name="T17" fmla="*/ 192 h 384"/>
                  <a:gd name="T18" fmla="*/ 192 w 384"/>
                  <a:gd name="T19" fmla="*/ 349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349"/>
                    </a:moveTo>
                    <a:cubicBezTo>
                      <a:pt x="105" y="349"/>
                      <a:pt x="35" y="278"/>
                      <a:pt x="35" y="192"/>
                    </a:cubicBezTo>
                    <a:cubicBezTo>
                      <a:pt x="35" y="105"/>
                      <a:pt x="105" y="35"/>
                      <a:pt x="192" y="35"/>
                    </a:cubicBezTo>
                    <a:cubicBezTo>
                      <a:pt x="278" y="35"/>
                      <a:pt x="349" y="105"/>
                      <a:pt x="349" y="192"/>
                    </a:cubicBezTo>
                    <a:cubicBezTo>
                      <a:pt x="349" y="278"/>
                      <a:pt x="278" y="349"/>
                      <a:pt x="192" y="349"/>
                    </a:cubicBezTo>
                    <a:close/>
                  </a:path>
                </a:pathLst>
              </a:custGeom>
              <a:grpFill/>
              <a:ln>
                <a:solidFill>
                  <a:schemeClr val="bg1">
                    <a:lumMod val="95000"/>
                  </a:schemeClr>
                </a:solidFill>
              </a:ln>
            </p:spPr>
            <p:txBody>
              <a:bodyPr vert="horz" wrap="square" lIns="91440" tIns="45720" rIns="91440" bIns="45720" numCol="1" anchor="t" anchorCtr="0" compatLnSpc="1">
                <a:prstTxWarp prst="textNoShape">
                  <a:avLst/>
                </a:prstTxWarp>
              </a:bodyPr>
              <a:ls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600" dirty="0">
                  <a:latin typeface="Calibri" panose="020F0502020204030204" pitchFamily="34" charset="0"/>
                </a:endParaRPr>
              </a:p>
            </p:txBody>
          </p:sp>
        </p:grpSp>
      </p:grpSp>
      <p:grpSp>
        <p:nvGrpSpPr>
          <p:cNvPr id="2" name="组合 1"/>
          <p:cNvGrpSpPr/>
          <p:nvPr/>
        </p:nvGrpSpPr>
        <p:grpSpPr>
          <a:xfrm>
            <a:off x="7382835" y="2386930"/>
            <a:ext cx="2491997" cy="2491996"/>
            <a:chOff x="7382835" y="2386930"/>
            <a:chExt cx="2491997" cy="2491996"/>
          </a:xfrm>
        </p:grpSpPr>
        <p:sp>
          <p:nvSpPr>
            <p:cNvPr id="91" name="Freeform 675"/>
            <p:cNvSpPr>
              <a:spLocks noEditPoints="1"/>
            </p:cNvSpPr>
            <p:nvPr/>
          </p:nvSpPr>
          <p:spPr bwMode="auto">
            <a:xfrm rot="324743" flipH="1">
              <a:off x="7382835" y="2386930"/>
              <a:ext cx="2491997" cy="2491996"/>
            </a:xfrm>
            <a:custGeom>
              <a:avLst/>
              <a:gdLst>
                <a:gd name="T0" fmla="*/ 2147483647 w 2622"/>
                <a:gd name="T1" fmla="*/ 2147483647 h 2622"/>
                <a:gd name="T2" fmla="*/ 2147483647 w 2622"/>
                <a:gd name="T3" fmla="*/ 2147483647 h 2622"/>
                <a:gd name="T4" fmla="*/ 2147483647 w 2622"/>
                <a:gd name="T5" fmla="*/ 2147483647 h 2622"/>
                <a:gd name="T6" fmla="*/ 2147483647 w 2622"/>
                <a:gd name="T7" fmla="*/ 2147483647 h 2622"/>
                <a:gd name="T8" fmla="*/ 2147483647 w 2622"/>
                <a:gd name="T9" fmla="*/ 2147483647 h 2622"/>
                <a:gd name="T10" fmla="*/ 2147483647 w 2622"/>
                <a:gd name="T11" fmla="*/ 2147483647 h 2622"/>
                <a:gd name="T12" fmla="*/ 2147483647 w 2622"/>
                <a:gd name="T13" fmla="*/ 2147483647 h 2622"/>
                <a:gd name="T14" fmla="*/ 2147483647 w 2622"/>
                <a:gd name="T15" fmla="*/ 2147483647 h 2622"/>
                <a:gd name="T16" fmla="*/ 2147483647 w 2622"/>
                <a:gd name="T17" fmla="*/ 2147483647 h 2622"/>
                <a:gd name="T18" fmla="*/ 2147483647 w 2622"/>
                <a:gd name="T19" fmla="*/ 2147483647 h 2622"/>
                <a:gd name="T20" fmla="*/ 2147483647 w 2622"/>
                <a:gd name="T21" fmla="*/ 2147483647 h 2622"/>
                <a:gd name="T22" fmla="*/ 2147483647 w 2622"/>
                <a:gd name="T23" fmla="*/ 2147483647 h 2622"/>
                <a:gd name="T24" fmla="*/ 2147483647 w 2622"/>
                <a:gd name="T25" fmla="*/ 2147483647 h 2622"/>
                <a:gd name="T26" fmla="*/ 2147483647 w 2622"/>
                <a:gd name="T27" fmla="*/ 2147483647 h 2622"/>
                <a:gd name="T28" fmla="*/ 2147483647 w 2622"/>
                <a:gd name="T29" fmla="*/ 2147483647 h 2622"/>
                <a:gd name="T30" fmla="*/ 2147483647 w 2622"/>
                <a:gd name="T31" fmla="*/ 2147483647 h 2622"/>
                <a:gd name="T32" fmla="*/ 2147483647 w 2622"/>
                <a:gd name="T33" fmla="*/ 2147483647 h 2622"/>
                <a:gd name="T34" fmla="*/ 2147483647 w 2622"/>
                <a:gd name="T35" fmla="*/ 2147483647 h 2622"/>
                <a:gd name="T36" fmla="*/ 2147483647 w 2622"/>
                <a:gd name="T37" fmla="*/ 2147483647 h 2622"/>
                <a:gd name="T38" fmla="*/ 2147483647 w 2622"/>
                <a:gd name="T39" fmla="*/ 2147483647 h 2622"/>
                <a:gd name="T40" fmla="*/ 2147483647 w 2622"/>
                <a:gd name="T41" fmla="*/ 2147483647 h 2622"/>
                <a:gd name="T42" fmla="*/ 2147483647 w 2622"/>
                <a:gd name="T43" fmla="*/ 2147483647 h 2622"/>
                <a:gd name="T44" fmla="*/ 2147483647 w 2622"/>
                <a:gd name="T45" fmla="*/ 2147483647 h 2622"/>
                <a:gd name="T46" fmla="*/ 2147483647 w 2622"/>
                <a:gd name="T47" fmla="*/ 2147483647 h 2622"/>
                <a:gd name="T48" fmla="*/ 2147483647 w 2622"/>
                <a:gd name="T49" fmla="*/ 2147483647 h 2622"/>
                <a:gd name="T50" fmla="*/ 2147483647 w 2622"/>
                <a:gd name="T51" fmla="*/ 2147483647 h 2622"/>
                <a:gd name="T52" fmla="*/ 2147483647 w 2622"/>
                <a:gd name="T53" fmla="*/ 2147483647 h 2622"/>
                <a:gd name="T54" fmla="*/ 2147483647 w 2622"/>
                <a:gd name="T55" fmla="*/ 2147483647 h 2622"/>
                <a:gd name="T56" fmla="*/ 2147483647 w 2622"/>
                <a:gd name="T57" fmla="*/ 2147483647 h 2622"/>
                <a:gd name="T58" fmla="*/ 2147483647 w 2622"/>
                <a:gd name="T59" fmla="*/ 2147483647 h 2622"/>
                <a:gd name="T60" fmla="*/ 2147483647 w 2622"/>
                <a:gd name="T61" fmla="*/ 2147483647 h 2622"/>
                <a:gd name="T62" fmla="*/ 2147483647 w 2622"/>
                <a:gd name="T63" fmla="*/ 2147483647 h 2622"/>
                <a:gd name="T64" fmla="*/ 2147483647 w 2622"/>
                <a:gd name="T65" fmla="*/ 2147483647 h 2622"/>
                <a:gd name="T66" fmla="*/ 2147483647 w 2622"/>
                <a:gd name="T67" fmla="*/ 2147483647 h 2622"/>
                <a:gd name="T68" fmla="*/ 2147483647 w 2622"/>
                <a:gd name="T69" fmla="*/ 2147483647 h 2622"/>
                <a:gd name="T70" fmla="*/ 2147483647 w 2622"/>
                <a:gd name="T71" fmla="*/ 2147483647 h 2622"/>
                <a:gd name="T72" fmla="*/ 2147483647 w 2622"/>
                <a:gd name="T73" fmla="*/ 2147483647 h 2622"/>
                <a:gd name="T74" fmla="*/ 2147483647 w 2622"/>
                <a:gd name="T75" fmla="*/ 2147483647 h 2622"/>
                <a:gd name="T76" fmla="*/ 2147483647 w 2622"/>
                <a:gd name="T77" fmla="*/ 2147483647 h 2622"/>
                <a:gd name="T78" fmla="*/ 2147483647 w 2622"/>
                <a:gd name="T79" fmla="*/ 2147483647 h 2622"/>
                <a:gd name="T80" fmla="*/ 2147483647 w 2622"/>
                <a:gd name="T81" fmla="*/ 2147483647 h 2622"/>
                <a:gd name="T82" fmla="*/ 2147483647 w 2622"/>
                <a:gd name="T83" fmla="*/ 2147483647 h 2622"/>
                <a:gd name="T84" fmla="*/ 2147483647 w 2622"/>
                <a:gd name="T85" fmla="*/ 2147483647 h 2622"/>
                <a:gd name="T86" fmla="*/ 2147483647 w 2622"/>
                <a:gd name="T87" fmla="*/ 2147483647 h 2622"/>
                <a:gd name="T88" fmla="*/ 2147483647 w 2622"/>
                <a:gd name="T89" fmla="*/ 2147483647 h 2622"/>
                <a:gd name="T90" fmla="*/ 2147483647 w 2622"/>
                <a:gd name="T91" fmla="*/ 2147483647 h 2622"/>
                <a:gd name="T92" fmla="*/ 2147483647 w 2622"/>
                <a:gd name="T93" fmla="*/ 2147483647 h 2622"/>
                <a:gd name="T94" fmla="*/ 2147483647 w 2622"/>
                <a:gd name="T95" fmla="*/ 2147483647 h 2622"/>
                <a:gd name="T96" fmla="*/ 2147483647 w 2622"/>
                <a:gd name="T97" fmla="*/ 2147483647 h 2622"/>
                <a:gd name="T98" fmla="*/ 2147483647 w 2622"/>
                <a:gd name="T99" fmla="*/ 2147483647 h 2622"/>
                <a:gd name="T100" fmla="*/ 2147483647 w 2622"/>
                <a:gd name="T101" fmla="*/ 2147483647 h 2622"/>
                <a:gd name="T102" fmla="*/ 2147483647 w 2622"/>
                <a:gd name="T103" fmla="*/ 2147483647 h 2622"/>
                <a:gd name="T104" fmla="*/ 2147483647 w 2622"/>
                <a:gd name="T105" fmla="*/ 2147483647 h 2622"/>
                <a:gd name="T106" fmla="*/ 2147483647 w 2622"/>
                <a:gd name="T107" fmla="*/ 2147483647 h 262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2622"/>
                <a:gd name="T163" fmla="*/ 0 h 2622"/>
                <a:gd name="T164" fmla="*/ 2622 w 2622"/>
                <a:gd name="T165" fmla="*/ 2622 h 262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2622" h="2622">
                  <a:moveTo>
                    <a:pt x="2622" y="1382"/>
                  </a:moveTo>
                  <a:lnTo>
                    <a:pt x="2622" y="1240"/>
                  </a:lnTo>
                  <a:lnTo>
                    <a:pt x="2520" y="1240"/>
                  </a:lnTo>
                  <a:lnTo>
                    <a:pt x="2516" y="1196"/>
                  </a:lnTo>
                  <a:lnTo>
                    <a:pt x="2512" y="1152"/>
                  </a:lnTo>
                  <a:lnTo>
                    <a:pt x="2506" y="1110"/>
                  </a:lnTo>
                  <a:lnTo>
                    <a:pt x="2498" y="1068"/>
                  </a:lnTo>
                  <a:lnTo>
                    <a:pt x="2596" y="1040"/>
                  </a:lnTo>
                  <a:lnTo>
                    <a:pt x="2560" y="904"/>
                  </a:lnTo>
                  <a:lnTo>
                    <a:pt x="2460" y="930"/>
                  </a:lnTo>
                  <a:lnTo>
                    <a:pt x="2446" y="888"/>
                  </a:lnTo>
                  <a:lnTo>
                    <a:pt x="2430" y="848"/>
                  </a:lnTo>
                  <a:lnTo>
                    <a:pt x="2412" y="808"/>
                  </a:lnTo>
                  <a:lnTo>
                    <a:pt x="2394" y="768"/>
                  </a:lnTo>
                  <a:lnTo>
                    <a:pt x="2482" y="718"/>
                  </a:lnTo>
                  <a:lnTo>
                    <a:pt x="2412" y="594"/>
                  </a:lnTo>
                  <a:lnTo>
                    <a:pt x="2322" y="646"/>
                  </a:lnTo>
                  <a:lnTo>
                    <a:pt x="2298" y="610"/>
                  </a:lnTo>
                  <a:lnTo>
                    <a:pt x="2272" y="574"/>
                  </a:lnTo>
                  <a:lnTo>
                    <a:pt x="2244" y="540"/>
                  </a:lnTo>
                  <a:lnTo>
                    <a:pt x="2216" y="508"/>
                  </a:lnTo>
                  <a:lnTo>
                    <a:pt x="2290" y="434"/>
                  </a:lnTo>
                  <a:lnTo>
                    <a:pt x="2188" y="334"/>
                  </a:lnTo>
                  <a:lnTo>
                    <a:pt x="2116" y="406"/>
                  </a:lnTo>
                  <a:lnTo>
                    <a:pt x="2082" y="378"/>
                  </a:lnTo>
                  <a:lnTo>
                    <a:pt x="2048" y="352"/>
                  </a:lnTo>
                  <a:lnTo>
                    <a:pt x="2014" y="326"/>
                  </a:lnTo>
                  <a:lnTo>
                    <a:pt x="1978" y="300"/>
                  </a:lnTo>
                  <a:lnTo>
                    <a:pt x="2028" y="212"/>
                  </a:lnTo>
                  <a:lnTo>
                    <a:pt x="1906" y="140"/>
                  </a:lnTo>
                  <a:lnTo>
                    <a:pt x="1854" y="230"/>
                  </a:lnTo>
                  <a:lnTo>
                    <a:pt x="1816" y="210"/>
                  </a:lnTo>
                  <a:lnTo>
                    <a:pt x="1776" y="194"/>
                  </a:lnTo>
                  <a:lnTo>
                    <a:pt x="1734" y="178"/>
                  </a:lnTo>
                  <a:lnTo>
                    <a:pt x="1694" y="162"/>
                  </a:lnTo>
                  <a:lnTo>
                    <a:pt x="1720" y="64"/>
                  </a:lnTo>
                  <a:lnTo>
                    <a:pt x="1582" y="26"/>
                  </a:lnTo>
                  <a:lnTo>
                    <a:pt x="1556" y="126"/>
                  </a:lnTo>
                  <a:lnTo>
                    <a:pt x="1514" y="118"/>
                  </a:lnTo>
                  <a:lnTo>
                    <a:pt x="1470" y="112"/>
                  </a:lnTo>
                  <a:lnTo>
                    <a:pt x="1426" y="106"/>
                  </a:lnTo>
                  <a:lnTo>
                    <a:pt x="1382" y="104"/>
                  </a:lnTo>
                  <a:lnTo>
                    <a:pt x="1382" y="0"/>
                  </a:lnTo>
                  <a:lnTo>
                    <a:pt x="1240" y="0"/>
                  </a:lnTo>
                  <a:lnTo>
                    <a:pt x="1240" y="104"/>
                  </a:lnTo>
                  <a:lnTo>
                    <a:pt x="1196" y="106"/>
                  </a:lnTo>
                  <a:lnTo>
                    <a:pt x="1154" y="112"/>
                  </a:lnTo>
                  <a:lnTo>
                    <a:pt x="1110" y="118"/>
                  </a:lnTo>
                  <a:lnTo>
                    <a:pt x="1068" y="126"/>
                  </a:lnTo>
                  <a:lnTo>
                    <a:pt x="1042" y="26"/>
                  </a:lnTo>
                  <a:lnTo>
                    <a:pt x="904" y="64"/>
                  </a:lnTo>
                  <a:lnTo>
                    <a:pt x="930" y="162"/>
                  </a:lnTo>
                  <a:lnTo>
                    <a:pt x="890" y="178"/>
                  </a:lnTo>
                  <a:lnTo>
                    <a:pt x="848" y="194"/>
                  </a:lnTo>
                  <a:lnTo>
                    <a:pt x="808" y="210"/>
                  </a:lnTo>
                  <a:lnTo>
                    <a:pt x="770" y="230"/>
                  </a:lnTo>
                  <a:lnTo>
                    <a:pt x="718" y="140"/>
                  </a:lnTo>
                  <a:lnTo>
                    <a:pt x="594" y="212"/>
                  </a:lnTo>
                  <a:lnTo>
                    <a:pt x="646" y="300"/>
                  </a:lnTo>
                  <a:lnTo>
                    <a:pt x="610" y="326"/>
                  </a:lnTo>
                  <a:lnTo>
                    <a:pt x="576" y="352"/>
                  </a:lnTo>
                  <a:lnTo>
                    <a:pt x="542" y="378"/>
                  </a:lnTo>
                  <a:lnTo>
                    <a:pt x="508" y="406"/>
                  </a:lnTo>
                  <a:lnTo>
                    <a:pt x="436" y="334"/>
                  </a:lnTo>
                  <a:lnTo>
                    <a:pt x="334" y="434"/>
                  </a:lnTo>
                  <a:lnTo>
                    <a:pt x="408" y="508"/>
                  </a:lnTo>
                  <a:lnTo>
                    <a:pt x="378" y="540"/>
                  </a:lnTo>
                  <a:lnTo>
                    <a:pt x="352" y="574"/>
                  </a:lnTo>
                  <a:lnTo>
                    <a:pt x="326" y="610"/>
                  </a:lnTo>
                  <a:lnTo>
                    <a:pt x="302" y="646"/>
                  </a:lnTo>
                  <a:lnTo>
                    <a:pt x="212" y="594"/>
                  </a:lnTo>
                  <a:lnTo>
                    <a:pt x="140" y="718"/>
                  </a:lnTo>
                  <a:lnTo>
                    <a:pt x="230" y="768"/>
                  </a:lnTo>
                  <a:lnTo>
                    <a:pt x="212" y="808"/>
                  </a:lnTo>
                  <a:lnTo>
                    <a:pt x="194" y="848"/>
                  </a:lnTo>
                  <a:lnTo>
                    <a:pt x="178" y="888"/>
                  </a:lnTo>
                  <a:lnTo>
                    <a:pt x="164" y="930"/>
                  </a:lnTo>
                  <a:lnTo>
                    <a:pt x="64" y="904"/>
                  </a:lnTo>
                  <a:lnTo>
                    <a:pt x="26" y="1040"/>
                  </a:lnTo>
                  <a:lnTo>
                    <a:pt x="126" y="1068"/>
                  </a:lnTo>
                  <a:lnTo>
                    <a:pt x="118" y="1110"/>
                  </a:lnTo>
                  <a:lnTo>
                    <a:pt x="112" y="1152"/>
                  </a:lnTo>
                  <a:lnTo>
                    <a:pt x="108" y="1196"/>
                  </a:lnTo>
                  <a:lnTo>
                    <a:pt x="104" y="1240"/>
                  </a:lnTo>
                  <a:lnTo>
                    <a:pt x="0" y="1240"/>
                  </a:lnTo>
                  <a:lnTo>
                    <a:pt x="0" y="1382"/>
                  </a:lnTo>
                  <a:lnTo>
                    <a:pt x="104" y="1382"/>
                  </a:lnTo>
                  <a:lnTo>
                    <a:pt x="108" y="1426"/>
                  </a:lnTo>
                  <a:lnTo>
                    <a:pt x="112" y="1470"/>
                  </a:lnTo>
                  <a:lnTo>
                    <a:pt x="118" y="1512"/>
                  </a:lnTo>
                  <a:lnTo>
                    <a:pt x="126" y="1556"/>
                  </a:lnTo>
                  <a:lnTo>
                    <a:pt x="26" y="1582"/>
                  </a:lnTo>
                  <a:lnTo>
                    <a:pt x="64" y="1720"/>
                  </a:lnTo>
                  <a:lnTo>
                    <a:pt x="164" y="1692"/>
                  </a:lnTo>
                  <a:lnTo>
                    <a:pt x="178" y="1734"/>
                  </a:lnTo>
                  <a:lnTo>
                    <a:pt x="194" y="1774"/>
                  </a:lnTo>
                  <a:lnTo>
                    <a:pt x="212" y="1814"/>
                  </a:lnTo>
                  <a:lnTo>
                    <a:pt x="230" y="1854"/>
                  </a:lnTo>
                  <a:lnTo>
                    <a:pt x="140" y="1906"/>
                  </a:lnTo>
                  <a:lnTo>
                    <a:pt x="212" y="2028"/>
                  </a:lnTo>
                  <a:lnTo>
                    <a:pt x="302" y="1978"/>
                  </a:lnTo>
                  <a:lnTo>
                    <a:pt x="326" y="2014"/>
                  </a:lnTo>
                  <a:lnTo>
                    <a:pt x="352" y="2048"/>
                  </a:lnTo>
                  <a:lnTo>
                    <a:pt x="378" y="2082"/>
                  </a:lnTo>
                  <a:lnTo>
                    <a:pt x="408" y="2116"/>
                  </a:lnTo>
                  <a:lnTo>
                    <a:pt x="334" y="2188"/>
                  </a:lnTo>
                  <a:lnTo>
                    <a:pt x="436" y="2288"/>
                  </a:lnTo>
                  <a:lnTo>
                    <a:pt x="508" y="2216"/>
                  </a:lnTo>
                  <a:lnTo>
                    <a:pt x="542" y="2244"/>
                  </a:lnTo>
                  <a:lnTo>
                    <a:pt x="576" y="2272"/>
                  </a:lnTo>
                  <a:lnTo>
                    <a:pt x="610" y="2298"/>
                  </a:lnTo>
                  <a:lnTo>
                    <a:pt x="646" y="2322"/>
                  </a:lnTo>
                  <a:lnTo>
                    <a:pt x="594" y="2412"/>
                  </a:lnTo>
                  <a:lnTo>
                    <a:pt x="718" y="2482"/>
                  </a:lnTo>
                  <a:lnTo>
                    <a:pt x="770" y="2394"/>
                  </a:lnTo>
                  <a:lnTo>
                    <a:pt x="808" y="2412"/>
                  </a:lnTo>
                  <a:lnTo>
                    <a:pt x="848" y="2430"/>
                  </a:lnTo>
                  <a:lnTo>
                    <a:pt x="890" y="2446"/>
                  </a:lnTo>
                  <a:lnTo>
                    <a:pt x="930" y="2460"/>
                  </a:lnTo>
                  <a:lnTo>
                    <a:pt x="904" y="2560"/>
                  </a:lnTo>
                  <a:lnTo>
                    <a:pt x="1042" y="2596"/>
                  </a:lnTo>
                  <a:lnTo>
                    <a:pt x="1068" y="2498"/>
                  </a:lnTo>
                  <a:lnTo>
                    <a:pt x="1110" y="2504"/>
                  </a:lnTo>
                  <a:lnTo>
                    <a:pt x="1154" y="2512"/>
                  </a:lnTo>
                  <a:lnTo>
                    <a:pt x="1196" y="2516"/>
                  </a:lnTo>
                  <a:lnTo>
                    <a:pt x="1240" y="2520"/>
                  </a:lnTo>
                  <a:lnTo>
                    <a:pt x="1240" y="2622"/>
                  </a:lnTo>
                  <a:lnTo>
                    <a:pt x="1382" y="2622"/>
                  </a:lnTo>
                  <a:lnTo>
                    <a:pt x="1382" y="2520"/>
                  </a:lnTo>
                  <a:lnTo>
                    <a:pt x="1426" y="2516"/>
                  </a:lnTo>
                  <a:lnTo>
                    <a:pt x="1470" y="2512"/>
                  </a:lnTo>
                  <a:lnTo>
                    <a:pt x="1514" y="2504"/>
                  </a:lnTo>
                  <a:lnTo>
                    <a:pt x="1556" y="2498"/>
                  </a:lnTo>
                  <a:lnTo>
                    <a:pt x="1582" y="2596"/>
                  </a:lnTo>
                  <a:lnTo>
                    <a:pt x="1720" y="2560"/>
                  </a:lnTo>
                  <a:lnTo>
                    <a:pt x="1694" y="2460"/>
                  </a:lnTo>
                  <a:lnTo>
                    <a:pt x="1734" y="2446"/>
                  </a:lnTo>
                  <a:lnTo>
                    <a:pt x="1776" y="2430"/>
                  </a:lnTo>
                  <a:lnTo>
                    <a:pt x="1816" y="2412"/>
                  </a:lnTo>
                  <a:lnTo>
                    <a:pt x="1854" y="2394"/>
                  </a:lnTo>
                  <a:lnTo>
                    <a:pt x="1906" y="2482"/>
                  </a:lnTo>
                  <a:lnTo>
                    <a:pt x="2028" y="2412"/>
                  </a:lnTo>
                  <a:lnTo>
                    <a:pt x="1978" y="2322"/>
                  </a:lnTo>
                  <a:lnTo>
                    <a:pt x="2014" y="2298"/>
                  </a:lnTo>
                  <a:lnTo>
                    <a:pt x="2048" y="2272"/>
                  </a:lnTo>
                  <a:lnTo>
                    <a:pt x="2082" y="2244"/>
                  </a:lnTo>
                  <a:lnTo>
                    <a:pt x="2116" y="2216"/>
                  </a:lnTo>
                  <a:lnTo>
                    <a:pt x="2188" y="2288"/>
                  </a:lnTo>
                  <a:lnTo>
                    <a:pt x="2290" y="2188"/>
                  </a:lnTo>
                  <a:lnTo>
                    <a:pt x="2216" y="2116"/>
                  </a:lnTo>
                  <a:lnTo>
                    <a:pt x="2244" y="2082"/>
                  </a:lnTo>
                  <a:lnTo>
                    <a:pt x="2272" y="2048"/>
                  </a:lnTo>
                  <a:lnTo>
                    <a:pt x="2298" y="2014"/>
                  </a:lnTo>
                  <a:lnTo>
                    <a:pt x="2322" y="1978"/>
                  </a:lnTo>
                  <a:lnTo>
                    <a:pt x="2412" y="2028"/>
                  </a:lnTo>
                  <a:lnTo>
                    <a:pt x="2482" y="1906"/>
                  </a:lnTo>
                  <a:lnTo>
                    <a:pt x="2394" y="1854"/>
                  </a:lnTo>
                  <a:lnTo>
                    <a:pt x="2412" y="1814"/>
                  </a:lnTo>
                  <a:lnTo>
                    <a:pt x="2430" y="1774"/>
                  </a:lnTo>
                  <a:lnTo>
                    <a:pt x="2446" y="1734"/>
                  </a:lnTo>
                  <a:lnTo>
                    <a:pt x="2460" y="1692"/>
                  </a:lnTo>
                  <a:lnTo>
                    <a:pt x="2560" y="1720"/>
                  </a:lnTo>
                  <a:lnTo>
                    <a:pt x="2596" y="1582"/>
                  </a:lnTo>
                  <a:lnTo>
                    <a:pt x="2498" y="1556"/>
                  </a:lnTo>
                  <a:lnTo>
                    <a:pt x="2506" y="1512"/>
                  </a:lnTo>
                  <a:lnTo>
                    <a:pt x="2512" y="1470"/>
                  </a:lnTo>
                  <a:lnTo>
                    <a:pt x="2516" y="1426"/>
                  </a:lnTo>
                  <a:lnTo>
                    <a:pt x="2520" y="1382"/>
                  </a:lnTo>
                  <a:lnTo>
                    <a:pt x="2622" y="1382"/>
                  </a:lnTo>
                  <a:close/>
                  <a:moveTo>
                    <a:pt x="1312" y="2420"/>
                  </a:moveTo>
                  <a:lnTo>
                    <a:pt x="1312" y="2420"/>
                  </a:lnTo>
                  <a:lnTo>
                    <a:pt x="1254" y="2420"/>
                  </a:lnTo>
                  <a:lnTo>
                    <a:pt x="1198" y="2416"/>
                  </a:lnTo>
                  <a:lnTo>
                    <a:pt x="1142" y="2408"/>
                  </a:lnTo>
                  <a:lnTo>
                    <a:pt x="1088" y="2398"/>
                  </a:lnTo>
                  <a:lnTo>
                    <a:pt x="1034" y="2386"/>
                  </a:lnTo>
                  <a:lnTo>
                    <a:pt x="982" y="2370"/>
                  </a:lnTo>
                  <a:lnTo>
                    <a:pt x="930" y="2354"/>
                  </a:lnTo>
                  <a:lnTo>
                    <a:pt x="880" y="2334"/>
                  </a:lnTo>
                  <a:lnTo>
                    <a:pt x="830" y="2312"/>
                  </a:lnTo>
                  <a:lnTo>
                    <a:pt x="782" y="2286"/>
                  </a:lnTo>
                  <a:lnTo>
                    <a:pt x="736" y="2260"/>
                  </a:lnTo>
                  <a:lnTo>
                    <a:pt x="692" y="2232"/>
                  </a:lnTo>
                  <a:lnTo>
                    <a:pt x="648" y="2200"/>
                  </a:lnTo>
                  <a:lnTo>
                    <a:pt x="606" y="2168"/>
                  </a:lnTo>
                  <a:lnTo>
                    <a:pt x="566" y="2132"/>
                  </a:lnTo>
                  <a:lnTo>
                    <a:pt x="528" y="2096"/>
                  </a:lnTo>
                  <a:lnTo>
                    <a:pt x="490" y="2058"/>
                  </a:lnTo>
                  <a:lnTo>
                    <a:pt x="456" y="2018"/>
                  </a:lnTo>
                  <a:lnTo>
                    <a:pt x="422" y="1976"/>
                  </a:lnTo>
                  <a:lnTo>
                    <a:pt x="392" y="1932"/>
                  </a:lnTo>
                  <a:lnTo>
                    <a:pt x="362" y="1886"/>
                  </a:lnTo>
                  <a:lnTo>
                    <a:pt x="336" y="1840"/>
                  </a:lnTo>
                  <a:lnTo>
                    <a:pt x="312" y="1792"/>
                  </a:lnTo>
                  <a:lnTo>
                    <a:pt x="290" y="1744"/>
                  </a:lnTo>
                  <a:lnTo>
                    <a:pt x="270" y="1692"/>
                  </a:lnTo>
                  <a:lnTo>
                    <a:pt x="252" y="1642"/>
                  </a:lnTo>
                  <a:lnTo>
                    <a:pt x="238" y="1588"/>
                  </a:lnTo>
                  <a:lnTo>
                    <a:pt x="224" y="1534"/>
                  </a:lnTo>
                  <a:lnTo>
                    <a:pt x="216" y="1480"/>
                  </a:lnTo>
                  <a:lnTo>
                    <a:pt x="208" y="1424"/>
                  </a:lnTo>
                  <a:lnTo>
                    <a:pt x="204" y="1368"/>
                  </a:lnTo>
                  <a:lnTo>
                    <a:pt x="202" y="1312"/>
                  </a:lnTo>
                  <a:lnTo>
                    <a:pt x="204" y="1254"/>
                  </a:lnTo>
                  <a:lnTo>
                    <a:pt x="208" y="1198"/>
                  </a:lnTo>
                  <a:lnTo>
                    <a:pt x="216" y="1142"/>
                  </a:lnTo>
                  <a:lnTo>
                    <a:pt x="224" y="1088"/>
                  </a:lnTo>
                  <a:lnTo>
                    <a:pt x="238" y="1034"/>
                  </a:lnTo>
                  <a:lnTo>
                    <a:pt x="252" y="982"/>
                  </a:lnTo>
                  <a:lnTo>
                    <a:pt x="270" y="930"/>
                  </a:lnTo>
                  <a:lnTo>
                    <a:pt x="290" y="880"/>
                  </a:lnTo>
                  <a:lnTo>
                    <a:pt x="312" y="830"/>
                  </a:lnTo>
                  <a:lnTo>
                    <a:pt x="336" y="782"/>
                  </a:lnTo>
                  <a:lnTo>
                    <a:pt x="362" y="736"/>
                  </a:lnTo>
                  <a:lnTo>
                    <a:pt x="392" y="692"/>
                  </a:lnTo>
                  <a:lnTo>
                    <a:pt x="422" y="648"/>
                  </a:lnTo>
                  <a:lnTo>
                    <a:pt x="456" y="606"/>
                  </a:lnTo>
                  <a:lnTo>
                    <a:pt x="490" y="566"/>
                  </a:lnTo>
                  <a:lnTo>
                    <a:pt x="528" y="526"/>
                  </a:lnTo>
                  <a:lnTo>
                    <a:pt x="566" y="490"/>
                  </a:lnTo>
                  <a:lnTo>
                    <a:pt x="606" y="456"/>
                  </a:lnTo>
                  <a:lnTo>
                    <a:pt x="648" y="422"/>
                  </a:lnTo>
                  <a:lnTo>
                    <a:pt x="692" y="392"/>
                  </a:lnTo>
                  <a:lnTo>
                    <a:pt x="736" y="362"/>
                  </a:lnTo>
                  <a:lnTo>
                    <a:pt x="782" y="336"/>
                  </a:lnTo>
                  <a:lnTo>
                    <a:pt x="830" y="312"/>
                  </a:lnTo>
                  <a:lnTo>
                    <a:pt x="880" y="290"/>
                  </a:lnTo>
                  <a:lnTo>
                    <a:pt x="930" y="270"/>
                  </a:lnTo>
                  <a:lnTo>
                    <a:pt x="982" y="252"/>
                  </a:lnTo>
                  <a:lnTo>
                    <a:pt x="1034" y="236"/>
                  </a:lnTo>
                  <a:lnTo>
                    <a:pt x="1088" y="224"/>
                  </a:lnTo>
                  <a:lnTo>
                    <a:pt x="1142" y="214"/>
                  </a:lnTo>
                  <a:lnTo>
                    <a:pt x="1198" y="208"/>
                  </a:lnTo>
                  <a:lnTo>
                    <a:pt x="1254" y="204"/>
                  </a:lnTo>
                  <a:lnTo>
                    <a:pt x="1312" y="202"/>
                  </a:lnTo>
                  <a:lnTo>
                    <a:pt x="1368" y="204"/>
                  </a:lnTo>
                  <a:lnTo>
                    <a:pt x="1426" y="208"/>
                  </a:lnTo>
                  <a:lnTo>
                    <a:pt x="1480" y="214"/>
                  </a:lnTo>
                  <a:lnTo>
                    <a:pt x="1536" y="224"/>
                  </a:lnTo>
                  <a:lnTo>
                    <a:pt x="1588" y="236"/>
                  </a:lnTo>
                  <a:lnTo>
                    <a:pt x="1642" y="252"/>
                  </a:lnTo>
                  <a:lnTo>
                    <a:pt x="1694" y="270"/>
                  </a:lnTo>
                  <a:lnTo>
                    <a:pt x="1744" y="290"/>
                  </a:lnTo>
                  <a:lnTo>
                    <a:pt x="1792" y="312"/>
                  </a:lnTo>
                  <a:lnTo>
                    <a:pt x="1840" y="336"/>
                  </a:lnTo>
                  <a:lnTo>
                    <a:pt x="1886" y="362"/>
                  </a:lnTo>
                  <a:lnTo>
                    <a:pt x="1932" y="392"/>
                  </a:lnTo>
                  <a:lnTo>
                    <a:pt x="1976" y="422"/>
                  </a:lnTo>
                  <a:lnTo>
                    <a:pt x="2018" y="456"/>
                  </a:lnTo>
                  <a:lnTo>
                    <a:pt x="2058" y="490"/>
                  </a:lnTo>
                  <a:lnTo>
                    <a:pt x="2096" y="526"/>
                  </a:lnTo>
                  <a:lnTo>
                    <a:pt x="2132" y="566"/>
                  </a:lnTo>
                  <a:lnTo>
                    <a:pt x="2168" y="606"/>
                  </a:lnTo>
                  <a:lnTo>
                    <a:pt x="2200" y="648"/>
                  </a:lnTo>
                  <a:lnTo>
                    <a:pt x="2232" y="692"/>
                  </a:lnTo>
                  <a:lnTo>
                    <a:pt x="2260" y="736"/>
                  </a:lnTo>
                  <a:lnTo>
                    <a:pt x="2288" y="782"/>
                  </a:lnTo>
                  <a:lnTo>
                    <a:pt x="2312" y="830"/>
                  </a:lnTo>
                  <a:lnTo>
                    <a:pt x="2334" y="880"/>
                  </a:lnTo>
                  <a:lnTo>
                    <a:pt x="2354" y="930"/>
                  </a:lnTo>
                  <a:lnTo>
                    <a:pt x="2372" y="982"/>
                  </a:lnTo>
                  <a:lnTo>
                    <a:pt x="2386" y="1034"/>
                  </a:lnTo>
                  <a:lnTo>
                    <a:pt x="2398" y="1088"/>
                  </a:lnTo>
                  <a:lnTo>
                    <a:pt x="2408" y="1142"/>
                  </a:lnTo>
                  <a:lnTo>
                    <a:pt x="2416" y="1198"/>
                  </a:lnTo>
                  <a:lnTo>
                    <a:pt x="2420" y="1254"/>
                  </a:lnTo>
                  <a:lnTo>
                    <a:pt x="2422" y="1312"/>
                  </a:lnTo>
                  <a:lnTo>
                    <a:pt x="2420" y="1368"/>
                  </a:lnTo>
                  <a:lnTo>
                    <a:pt x="2416" y="1424"/>
                  </a:lnTo>
                  <a:lnTo>
                    <a:pt x="2408" y="1480"/>
                  </a:lnTo>
                  <a:lnTo>
                    <a:pt x="2398" y="1534"/>
                  </a:lnTo>
                  <a:lnTo>
                    <a:pt x="2386" y="1588"/>
                  </a:lnTo>
                  <a:lnTo>
                    <a:pt x="2372" y="1642"/>
                  </a:lnTo>
                  <a:lnTo>
                    <a:pt x="2354" y="1692"/>
                  </a:lnTo>
                  <a:lnTo>
                    <a:pt x="2334" y="1744"/>
                  </a:lnTo>
                  <a:lnTo>
                    <a:pt x="2312" y="1792"/>
                  </a:lnTo>
                  <a:lnTo>
                    <a:pt x="2288" y="1840"/>
                  </a:lnTo>
                  <a:lnTo>
                    <a:pt x="2260" y="1886"/>
                  </a:lnTo>
                  <a:lnTo>
                    <a:pt x="2232" y="1932"/>
                  </a:lnTo>
                  <a:lnTo>
                    <a:pt x="2200" y="1976"/>
                  </a:lnTo>
                  <a:lnTo>
                    <a:pt x="2168" y="2018"/>
                  </a:lnTo>
                  <a:lnTo>
                    <a:pt x="2132" y="2058"/>
                  </a:lnTo>
                  <a:lnTo>
                    <a:pt x="2096" y="2096"/>
                  </a:lnTo>
                  <a:lnTo>
                    <a:pt x="2058" y="2132"/>
                  </a:lnTo>
                  <a:lnTo>
                    <a:pt x="2018" y="2168"/>
                  </a:lnTo>
                  <a:lnTo>
                    <a:pt x="1976" y="2200"/>
                  </a:lnTo>
                  <a:lnTo>
                    <a:pt x="1932" y="2232"/>
                  </a:lnTo>
                  <a:lnTo>
                    <a:pt x="1886" y="2260"/>
                  </a:lnTo>
                  <a:lnTo>
                    <a:pt x="1840" y="2286"/>
                  </a:lnTo>
                  <a:lnTo>
                    <a:pt x="1792" y="2312"/>
                  </a:lnTo>
                  <a:lnTo>
                    <a:pt x="1744" y="2334"/>
                  </a:lnTo>
                  <a:lnTo>
                    <a:pt x="1694" y="2354"/>
                  </a:lnTo>
                  <a:lnTo>
                    <a:pt x="1642" y="2370"/>
                  </a:lnTo>
                  <a:lnTo>
                    <a:pt x="1588" y="2386"/>
                  </a:lnTo>
                  <a:lnTo>
                    <a:pt x="1536" y="2398"/>
                  </a:lnTo>
                  <a:lnTo>
                    <a:pt x="1480" y="2408"/>
                  </a:lnTo>
                  <a:lnTo>
                    <a:pt x="1426" y="2416"/>
                  </a:lnTo>
                  <a:lnTo>
                    <a:pt x="1368" y="2420"/>
                  </a:lnTo>
                  <a:lnTo>
                    <a:pt x="1312" y="2420"/>
                  </a:lnTo>
                  <a:close/>
                </a:path>
              </a:pathLst>
            </a:custGeom>
            <a:solidFill>
              <a:srgbClr val="808080">
                <a:alpha val="79999"/>
              </a:srgbClr>
            </a:solidFill>
            <a:ln>
              <a:noFill/>
            </a:ln>
            <a:extLst>
              <a:ext uri="{91240B29-F687-4F45-9708-019B960494DF}">
                <a14:hiddenLine xmlns:a14="http://schemas.microsoft.com/office/drawing/2010/main" w="19050" cap="rnd">
                  <a:solidFill>
                    <a:srgbClr val="000000"/>
                  </a:solidFill>
                  <a:prstDash val="sysDot"/>
                  <a:round/>
                  <a:headEnd/>
                  <a:tailEnd/>
                </a14:hiddenLine>
              </a:ext>
            </a:extLst>
          </p:spPr>
          <p:txBody>
            <a:bodyPr wrap="none" anchor="ctr"/>
            <a:ls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latinLnBrk="1">
                <a:spcBef>
                  <a:spcPct val="0"/>
                </a:spcBef>
                <a:spcAft>
                  <a:spcPct val="0"/>
                </a:spcAft>
              </a:pPr>
              <a:endParaRPr kumimoji="1" lang="zh-CN" altLang="en-US" sz="1400">
                <a:solidFill>
                  <a:srgbClr val="000000"/>
                </a:solidFill>
                <a:latin typeface="Calibri" panose="020F0502020204030204" pitchFamily="34" charset="0"/>
                <a:ea typeface="Gulim" pitchFamily="34" charset="-127"/>
              </a:endParaRPr>
            </a:p>
          </p:txBody>
        </p:sp>
        <p:sp>
          <p:nvSpPr>
            <p:cNvPr id="92" name="Oval 676"/>
            <p:cNvSpPr>
              <a:spLocks noChangeArrowheads="1"/>
            </p:cNvSpPr>
            <p:nvPr/>
          </p:nvSpPr>
          <p:spPr bwMode="auto">
            <a:xfrm rot="324743" flipH="1">
              <a:off x="7649339" y="2653435"/>
              <a:ext cx="1958986" cy="1957834"/>
            </a:xfrm>
            <a:prstGeom prst="ellipse">
              <a:avLst/>
            </a:prstGeom>
            <a:solidFill>
              <a:srgbClr val="0863B5"/>
            </a:solidFill>
            <a:ln>
              <a:noFill/>
            </a:ln>
            <a:extLst>
              <a:ext uri="{91240B29-F687-4F45-9708-019B960494DF}">
                <a14:hiddenLine xmlns:a14="http://schemas.microsoft.com/office/drawing/2010/main" w="19050" algn="ctr">
                  <a:solidFill>
                    <a:srgbClr val="000000"/>
                  </a:solidFill>
                  <a:round/>
                  <a:headEnd/>
                  <a:tailEnd/>
                </a14:hiddenLine>
              </a:ext>
            </a:extLst>
          </p:spPr>
          <p:txBody>
            <a:bodyPr wrap="none" anchor="ctr"/>
            <a:ls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latinLnBrk="1">
                <a:spcBef>
                  <a:spcPct val="0"/>
                </a:spcBef>
                <a:spcAft>
                  <a:spcPct val="0"/>
                </a:spcAft>
              </a:pPr>
              <a:endParaRPr kumimoji="1" lang="ko-KR" altLang="en-US" sz="1400">
                <a:solidFill>
                  <a:srgbClr val="000000"/>
                </a:solidFill>
                <a:latin typeface="Calibri" panose="020F0502020204030204" pitchFamily="34" charset="0"/>
                <a:ea typeface="Gulim" pitchFamily="34" charset="-127"/>
              </a:endParaRPr>
            </a:p>
          </p:txBody>
        </p:sp>
        <p:grpSp>
          <p:nvGrpSpPr>
            <p:cNvPr id="80" name="Group 30"/>
            <p:cNvGrpSpPr/>
            <p:nvPr/>
          </p:nvGrpSpPr>
          <p:grpSpPr>
            <a:xfrm flipH="1">
              <a:off x="8182281" y="3187374"/>
              <a:ext cx="889946" cy="889942"/>
              <a:chOff x="6665325" y="3562824"/>
              <a:chExt cx="587140" cy="587140"/>
            </a:xfrm>
            <a:noFill/>
          </p:grpSpPr>
          <p:sp>
            <p:nvSpPr>
              <p:cNvPr id="85" name="Freeform 19"/>
              <p:cNvSpPr>
                <a:spLocks noEditPoints="1"/>
              </p:cNvSpPr>
              <p:nvPr/>
            </p:nvSpPr>
            <p:spPr bwMode="auto">
              <a:xfrm>
                <a:off x="6808144" y="3735126"/>
                <a:ext cx="301499" cy="242538"/>
              </a:xfrm>
              <a:custGeom>
                <a:avLst/>
                <a:gdLst>
                  <a:gd name="T0" fmla="*/ 393 w 400"/>
                  <a:gd name="T1" fmla="*/ 61 h 322"/>
                  <a:gd name="T2" fmla="*/ 300 w 400"/>
                  <a:gd name="T3" fmla="*/ 3 h 322"/>
                  <a:gd name="T4" fmla="*/ 286 w 400"/>
                  <a:gd name="T5" fmla="*/ 3 h 322"/>
                  <a:gd name="T6" fmla="*/ 200 w 400"/>
                  <a:gd name="T7" fmla="*/ 57 h 322"/>
                  <a:gd name="T8" fmla="*/ 113 w 400"/>
                  <a:gd name="T9" fmla="*/ 3 h 322"/>
                  <a:gd name="T10" fmla="*/ 100 w 400"/>
                  <a:gd name="T11" fmla="*/ 3 h 322"/>
                  <a:gd name="T12" fmla="*/ 6 w 400"/>
                  <a:gd name="T13" fmla="*/ 61 h 322"/>
                  <a:gd name="T14" fmla="*/ 0 w 400"/>
                  <a:gd name="T15" fmla="*/ 73 h 322"/>
                  <a:gd name="T16" fmla="*/ 0 w 400"/>
                  <a:gd name="T17" fmla="*/ 307 h 322"/>
                  <a:gd name="T18" fmla="*/ 6 w 400"/>
                  <a:gd name="T19" fmla="*/ 319 h 322"/>
                  <a:gd name="T20" fmla="*/ 20 w 400"/>
                  <a:gd name="T21" fmla="*/ 319 h 322"/>
                  <a:gd name="T22" fmla="*/ 106 w 400"/>
                  <a:gd name="T23" fmla="*/ 265 h 322"/>
                  <a:gd name="T24" fmla="*/ 193 w 400"/>
                  <a:gd name="T25" fmla="*/ 319 h 322"/>
                  <a:gd name="T26" fmla="*/ 207 w 400"/>
                  <a:gd name="T27" fmla="*/ 319 h 322"/>
                  <a:gd name="T28" fmla="*/ 293 w 400"/>
                  <a:gd name="T29" fmla="*/ 265 h 322"/>
                  <a:gd name="T30" fmla="*/ 380 w 400"/>
                  <a:gd name="T31" fmla="*/ 319 h 322"/>
                  <a:gd name="T32" fmla="*/ 387 w 400"/>
                  <a:gd name="T33" fmla="*/ 321 h 322"/>
                  <a:gd name="T34" fmla="*/ 393 w 400"/>
                  <a:gd name="T35" fmla="*/ 319 h 322"/>
                  <a:gd name="T36" fmla="*/ 400 w 400"/>
                  <a:gd name="T37" fmla="*/ 307 h 322"/>
                  <a:gd name="T38" fmla="*/ 400 w 400"/>
                  <a:gd name="T39" fmla="*/ 73 h 322"/>
                  <a:gd name="T40" fmla="*/ 393 w 400"/>
                  <a:gd name="T41" fmla="*/ 61 h 322"/>
                  <a:gd name="T42" fmla="*/ 93 w 400"/>
                  <a:gd name="T43" fmla="*/ 241 h 322"/>
                  <a:gd name="T44" fmla="*/ 26 w 400"/>
                  <a:gd name="T45" fmla="*/ 283 h 322"/>
                  <a:gd name="T46" fmla="*/ 26 w 400"/>
                  <a:gd name="T47" fmla="*/ 81 h 322"/>
                  <a:gd name="T48" fmla="*/ 93 w 400"/>
                  <a:gd name="T49" fmla="*/ 39 h 322"/>
                  <a:gd name="T50" fmla="*/ 93 w 400"/>
                  <a:gd name="T51" fmla="*/ 241 h 322"/>
                  <a:gd name="T52" fmla="*/ 187 w 400"/>
                  <a:gd name="T53" fmla="*/ 283 h 322"/>
                  <a:gd name="T54" fmla="*/ 119 w 400"/>
                  <a:gd name="T55" fmla="*/ 241 h 322"/>
                  <a:gd name="T56" fmla="*/ 119 w 400"/>
                  <a:gd name="T57" fmla="*/ 39 h 322"/>
                  <a:gd name="T58" fmla="*/ 187 w 400"/>
                  <a:gd name="T59" fmla="*/ 81 h 322"/>
                  <a:gd name="T60" fmla="*/ 187 w 400"/>
                  <a:gd name="T61" fmla="*/ 283 h 322"/>
                  <a:gd name="T62" fmla="*/ 280 w 400"/>
                  <a:gd name="T63" fmla="*/ 241 h 322"/>
                  <a:gd name="T64" fmla="*/ 213 w 400"/>
                  <a:gd name="T65" fmla="*/ 283 h 322"/>
                  <a:gd name="T66" fmla="*/ 213 w 400"/>
                  <a:gd name="T67" fmla="*/ 81 h 322"/>
                  <a:gd name="T68" fmla="*/ 280 w 400"/>
                  <a:gd name="T69" fmla="*/ 39 h 322"/>
                  <a:gd name="T70" fmla="*/ 280 w 400"/>
                  <a:gd name="T71" fmla="*/ 241 h 322"/>
                  <a:gd name="T72" fmla="*/ 374 w 400"/>
                  <a:gd name="T73" fmla="*/ 283 h 322"/>
                  <a:gd name="T74" fmla="*/ 306 w 400"/>
                  <a:gd name="T75" fmla="*/ 241 h 322"/>
                  <a:gd name="T76" fmla="*/ 306 w 400"/>
                  <a:gd name="T77" fmla="*/ 39 h 322"/>
                  <a:gd name="T78" fmla="*/ 374 w 400"/>
                  <a:gd name="T79" fmla="*/ 81 h 322"/>
                  <a:gd name="T80" fmla="*/ 374 w 400"/>
                  <a:gd name="T81" fmla="*/ 283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00" h="322">
                    <a:moveTo>
                      <a:pt x="393" y="61"/>
                    </a:moveTo>
                    <a:cubicBezTo>
                      <a:pt x="300" y="3"/>
                      <a:pt x="300" y="3"/>
                      <a:pt x="300" y="3"/>
                    </a:cubicBezTo>
                    <a:cubicBezTo>
                      <a:pt x="296" y="0"/>
                      <a:pt x="291" y="0"/>
                      <a:pt x="286" y="3"/>
                    </a:cubicBezTo>
                    <a:cubicBezTo>
                      <a:pt x="200" y="57"/>
                      <a:pt x="200" y="57"/>
                      <a:pt x="200" y="57"/>
                    </a:cubicBezTo>
                    <a:cubicBezTo>
                      <a:pt x="113" y="3"/>
                      <a:pt x="113" y="3"/>
                      <a:pt x="113" y="3"/>
                    </a:cubicBezTo>
                    <a:cubicBezTo>
                      <a:pt x="109" y="0"/>
                      <a:pt x="104" y="0"/>
                      <a:pt x="100" y="3"/>
                    </a:cubicBezTo>
                    <a:cubicBezTo>
                      <a:pt x="6" y="61"/>
                      <a:pt x="6" y="61"/>
                      <a:pt x="6" y="61"/>
                    </a:cubicBezTo>
                    <a:cubicBezTo>
                      <a:pt x="2" y="64"/>
                      <a:pt x="0" y="68"/>
                      <a:pt x="0" y="73"/>
                    </a:cubicBezTo>
                    <a:cubicBezTo>
                      <a:pt x="0" y="307"/>
                      <a:pt x="0" y="307"/>
                      <a:pt x="0" y="307"/>
                    </a:cubicBezTo>
                    <a:cubicBezTo>
                      <a:pt x="0" y="312"/>
                      <a:pt x="2" y="317"/>
                      <a:pt x="6" y="319"/>
                    </a:cubicBezTo>
                    <a:cubicBezTo>
                      <a:pt x="11" y="322"/>
                      <a:pt x="16" y="321"/>
                      <a:pt x="20" y="319"/>
                    </a:cubicBezTo>
                    <a:cubicBezTo>
                      <a:pt x="106" y="265"/>
                      <a:pt x="106" y="265"/>
                      <a:pt x="106" y="265"/>
                    </a:cubicBezTo>
                    <a:cubicBezTo>
                      <a:pt x="193" y="319"/>
                      <a:pt x="193" y="319"/>
                      <a:pt x="193" y="319"/>
                    </a:cubicBezTo>
                    <a:cubicBezTo>
                      <a:pt x="197" y="322"/>
                      <a:pt x="202" y="322"/>
                      <a:pt x="207" y="319"/>
                    </a:cubicBezTo>
                    <a:cubicBezTo>
                      <a:pt x="293" y="265"/>
                      <a:pt x="293" y="265"/>
                      <a:pt x="293" y="265"/>
                    </a:cubicBezTo>
                    <a:cubicBezTo>
                      <a:pt x="380" y="319"/>
                      <a:pt x="380" y="319"/>
                      <a:pt x="380" y="319"/>
                    </a:cubicBezTo>
                    <a:cubicBezTo>
                      <a:pt x="382" y="320"/>
                      <a:pt x="384" y="321"/>
                      <a:pt x="387" y="321"/>
                    </a:cubicBezTo>
                    <a:cubicBezTo>
                      <a:pt x="389" y="321"/>
                      <a:pt x="391" y="320"/>
                      <a:pt x="393" y="319"/>
                    </a:cubicBezTo>
                    <a:cubicBezTo>
                      <a:pt x="397" y="317"/>
                      <a:pt x="400" y="312"/>
                      <a:pt x="400" y="307"/>
                    </a:cubicBezTo>
                    <a:cubicBezTo>
                      <a:pt x="400" y="73"/>
                      <a:pt x="400" y="73"/>
                      <a:pt x="400" y="73"/>
                    </a:cubicBezTo>
                    <a:cubicBezTo>
                      <a:pt x="400" y="68"/>
                      <a:pt x="397" y="64"/>
                      <a:pt x="393" y="61"/>
                    </a:cubicBezTo>
                    <a:close/>
                    <a:moveTo>
                      <a:pt x="93" y="241"/>
                    </a:moveTo>
                    <a:cubicBezTo>
                      <a:pt x="26" y="283"/>
                      <a:pt x="26" y="283"/>
                      <a:pt x="26" y="283"/>
                    </a:cubicBezTo>
                    <a:cubicBezTo>
                      <a:pt x="26" y="81"/>
                      <a:pt x="26" y="81"/>
                      <a:pt x="26" y="81"/>
                    </a:cubicBezTo>
                    <a:cubicBezTo>
                      <a:pt x="93" y="39"/>
                      <a:pt x="93" y="39"/>
                      <a:pt x="93" y="39"/>
                    </a:cubicBezTo>
                    <a:lnTo>
                      <a:pt x="93" y="241"/>
                    </a:lnTo>
                    <a:close/>
                    <a:moveTo>
                      <a:pt x="187" y="283"/>
                    </a:moveTo>
                    <a:cubicBezTo>
                      <a:pt x="119" y="241"/>
                      <a:pt x="119" y="241"/>
                      <a:pt x="119" y="241"/>
                    </a:cubicBezTo>
                    <a:cubicBezTo>
                      <a:pt x="119" y="39"/>
                      <a:pt x="119" y="39"/>
                      <a:pt x="119" y="39"/>
                    </a:cubicBezTo>
                    <a:cubicBezTo>
                      <a:pt x="187" y="81"/>
                      <a:pt x="187" y="81"/>
                      <a:pt x="187" y="81"/>
                    </a:cubicBezTo>
                    <a:lnTo>
                      <a:pt x="187" y="283"/>
                    </a:lnTo>
                    <a:close/>
                    <a:moveTo>
                      <a:pt x="280" y="241"/>
                    </a:moveTo>
                    <a:cubicBezTo>
                      <a:pt x="213" y="283"/>
                      <a:pt x="213" y="283"/>
                      <a:pt x="213" y="283"/>
                    </a:cubicBezTo>
                    <a:cubicBezTo>
                      <a:pt x="213" y="81"/>
                      <a:pt x="213" y="81"/>
                      <a:pt x="213" y="81"/>
                    </a:cubicBezTo>
                    <a:cubicBezTo>
                      <a:pt x="280" y="39"/>
                      <a:pt x="280" y="39"/>
                      <a:pt x="280" y="39"/>
                    </a:cubicBezTo>
                    <a:lnTo>
                      <a:pt x="280" y="241"/>
                    </a:lnTo>
                    <a:close/>
                    <a:moveTo>
                      <a:pt x="374" y="283"/>
                    </a:moveTo>
                    <a:cubicBezTo>
                      <a:pt x="306" y="241"/>
                      <a:pt x="306" y="241"/>
                      <a:pt x="306" y="241"/>
                    </a:cubicBezTo>
                    <a:cubicBezTo>
                      <a:pt x="306" y="39"/>
                      <a:pt x="306" y="39"/>
                      <a:pt x="306" y="39"/>
                    </a:cubicBezTo>
                    <a:cubicBezTo>
                      <a:pt x="374" y="81"/>
                      <a:pt x="374" y="81"/>
                      <a:pt x="374" y="81"/>
                    </a:cubicBezTo>
                    <a:lnTo>
                      <a:pt x="374" y="283"/>
                    </a:lnTo>
                    <a:close/>
                  </a:path>
                </a:pathLst>
              </a:custGeom>
              <a:grpFill/>
              <a:ln>
                <a:solidFill>
                  <a:schemeClr val="bg1">
                    <a:lumMod val="95000"/>
                  </a:schemeClr>
                </a:solidFill>
              </a:ln>
            </p:spPr>
            <p:txBody>
              <a:bodyPr vert="horz" wrap="square" lIns="91440" tIns="45720" rIns="91440" bIns="45720" numCol="1" anchor="t" anchorCtr="0" compatLnSpc="1">
                <a:prstTxWarp prst="textNoShape">
                  <a:avLst/>
                </a:prstTxWarp>
              </a:bodyPr>
              <a:ls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600" dirty="0">
                  <a:latin typeface="Calibri" panose="020F0502020204030204" pitchFamily="34" charset="0"/>
                </a:endParaRPr>
              </a:p>
            </p:txBody>
          </p:sp>
          <p:sp>
            <p:nvSpPr>
              <p:cNvPr id="86" name="Freeform 23"/>
              <p:cNvSpPr>
                <a:spLocks noEditPoints="1"/>
              </p:cNvSpPr>
              <p:nvPr/>
            </p:nvSpPr>
            <p:spPr bwMode="auto">
              <a:xfrm>
                <a:off x="6665325" y="3562824"/>
                <a:ext cx="587140" cy="587140"/>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192 w 384"/>
                  <a:gd name="T11" fmla="*/ 349 h 384"/>
                  <a:gd name="T12" fmla="*/ 35 w 384"/>
                  <a:gd name="T13" fmla="*/ 192 h 384"/>
                  <a:gd name="T14" fmla="*/ 192 w 384"/>
                  <a:gd name="T15" fmla="*/ 35 h 384"/>
                  <a:gd name="T16" fmla="*/ 349 w 384"/>
                  <a:gd name="T17" fmla="*/ 192 h 384"/>
                  <a:gd name="T18" fmla="*/ 192 w 384"/>
                  <a:gd name="T19" fmla="*/ 349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349"/>
                    </a:moveTo>
                    <a:cubicBezTo>
                      <a:pt x="105" y="349"/>
                      <a:pt x="35" y="278"/>
                      <a:pt x="35" y="192"/>
                    </a:cubicBezTo>
                    <a:cubicBezTo>
                      <a:pt x="35" y="105"/>
                      <a:pt x="105" y="35"/>
                      <a:pt x="192" y="35"/>
                    </a:cubicBezTo>
                    <a:cubicBezTo>
                      <a:pt x="278" y="35"/>
                      <a:pt x="349" y="105"/>
                      <a:pt x="349" y="192"/>
                    </a:cubicBezTo>
                    <a:cubicBezTo>
                      <a:pt x="349" y="278"/>
                      <a:pt x="278" y="349"/>
                      <a:pt x="192" y="349"/>
                    </a:cubicBezTo>
                    <a:close/>
                  </a:path>
                </a:pathLst>
              </a:custGeom>
              <a:grpFill/>
              <a:ln>
                <a:solidFill>
                  <a:schemeClr val="bg1">
                    <a:lumMod val="95000"/>
                  </a:schemeClr>
                </a:solidFill>
              </a:ln>
            </p:spPr>
            <p:txBody>
              <a:bodyPr vert="horz" wrap="square" lIns="91440" tIns="45720" rIns="91440" bIns="45720" numCol="1" anchor="t" anchorCtr="0" compatLnSpc="1">
                <a:prstTxWarp prst="textNoShape">
                  <a:avLst/>
                </a:prstTxWarp>
              </a:bodyPr>
              <a:ls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600" dirty="0">
                  <a:latin typeface="Calibri" panose="020F0502020204030204" pitchFamily="34" charset="0"/>
                </a:endParaRPr>
              </a:p>
            </p:txBody>
          </p:sp>
        </p:grpSp>
      </p:grpSp>
      <p:grpSp>
        <p:nvGrpSpPr>
          <p:cNvPr id="3" name="组合 2"/>
          <p:cNvGrpSpPr/>
          <p:nvPr/>
        </p:nvGrpSpPr>
        <p:grpSpPr>
          <a:xfrm>
            <a:off x="5592289" y="2336167"/>
            <a:ext cx="1910531" cy="1911685"/>
            <a:chOff x="5592289" y="2336167"/>
            <a:chExt cx="1910531" cy="1911685"/>
          </a:xfrm>
        </p:grpSpPr>
        <p:sp>
          <p:nvSpPr>
            <p:cNvPr id="90" name="Freeform 673"/>
            <p:cNvSpPr>
              <a:spLocks noEditPoints="1"/>
            </p:cNvSpPr>
            <p:nvPr/>
          </p:nvSpPr>
          <p:spPr bwMode="auto">
            <a:xfrm rot="324743" flipH="1">
              <a:off x="5592289" y="2336167"/>
              <a:ext cx="1910531" cy="1911685"/>
            </a:xfrm>
            <a:custGeom>
              <a:avLst/>
              <a:gdLst>
                <a:gd name="T0" fmla="*/ 2147483647 w 1816"/>
                <a:gd name="T1" fmla="*/ 2147483647 h 1816"/>
                <a:gd name="T2" fmla="*/ 2147483647 w 1816"/>
                <a:gd name="T3" fmla="*/ 2147483647 h 1816"/>
                <a:gd name="T4" fmla="*/ 2147483647 w 1816"/>
                <a:gd name="T5" fmla="*/ 2147483647 h 1816"/>
                <a:gd name="T6" fmla="*/ 2147483647 w 1816"/>
                <a:gd name="T7" fmla="*/ 2147483647 h 1816"/>
                <a:gd name="T8" fmla="*/ 2147483647 w 1816"/>
                <a:gd name="T9" fmla="*/ 2147483647 h 1816"/>
                <a:gd name="T10" fmla="*/ 2147483647 w 1816"/>
                <a:gd name="T11" fmla="*/ 2147483647 h 1816"/>
                <a:gd name="T12" fmla="*/ 2147483647 w 1816"/>
                <a:gd name="T13" fmla="*/ 2147483647 h 1816"/>
                <a:gd name="T14" fmla="*/ 2147483647 w 1816"/>
                <a:gd name="T15" fmla="*/ 2147483647 h 1816"/>
                <a:gd name="T16" fmla="*/ 2147483647 w 1816"/>
                <a:gd name="T17" fmla="*/ 2147483647 h 1816"/>
                <a:gd name="T18" fmla="*/ 2147483647 w 1816"/>
                <a:gd name="T19" fmla="*/ 2147483647 h 1816"/>
                <a:gd name="T20" fmla="*/ 2147483647 w 1816"/>
                <a:gd name="T21" fmla="*/ 2147483647 h 1816"/>
                <a:gd name="T22" fmla="*/ 2147483647 w 1816"/>
                <a:gd name="T23" fmla="*/ 2147483647 h 1816"/>
                <a:gd name="T24" fmla="*/ 0 w 1816"/>
                <a:gd name="T25" fmla="*/ 2147483647 h 1816"/>
                <a:gd name="T26" fmla="*/ 2147483647 w 1816"/>
                <a:gd name="T27" fmla="*/ 2147483647 h 1816"/>
                <a:gd name="T28" fmla="*/ 2147483647 w 1816"/>
                <a:gd name="T29" fmla="*/ 2147483647 h 1816"/>
                <a:gd name="T30" fmla="*/ 2147483647 w 1816"/>
                <a:gd name="T31" fmla="*/ 2147483647 h 1816"/>
                <a:gd name="T32" fmla="*/ 2147483647 w 1816"/>
                <a:gd name="T33" fmla="*/ 2147483647 h 1816"/>
                <a:gd name="T34" fmla="*/ 2147483647 w 1816"/>
                <a:gd name="T35" fmla="*/ 2147483647 h 1816"/>
                <a:gd name="T36" fmla="*/ 2147483647 w 1816"/>
                <a:gd name="T37" fmla="*/ 2147483647 h 1816"/>
                <a:gd name="T38" fmla="*/ 2147483647 w 1816"/>
                <a:gd name="T39" fmla="*/ 2147483647 h 1816"/>
                <a:gd name="T40" fmla="*/ 2147483647 w 1816"/>
                <a:gd name="T41" fmla="*/ 2147483647 h 1816"/>
                <a:gd name="T42" fmla="*/ 2147483647 w 1816"/>
                <a:gd name="T43" fmla="*/ 2147483647 h 1816"/>
                <a:gd name="T44" fmla="*/ 2147483647 w 1816"/>
                <a:gd name="T45" fmla="*/ 2147483647 h 1816"/>
                <a:gd name="T46" fmla="*/ 2147483647 w 1816"/>
                <a:gd name="T47" fmla="*/ 2147483647 h 1816"/>
                <a:gd name="T48" fmla="*/ 2147483647 w 1816"/>
                <a:gd name="T49" fmla="*/ 2147483647 h 1816"/>
                <a:gd name="T50" fmla="*/ 2147483647 w 1816"/>
                <a:gd name="T51" fmla="*/ 2147483647 h 1816"/>
                <a:gd name="T52" fmla="*/ 2147483647 w 1816"/>
                <a:gd name="T53" fmla="*/ 2147483647 h 1816"/>
                <a:gd name="T54" fmla="*/ 2147483647 w 1816"/>
                <a:gd name="T55" fmla="*/ 2147483647 h 1816"/>
                <a:gd name="T56" fmla="*/ 2147483647 w 1816"/>
                <a:gd name="T57" fmla="*/ 2147483647 h 1816"/>
                <a:gd name="T58" fmla="*/ 2147483647 w 1816"/>
                <a:gd name="T59" fmla="*/ 2147483647 h 1816"/>
                <a:gd name="T60" fmla="*/ 2147483647 w 1816"/>
                <a:gd name="T61" fmla="*/ 2147483647 h 1816"/>
                <a:gd name="T62" fmla="*/ 2147483647 w 1816"/>
                <a:gd name="T63" fmla="*/ 2147483647 h 1816"/>
                <a:gd name="T64" fmla="*/ 2147483647 w 1816"/>
                <a:gd name="T65" fmla="*/ 2147483647 h 1816"/>
                <a:gd name="T66" fmla="*/ 2147483647 w 1816"/>
                <a:gd name="T67" fmla="*/ 2147483647 h 1816"/>
                <a:gd name="T68" fmla="*/ 2147483647 w 1816"/>
                <a:gd name="T69" fmla="*/ 2147483647 h 1816"/>
                <a:gd name="T70" fmla="*/ 2147483647 w 1816"/>
                <a:gd name="T71" fmla="*/ 2147483647 h 1816"/>
                <a:gd name="T72" fmla="*/ 2147483647 w 1816"/>
                <a:gd name="T73" fmla="*/ 2147483647 h 1816"/>
                <a:gd name="T74" fmla="*/ 2147483647 w 1816"/>
                <a:gd name="T75" fmla="*/ 2147483647 h 1816"/>
                <a:gd name="T76" fmla="*/ 2147483647 w 1816"/>
                <a:gd name="T77" fmla="*/ 2147483647 h 1816"/>
                <a:gd name="T78" fmla="*/ 2147483647 w 1816"/>
                <a:gd name="T79" fmla="*/ 2147483647 h 1816"/>
                <a:gd name="T80" fmla="*/ 2147483647 w 1816"/>
                <a:gd name="T81" fmla="*/ 2147483647 h 1816"/>
                <a:gd name="T82" fmla="*/ 2147483647 w 1816"/>
                <a:gd name="T83" fmla="*/ 2147483647 h 1816"/>
                <a:gd name="T84" fmla="*/ 2147483647 w 1816"/>
                <a:gd name="T85" fmla="*/ 2147483647 h 1816"/>
                <a:gd name="T86" fmla="*/ 2147483647 w 1816"/>
                <a:gd name="T87" fmla="*/ 2147483647 h 1816"/>
                <a:gd name="T88" fmla="*/ 2147483647 w 1816"/>
                <a:gd name="T89" fmla="*/ 2147483647 h 1816"/>
                <a:gd name="T90" fmla="*/ 2147483647 w 1816"/>
                <a:gd name="T91" fmla="*/ 2147483647 h 1816"/>
                <a:gd name="T92" fmla="*/ 2147483647 w 1816"/>
                <a:gd name="T93" fmla="*/ 2147483647 h 1816"/>
                <a:gd name="T94" fmla="*/ 2147483647 w 1816"/>
                <a:gd name="T95" fmla="*/ 2147483647 h 1816"/>
                <a:gd name="T96" fmla="*/ 2147483647 w 1816"/>
                <a:gd name="T97" fmla="*/ 2147483647 h 1816"/>
                <a:gd name="T98" fmla="*/ 2147483647 w 1816"/>
                <a:gd name="T99" fmla="*/ 2147483647 h 1816"/>
                <a:gd name="T100" fmla="*/ 2147483647 w 1816"/>
                <a:gd name="T101" fmla="*/ 2147483647 h 1816"/>
                <a:gd name="T102" fmla="*/ 2147483647 w 1816"/>
                <a:gd name="T103" fmla="*/ 2147483647 h 181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1816"/>
                <a:gd name="T157" fmla="*/ 0 h 1816"/>
                <a:gd name="T158" fmla="*/ 1816 w 1816"/>
                <a:gd name="T159" fmla="*/ 1816 h 181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1816" h="1816">
                  <a:moveTo>
                    <a:pt x="1816" y="978"/>
                  </a:moveTo>
                  <a:lnTo>
                    <a:pt x="1816" y="836"/>
                  </a:lnTo>
                  <a:lnTo>
                    <a:pt x="1710" y="836"/>
                  </a:lnTo>
                  <a:lnTo>
                    <a:pt x="1706" y="792"/>
                  </a:lnTo>
                  <a:lnTo>
                    <a:pt x="1698" y="750"/>
                  </a:lnTo>
                  <a:lnTo>
                    <a:pt x="1688" y="708"/>
                  </a:lnTo>
                  <a:lnTo>
                    <a:pt x="1678" y="666"/>
                  </a:lnTo>
                  <a:lnTo>
                    <a:pt x="1774" y="626"/>
                  </a:lnTo>
                  <a:lnTo>
                    <a:pt x="1718" y="494"/>
                  </a:lnTo>
                  <a:lnTo>
                    <a:pt x="1622" y="534"/>
                  </a:lnTo>
                  <a:lnTo>
                    <a:pt x="1602" y="496"/>
                  </a:lnTo>
                  <a:lnTo>
                    <a:pt x="1578" y="460"/>
                  </a:lnTo>
                  <a:lnTo>
                    <a:pt x="1552" y="424"/>
                  </a:lnTo>
                  <a:lnTo>
                    <a:pt x="1526" y="390"/>
                  </a:lnTo>
                  <a:lnTo>
                    <a:pt x="1600" y="316"/>
                  </a:lnTo>
                  <a:lnTo>
                    <a:pt x="1498" y="216"/>
                  </a:lnTo>
                  <a:lnTo>
                    <a:pt x="1426" y="290"/>
                  </a:lnTo>
                  <a:lnTo>
                    <a:pt x="1392" y="262"/>
                  </a:lnTo>
                  <a:lnTo>
                    <a:pt x="1356" y="236"/>
                  </a:lnTo>
                  <a:lnTo>
                    <a:pt x="1318" y="214"/>
                  </a:lnTo>
                  <a:lnTo>
                    <a:pt x="1280" y="192"/>
                  </a:lnTo>
                  <a:lnTo>
                    <a:pt x="1320" y="96"/>
                  </a:lnTo>
                  <a:lnTo>
                    <a:pt x="1188" y="42"/>
                  </a:lnTo>
                  <a:lnTo>
                    <a:pt x="1150" y="138"/>
                  </a:lnTo>
                  <a:lnTo>
                    <a:pt x="1108" y="126"/>
                  </a:lnTo>
                  <a:lnTo>
                    <a:pt x="1066" y="116"/>
                  </a:lnTo>
                  <a:lnTo>
                    <a:pt x="1022" y="110"/>
                  </a:lnTo>
                  <a:lnTo>
                    <a:pt x="978" y="104"/>
                  </a:lnTo>
                  <a:lnTo>
                    <a:pt x="978" y="0"/>
                  </a:lnTo>
                  <a:lnTo>
                    <a:pt x="836" y="0"/>
                  </a:lnTo>
                  <a:lnTo>
                    <a:pt x="836" y="104"/>
                  </a:lnTo>
                  <a:lnTo>
                    <a:pt x="792" y="110"/>
                  </a:lnTo>
                  <a:lnTo>
                    <a:pt x="750" y="116"/>
                  </a:lnTo>
                  <a:lnTo>
                    <a:pt x="706" y="126"/>
                  </a:lnTo>
                  <a:lnTo>
                    <a:pt x="666" y="138"/>
                  </a:lnTo>
                  <a:lnTo>
                    <a:pt x="626" y="42"/>
                  </a:lnTo>
                  <a:lnTo>
                    <a:pt x="494" y="96"/>
                  </a:lnTo>
                  <a:lnTo>
                    <a:pt x="534" y="192"/>
                  </a:lnTo>
                  <a:lnTo>
                    <a:pt x="496" y="214"/>
                  </a:lnTo>
                  <a:lnTo>
                    <a:pt x="460" y="236"/>
                  </a:lnTo>
                  <a:lnTo>
                    <a:pt x="424" y="262"/>
                  </a:lnTo>
                  <a:lnTo>
                    <a:pt x="390" y="290"/>
                  </a:lnTo>
                  <a:lnTo>
                    <a:pt x="316" y="216"/>
                  </a:lnTo>
                  <a:lnTo>
                    <a:pt x="216" y="316"/>
                  </a:lnTo>
                  <a:lnTo>
                    <a:pt x="288" y="390"/>
                  </a:lnTo>
                  <a:lnTo>
                    <a:pt x="262" y="424"/>
                  </a:lnTo>
                  <a:lnTo>
                    <a:pt x="236" y="460"/>
                  </a:lnTo>
                  <a:lnTo>
                    <a:pt x="214" y="496"/>
                  </a:lnTo>
                  <a:lnTo>
                    <a:pt x="192" y="534"/>
                  </a:lnTo>
                  <a:lnTo>
                    <a:pt x="96" y="494"/>
                  </a:lnTo>
                  <a:lnTo>
                    <a:pt x="42" y="626"/>
                  </a:lnTo>
                  <a:lnTo>
                    <a:pt x="138" y="666"/>
                  </a:lnTo>
                  <a:lnTo>
                    <a:pt x="126" y="708"/>
                  </a:lnTo>
                  <a:lnTo>
                    <a:pt x="116" y="750"/>
                  </a:lnTo>
                  <a:lnTo>
                    <a:pt x="108" y="792"/>
                  </a:lnTo>
                  <a:lnTo>
                    <a:pt x="104" y="836"/>
                  </a:lnTo>
                  <a:lnTo>
                    <a:pt x="0" y="836"/>
                  </a:lnTo>
                  <a:lnTo>
                    <a:pt x="0" y="978"/>
                  </a:lnTo>
                  <a:lnTo>
                    <a:pt x="104" y="978"/>
                  </a:lnTo>
                  <a:lnTo>
                    <a:pt x="108" y="1022"/>
                  </a:lnTo>
                  <a:lnTo>
                    <a:pt x="116" y="1066"/>
                  </a:lnTo>
                  <a:lnTo>
                    <a:pt x="126" y="1108"/>
                  </a:lnTo>
                  <a:lnTo>
                    <a:pt x="138" y="1150"/>
                  </a:lnTo>
                  <a:lnTo>
                    <a:pt x="42" y="1190"/>
                  </a:lnTo>
                  <a:lnTo>
                    <a:pt x="96" y="1320"/>
                  </a:lnTo>
                  <a:lnTo>
                    <a:pt x="192" y="1280"/>
                  </a:lnTo>
                  <a:lnTo>
                    <a:pt x="214" y="1320"/>
                  </a:lnTo>
                  <a:lnTo>
                    <a:pt x="236" y="1356"/>
                  </a:lnTo>
                  <a:lnTo>
                    <a:pt x="262" y="1392"/>
                  </a:lnTo>
                  <a:lnTo>
                    <a:pt x="288" y="1426"/>
                  </a:lnTo>
                  <a:lnTo>
                    <a:pt x="216" y="1500"/>
                  </a:lnTo>
                  <a:lnTo>
                    <a:pt x="316" y="1600"/>
                  </a:lnTo>
                  <a:lnTo>
                    <a:pt x="390" y="1526"/>
                  </a:lnTo>
                  <a:lnTo>
                    <a:pt x="424" y="1554"/>
                  </a:lnTo>
                  <a:lnTo>
                    <a:pt x="460" y="1578"/>
                  </a:lnTo>
                  <a:lnTo>
                    <a:pt x="496" y="1602"/>
                  </a:lnTo>
                  <a:lnTo>
                    <a:pt x="534" y="1622"/>
                  </a:lnTo>
                  <a:lnTo>
                    <a:pt x="494" y="1718"/>
                  </a:lnTo>
                  <a:lnTo>
                    <a:pt x="626" y="1774"/>
                  </a:lnTo>
                  <a:lnTo>
                    <a:pt x="666" y="1678"/>
                  </a:lnTo>
                  <a:lnTo>
                    <a:pt x="706" y="1690"/>
                  </a:lnTo>
                  <a:lnTo>
                    <a:pt x="750" y="1698"/>
                  </a:lnTo>
                  <a:lnTo>
                    <a:pt x="792" y="1706"/>
                  </a:lnTo>
                  <a:lnTo>
                    <a:pt x="836" y="1712"/>
                  </a:lnTo>
                  <a:lnTo>
                    <a:pt x="836" y="1816"/>
                  </a:lnTo>
                  <a:lnTo>
                    <a:pt x="978" y="1816"/>
                  </a:lnTo>
                  <a:lnTo>
                    <a:pt x="978" y="1712"/>
                  </a:lnTo>
                  <a:lnTo>
                    <a:pt x="1022" y="1706"/>
                  </a:lnTo>
                  <a:lnTo>
                    <a:pt x="1066" y="1698"/>
                  </a:lnTo>
                  <a:lnTo>
                    <a:pt x="1108" y="1690"/>
                  </a:lnTo>
                  <a:lnTo>
                    <a:pt x="1150" y="1678"/>
                  </a:lnTo>
                  <a:lnTo>
                    <a:pt x="1188" y="1774"/>
                  </a:lnTo>
                  <a:lnTo>
                    <a:pt x="1320" y="1718"/>
                  </a:lnTo>
                  <a:lnTo>
                    <a:pt x="1280" y="1622"/>
                  </a:lnTo>
                  <a:lnTo>
                    <a:pt x="1318" y="1602"/>
                  </a:lnTo>
                  <a:lnTo>
                    <a:pt x="1356" y="1578"/>
                  </a:lnTo>
                  <a:lnTo>
                    <a:pt x="1392" y="1554"/>
                  </a:lnTo>
                  <a:lnTo>
                    <a:pt x="1426" y="1526"/>
                  </a:lnTo>
                  <a:lnTo>
                    <a:pt x="1498" y="1600"/>
                  </a:lnTo>
                  <a:lnTo>
                    <a:pt x="1600" y="1500"/>
                  </a:lnTo>
                  <a:lnTo>
                    <a:pt x="1526" y="1426"/>
                  </a:lnTo>
                  <a:lnTo>
                    <a:pt x="1552" y="1392"/>
                  </a:lnTo>
                  <a:lnTo>
                    <a:pt x="1578" y="1356"/>
                  </a:lnTo>
                  <a:lnTo>
                    <a:pt x="1602" y="1320"/>
                  </a:lnTo>
                  <a:lnTo>
                    <a:pt x="1622" y="1280"/>
                  </a:lnTo>
                  <a:lnTo>
                    <a:pt x="1718" y="1320"/>
                  </a:lnTo>
                  <a:lnTo>
                    <a:pt x="1774" y="1190"/>
                  </a:lnTo>
                  <a:lnTo>
                    <a:pt x="1678" y="1150"/>
                  </a:lnTo>
                  <a:lnTo>
                    <a:pt x="1688" y="1108"/>
                  </a:lnTo>
                  <a:lnTo>
                    <a:pt x="1698" y="1066"/>
                  </a:lnTo>
                  <a:lnTo>
                    <a:pt x="1706" y="1022"/>
                  </a:lnTo>
                  <a:lnTo>
                    <a:pt x="1710" y="978"/>
                  </a:lnTo>
                  <a:lnTo>
                    <a:pt x="1816" y="978"/>
                  </a:lnTo>
                  <a:close/>
                  <a:moveTo>
                    <a:pt x="908" y="1614"/>
                  </a:moveTo>
                  <a:lnTo>
                    <a:pt x="908" y="1614"/>
                  </a:lnTo>
                  <a:lnTo>
                    <a:pt x="872" y="1612"/>
                  </a:lnTo>
                  <a:lnTo>
                    <a:pt x="836" y="1610"/>
                  </a:lnTo>
                  <a:lnTo>
                    <a:pt x="800" y="1606"/>
                  </a:lnTo>
                  <a:lnTo>
                    <a:pt x="766" y="1600"/>
                  </a:lnTo>
                  <a:lnTo>
                    <a:pt x="730" y="1592"/>
                  </a:lnTo>
                  <a:lnTo>
                    <a:pt x="698" y="1582"/>
                  </a:lnTo>
                  <a:lnTo>
                    <a:pt x="664" y="1570"/>
                  </a:lnTo>
                  <a:lnTo>
                    <a:pt x="632" y="1558"/>
                  </a:lnTo>
                  <a:lnTo>
                    <a:pt x="602" y="1544"/>
                  </a:lnTo>
                  <a:lnTo>
                    <a:pt x="570" y="1528"/>
                  </a:lnTo>
                  <a:lnTo>
                    <a:pt x="542" y="1512"/>
                  </a:lnTo>
                  <a:lnTo>
                    <a:pt x="512" y="1492"/>
                  </a:lnTo>
                  <a:lnTo>
                    <a:pt x="484" y="1474"/>
                  </a:lnTo>
                  <a:lnTo>
                    <a:pt x="458" y="1452"/>
                  </a:lnTo>
                  <a:lnTo>
                    <a:pt x="432" y="1430"/>
                  </a:lnTo>
                  <a:lnTo>
                    <a:pt x="408" y="1406"/>
                  </a:lnTo>
                  <a:lnTo>
                    <a:pt x="384" y="1382"/>
                  </a:lnTo>
                  <a:lnTo>
                    <a:pt x="362" y="1356"/>
                  </a:lnTo>
                  <a:lnTo>
                    <a:pt x="342" y="1330"/>
                  </a:lnTo>
                  <a:lnTo>
                    <a:pt x="322" y="1302"/>
                  </a:lnTo>
                  <a:lnTo>
                    <a:pt x="304" y="1274"/>
                  </a:lnTo>
                  <a:lnTo>
                    <a:pt x="286" y="1244"/>
                  </a:lnTo>
                  <a:lnTo>
                    <a:pt x="272" y="1214"/>
                  </a:lnTo>
                  <a:lnTo>
                    <a:pt x="256" y="1182"/>
                  </a:lnTo>
                  <a:lnTo>
                    <a:pt x="244" y="1150"/>
                  </a:lnTo>
                  <a:lnTo>
                    <a:pt x="234" y="1118"/>
                  </a:lnTo>
                  <a:lnTo>
                    <a:pt x="224" y="1084"/>
                  </a:lnTo>
                  <a:lnTo>
                    <a:pt x="216" y="1050"/>
                  </a:lnTo>
                  <a:lnTo>
                    <a:pt x="210" y="1016"/>
                  </a:lnTo>
                  <a:lnTo>
                    <a:pt x="206" y="980"/>
                  </a:lnTo>
                  <a:lnTo>
                    <a:pt x="202" y="944"/>
                  </a:lnTo>
                  <a:lnTo>
                    <a:pt x="202" y="908"/>
                  </a:lnTo>
                  <a:lnTo>
                    <a:pt x="202" y="872"/>
                  </a:lnTo>
                  <a:lnTo>
                    <a:pt x="206" y="836"/>
                  </a:lnTo>
                  <a:lnTo>
                    <a:pt x="210" y="800"/>
                  </a:lnTo>
                  <a:lnTo>
                    <a:pt x="216" y="766"/>
                  </a:lnTo>
                  <a:lnTo>
                    <a:pt x="224" y="732"/>
                  </a:lnTo>
                  <a:lnTo>
                    <a:pt x="234" y="698"/>
                  </a:lnTo>
                  <a:lnTo>
                    <a:pt x="244" y="664"/>
                  </a:lnTo>
                  <a:lnTo>
                    <a:pt x="256" y="632"/>
                  </a:lnTo>
                  <a:lnTo>
                    <a:pt x="272" y="602"/>
                  </a:lnTo>
                  <a:lnTo>
                    <a:pt x="286" y="572"/>
                  </a:lnTo>
                  <a:lnTo>
                    <a:pt x="304" y="542"/>
                  </a:lnTo>
                  <a:lnTo>
                    <a:pt x="322" y="512"/>
                  </a:lnTo>
                  <a:lnTo>
                    <a:pt x="342" y="486"/>
                  </a:lnTo>
                  <a:lnTo>
                    <a:pt x="362" y="458"/>
                  </a:lnTo>
                  <a:lnTo>
                    <a:pt x="384" y="432"/>
                  </a:lnTo>
                  <a:lnTo>
                    <a:pt x="408" y="408"/>
                  </a:lnTo>
                  <a:lnTo>
                    <a:pt x="432" y="386"/>
                  </a:lnTo>
                  <a:lnTo>
                    <a:pt x="458" y="362"/>
                  </a:lnTo>
                  <a:lnTo>
                    <a:pt x="484" y="342"/>
                  </a:lnTo>
                  <a:lnTo>
                    <a:pt x="512" y="322"/>
                  </a:lnTo>
                  <a:lnTo>
                    <a:pt x="542" y="304"/>
                  </a:lnTo>
                  <a:lnTo>
                    <a:pt x="570" y="286"/>
                  </a:lnTo>
                  <a:lnTo>
                    <a:pt x="602" y="272"/>
                  </a:lnTo>
                  <a:lnTo>
                    <a:pt x="632" y="258"/>
                  </a:lnTo>
                  <a:lnTo>
                    <a:pt x="664" y="244"/>
                  </a:lnTo>
                  <a:lnTo>
                    <a:pt x="698" y="234"/>
                  </a:lnTo>
                  <a:lnTo>
                    <a:pt x="730" y="224"/>
                  </a:lnTo>
                  <a:lnTo>
                    <a:pt x="766" y="216"/>
                  </a:lnTo>
                  <a:lnTo>
                    <a:pt x="800" y="210"/>
                  </a:lnTo>
                  <a:lnTo>
                    <a:pt x="836" y="206"/>
                  </a:lnTo>
                  <a:lnTo>
                    <a:pt x="872" y="202"/>
                  </a:lnTo>
                  <a:lnTo>
                    <a:pt x="908" y="202"/>
                  </a:lnTo>
                  <a:lnTo>
                    <a:pt x="944" y="202"/>
                  </a:lnTo>
                  <a:lnTo>
                    <a:pt x="980" y="206"/>
                  </a:lnTo>
                  <a:lnTo>
                    <a:pt x="1014" y="210"/>
                  </a:lnTo>
                  <a:lnTo>
                    <a:pt x="1050" y="216"/>
                  </a:lnTo>
                  <a:lnTo>
                    <a:pt x="1084" y="224"/>
                  </a:lnTo>
                  <a:lnTo>
                    <a:pt x="1118" y="234"/>
                  </a:lnTo>
                  <a:lnTo>
                    <a:pt x="1150" y="244"/>
                  </a:lnTo>
                  <a:lnTo>
                    <a:pt x="1182" y="258"/>
                  </a:lnTo>
                  <a:lnTo>
                    <a:pt x="1214" y="272"/>
                  </a:lnTo>
                  <a:lnTo>
                    <a:pt x="1244" y="286"/>
                  </a:lnTo>
                  <a:lnTo>
                    <a:pt x="1274" y="304"/>
                  </a:lnTo>
                  <a:lnTo>
                    <a:pt x="1302" y="322"/>
                  </a:lnTo>
                  <a:lnTo>
                    <a:pt x="1330" y="342"/>
                  </a:lnTo>
                  <a:lnTo>
                    <a:pt x="1356" y="362"/>
                  </a:lnTo>
                  <a:lnTo>
                    <a:pt x="1382" y="386"/>
                  </a:lnTo>
                  <a:lnTo>
                    <a:pt x="1406" y="408"/>
                  </a:lnTo>
                  <a:lnTo>
                    <a:pt x="1430" y="432"/>
                  </a:lnTo>
                  <a:lnTo>
                    <a:pt x="1452" y="458"/>
                  </a:lnTo>
                  <a:lnTo>
                    <a:pt x="1474" y="486"/>
                  </a:lnTo>
                  <a:lnTo>
                    <a:pt x="1492" y="512"/>
                  </a:lnTo>
                  <a:lnTo>
                    <a:pt x="1512" y="542"/>
                  </a:lnTo>
                  <a:lnTo>
                    <a:pt x="1528" y="572"/>
                  </a:lnTo>
                  <a:lnTo>
                    <a:pt x="1544" y="602"/>
                  </a:lnTo>
                  <a:lnTo>
                    <a:pt x="1558" y="632"/>
                  </a:lnTo>
                  <a:lnTo>
                    <a:pt x="1570" y="664"/>
                  </a:lnTo>
                  <a:lnTo>
                    <a:pt x="1582" y="698"/>
                  </a:lnTo>
                  <a:lnTo>
                    <a:pt x="1592" y="732"/>
                  </a:lnTo>
                  <a:lnTo>
                    <a:pt x="1598" y="766"/>
                  </a:lnTo>
                  <a:lnTo>
                    <a:pt x="1606" y="800"/>
                  </a:lnTo>
                  <a:lnTo>
                    <a:pt x="1610" y="836"/>
                  </a:lnTo>
                  <a:lnTo>
                    <a:pt x="1612" y="872"/>
                  </a:lnTo>
                  <a:lnTo>
                    <a:pt x="1614" y="908"/>
                  </a:lnTo>
                  <a:lnTo>
                    <a:pt x="1612" y="944"/>
                  </a:lnTo>
                  <a:lnTo>
                    <a:pt x="1610" y="980"/>
                  </a:lnTo>
                  <a:lnTo>
                    <a:pt x="1606" y="1016"/>
                  </a:lnTo>
                  <a:lnTo>
                    <a:pt x="1598" y="1050"/>
                  </a:lnTo>
                  <a:lnTo>
                    <a:pt x="1592" y="1084"/>
                  </a:lnTo>
                  <a:lnTo>
                    <a:pt x="1582" y="1118"/>
                  </a:lnTo>
                  <a:lnTo>
                    <a:pt x="1570" y="1150"/>
                  </a:lnTo>
                  <a:lnTo>
                    <a:pt x="1558" y="1182"/>
                  </a:lnTo>
                  <a:lnTo>
                    <a:pt x="1544" y="1214"/>
                  </a:lnTo>
                  <a:lnTo>
                    <a:pt x="1528" y="1244"/>
                  </a:lnTo>
                  <a:lnTo>
                    <a:pt x="1512" y="1274"/>
                  </a:lnTo>
                  <a:lnTo>
                    <a:pt x="1492" y="1302"/>
                  </a:lnTo>
                  <a:lnTo>
                    <a:pt x="1474" y="1330"/>
                  </a:lnTo>
                  <a:lnTo>
                    <a:pt x="1452" y="1356"/>
                  </a:lnTo>
                  <a:lnTo>
                    <a:pt x="1430" y="1382"/>
                  </a:lnTo>
                  <a:lnTo>
                    <a:pt x="1406" y="1406"/>
                  </a:lnTo>
                  <a:lnTo>
                    <a:pt x="1382" y="1430"/>
                  </a:lnTo>
                  <a:lnTo>
                    <a:pt x="1356" y="1452"/>
                  </a:lnTo>
                  <a:lnTo>
                    <a:pt x="1330" y="1474"/>
                  </a:lnTo>
                  <a:lnTo>
                    <a:pt x="1302" y="1492"/>
                  </a:lnTo>
                  <a:lnTo>
                    <a:pt x="1274" y="1512"/>
                  </a:lnTo>
                  <a:lnTo>
                    <a:pt x="1244" y="1528"/>
                  </a:lnTo>
                  <a:lnTo>
                    <a:pt x="1214" y="1544"/>
                  </a:lnTo>
                  <a:lnTo>
                    <a:pt x="1182" y="1558"/>
                  </a:lnTo>
                  <a:lnTo>
                    <a:pt x="1150" y="1570"/>
                  </a:lnTo>
                  <a:lnTo>
                    <a:pt x="1118" y="1582"/>
                  </a:lnTo>
                  <a:lnTo>
                    <a:pt x="1084" y="1592"/>
                  </a:lnTo>
                  <a:lnTo>
                    <a:pt x="1050" y="1600"/>
                  </a:lnTo>
                  <a:lnTo>
                    <a:pt x="1014" y="1606"/>
                  </a:lnTo>
                  <a:lnTo>
                    <a:pt x="980" y="1610"/>
                  </a:lnTo>
                  <a:lnTo>
                    <a:pt x="944" y="1612"/>
                  </a:lnTo>
                  <a:lnTo>
                    <a:pt x="908" y="1614"/>
                  </a:lnTo>
                  <a:close/>
                </a:path>
              </a:pathLst>
            </a:custGeom>
            <a:solidFill>
              <a:srgbClr val="808080">
                <a:alpha val="79999"/>
              </a:srgbClr>
            </a:solidFill>
            <a:ln>
              <a:noFill/>
            </a:ln>
            <a:extLst>
              <a:ext uri="{91240B29-F687-4F45-9708-019B960494DF}">
                <a14:hiddenLine xmlns:a14="http://schemas.microsoft.com/office/drawing/2010/main" w="19050" cap="rnd">
                  <a:solidFill>
                    <a:srgbClr val="000000"/>
                  </a:solidFill>
                  <a:prstDash val="sysDot"/>
                  <a:round/>
                  <a:headEnd/>
                  <a:tailEnd/>
                </a14:hiddenLine>
              </a:ext>
            </a:extLst>
          </p:spPr>
          <p:txBody>
            <a:bodyPr wrap="none" anchor="ctr"/>
            <a:ls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latinLnBrk="1">
                <a:spcBef>
                  <a:spcPct val="0"/>
                </a:spcBef>
                <a:spcAft>
                  <a:spcPct val="0"/>
                </a:spcAft>
              </a:pPr>
              <a:endParaRPr kumimoji="1" lang="zh-CN" altLang="en-US" sz="1400">
                <a:solidFill>
                  <a:srgbClr val="000000"/>
                </a:solidFill>
                <a:latin typeface="Calibri" panose="020F0502020204030204" pitchFamily="34" charset="0"/>
                <a:ea typeface="Gulim" pitchFamily="34" charset="-127"/>
              </a:endParaRPr>
            </a:p>
          </p:txBody>
        </p:sp>
        <p:sp>
          <p:nvSpPr>
            <p:cNvPr id="93" name="Oval 677"/>
            <p:cNvSpPr>
              <a:spLocks noChangeArrowheads="1"/>
            </p:cNvSpPr>
            <p:nvPr/>
          </p:nvSpPr>
          <p:spPr bwMode="auto">
            <a:xfrm rot="324743" flipH="1">
              <a:off x="5893405" y="2637284"/>
              <a:ext cx="1309452" cy="1309453"/>
            </a:xfrm>
            <a:prstGeom prst="ellipse">
              <a:avLst/>
            </a:prstGeom>
            <a:solidFill>
              <a:srgbClr val="089CEF"/>
            </a:solidFill>
            <a:ln>
              <a:noFill/>
            </a:ln>
            <a:extLst>
              <a:ext uri="{91240B29-F687-4F45-9708-019B960494DF}">
                <a14:hiddenLine xmlns:a14="http://schemas.microsoft.com/office/drawing/2010/main" w="19050" algn="ctr">
                  <a:solidFill>
                    <a:srgbClr val="000000"/>
                  </a:solidFill>
                  <a:round/>
                  <a:headEnd/>
                  <a:tailEnd/>
                </a14:hiddenLine>
              </a:ext>
            </a:extLst>
          </p:spPr>
          <p:txBody>
            <a:bodyPr wrap="none" anchor="ctr"/>
            <a:ls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latinLnBrk="1">
                <a:spcBef>
                  <a:spcPct val="0"/>
                </a:spcBef>
                <a:spcAft>
                  <a:spcPct val="0"/>
                </a:spcAft>
              </a:pPr>
              <a:endParaRPr kumimoji="1" lang="ko-KR" altLang="en-US" sz="1400">
                <a:solidFill>
                  <a:srgbClr val="000000"/>
                </a:solidFill>
                <a:latin typeface="Calibri" panose="020F0502020204030204" pitchFamily="34" charset="0"/>
                <a:ea typeface="Gulim" pitchFamily="34" charset="-127"/>
              </a:endParaRPr>
            </a:p>
          </p:txBody>
        </p:sp>
        <p:grpSp>
          <p:nvGrpSpPr>
            <p:cNvPr id="81" name="Group 33"/>
            <p:cNvGrpSpPr/>
            <p:nvPr/>
          </p:nvGrpSpPr>
          <p:grpSpPr>
            <a:xfrm flipH="1">
              <a:off x="6227434" y="2982313"/>
              <a:ext cx="619602" cy="619598"/>
              <a:chOff x="7740362" y="3562819"/>
              <a:chExt cx="587141" cy="587139"/>
            </a:xfrm>
            <a:noFill/>
          </p:grpSpPr>
          <p:sp>
            <p:nvSpPr>
              <p:cNvPr id="83" name="Freeform 34"/>
              <p:cNvSpPr>
                <a:spLocks noEditPoints="1"/>
              </p:cNvSpPr>
              <p:nvPr/>
            </p:nvSpPr>
            <p:spPr bwMode="auto">
              <a:xfrm>
                <a:off x="7740362" y="3562819"/>
                <a:ext cx="587141" cy="587139"/>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192 w 384"/>
                  <a:gd name="T11" fmla="*/ 349 h 384"/>
                  <a:gd name="T12" fmla="*/ 35 w 384"/>
                  <a:gd name="T13" fmla="*/ 192 h 384"/>
                  <a:gd name="T14" fmla="*/ 192 w 384"/>
                  <a:gd name="T15" fmla="*/ 35 h 384"/>
                  <a:gd name="T16" fmla="*/ 349 w 384"/>
                  <a:gd name="T17" fmla="*/ 192 h 384"/>
                  <a:gd name="T18" fmla="*/ 192 w 384"/>
                  <a:gd name="T19" fmla="*/ 349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349"/>
                    </a:moveTo>
                    <a:cubicBezTo>
                      <a:pt x="105" y="349"/>
                      <a:pt x="35" y="278"/>
                      <a:pt x="35" y="192"/>
                    </a:cubicBezTo>
                    <a:cubicBezTo>
                      <a:pt x="35" y="105"/>
                      <a:pt x="105" y="35"/>
                      <a:pt x="192" y="35"/>
                    </a:cubicBezTo>
                    <a:cubicBezTo>
                      <a:pt x="278" y="35"/>
                      <a:pt x="349" y="105"/>
                      <a:pt x="349" y="192"/>
                    </a:cubicBezTo>
                    <a:cubicBezTo>
                      <a:pt x="349" y="278"/>
                      <a:pt x="278" y="349"/>
                      <a:pt x="192" y="349"/>
                    </a:cubicBezTo>
                    <a:close/>
                  </a:path>
                </a:pathLst>
              </a:custGeom>
              <a:grpFill/>
              <a:ln>
                <a:solidFill>
                  <a:schemeClr val="bg1">
                    <a:lumMod val="95000"/>
                  </a:schemeClr>
                </a:solidFill>
              </a:ln>
            </p:spPr>
            <p:txBody>
              <a:bodyPr vert="horz" wrap="square" lIns="91440" tIns="45720" rIns="91440" bIns="45720" numCol="1" anchor="t" anchorCtr="0" compatLnSpc="1">
                <a:prstTxWarp prst="textNoShape">
                  <a:avLst/>
                </a:prstTxWarp>
              </a:bodyPr>
              <a:ls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600" dirty="0">
                  <a:latin typeface="Calibri" panose="020F0502020204030204" pitchFamily="34" charset="0"/>
                </a:endParaRPr>
              </a:p>
            </p:txBody>
          </p:sp>
          <p:sp>
            <p:nvSpPr>
              <p:cNvPr id="84" name="Freeform 27"/>
              <p:cNvSpPr>
                <a:spLocks noEditPoints="1"/>
              </p:cNvSpPr>
              <p:nvPr/>
            </p:nvSpPr>
            <p:spPr bwMode="auto">
              <a:xfrm>
                <a:off x="7931746" y="3722078"/>
                <a:ext cx="204352" cy="268635"/>
              </a:xfrm>
              <a:custGeom>
                <a:avLst/>
                <a:gdLst>
                  <a:gd name="T0" fmla="*/ 96 w 256"/>
                  <a:gd name="T1" fmla="*/ 48 h 336"/>
                  <a:gd name="T2" fmla="*/ 48 w 256"/>
                  <a:gd name="T3" fmla="*/ 0 h 336"/>
                  <a:gd name="T4" fmla="*/ 0 w 256"/>
                  <a:gd name="T5" fmla="*/ 48 h 336"/>
                  <a:gd name="T6" fmla="*/ 29 w 256"/>
                  <a:gd name="T7" fmla="*/ 92 h 336"/>
                  <a:gd name="T8" fmla="*/ 29 w 256"/>
                  <a:gd name="T9" fmla="*/ 244 h 336"/>
                  <a:gd name="T10" fmla="*/ 0 w 256"/>
                  <a:gd name="T11" fmla="*/ 288 h 336"/>
                  <a:gd name="T12" fmla="*/ 48 w 256"/>
                  <a:gd name="T13" fmla="*/ 336 h 336"/>
                  <a:gd name="T14" fmla="*/ 96 w 256"/>
                  <a:gd name="T15" fmla="*/ 288 h 336"/>
                  <a:gd name="T16" fmla="*/ 67 w 256"/>
                  <a:gd name="T17" fmla="*/ 244 h 336"/>
                  <a:gd name="T18" fmla="*/ 67 w 256"/>
                  <a:gd name="T19" fmla="*/ 92 h 336"/>
                  <a:gd name="T20" fmla="*/ 96 w 256"/>
                  <a:gd name="T21" fmla="*/ 48 h 336"/>
                  <a:gd name="T22" fmla="*/ 75 w 256"/>
                  <a:gd name="T23" fmla="*/ 288 h 336"/>
                  <a:gd name="T24" fmla="*/ 48 w 256"/>
                  <a:gd name="T25" fmla="*/ 316 h 336"/>
                  <a:gd name="T26" fmla="*/ 20 w 256"/>
                  <a:gd name="T27" fmla="*/ 288 h 336"/>
                  <a:gd name="T28" fmla="*/ 48 w 256"/>
                  <a:gd name="T29" fmla="*/ 260 h 336"/>
                  <a:gd name="T30" fmla="*/ 75 w 256"/>
                  <a:gd name="T31" fmla="*/ 288 h 336"/>
                  <a:gd name="T32" fmla="*/ 48 w 256"/>
                  <a:gd name="T33" fmla="*/ 76 h 336"/>
                  <a:gd name="T34" fmla="*/ 20 w 256"/>
                  <a:gd name="T35" fmla="*/ 48 h 336"/>
                  <a:gd name="T36" fmla="*/ 48 w 256"/>
                  <a:gd name="T37" fmla="*/ 20 h 336"/>
                  <a:gd name="T38" fmla="*/ 75 w 256"/>
                  <a:gd name="T39" fmla="*/ 48 h 336"/>
                  <a:gd name="T40" fmla="*/ 48 w 256"/>
                  <a:gd name="T41" fmla="*/ 76 h 336"/>
                  <a:gd name="T42" fmla="*/ 227 w 256"/>
                  <a:gd name="T43" fmla="*/ 244 h 336"/>
                  <a:gd name="T44" fmla="*/ 227 w 256"/>
                  <a:gd name="T45" fmla="*/ 92 h 336"/>
                  <a:gd name="T46" fmla="*/ 256 w 256"/>
                  <a:gd name="T47" fmla="*/ 48 h 336"/>
                  <a:gd name="T48" fmla="*/ 208 w 256"/>
                  <a:gd name="T49" fmla="*/ 0 h 336"/>
                  <a:gd name="T50" fmla="*/ 160 w 256"/>
                  <a:gd name="T51" fmla="*/ 48 h 336"/>
                  <a:gd name="T52" fmla="*/ 189 w 256"/>
                  <a:gd name="T53" fmla="*/ 92 h 336"/>
                  <a:gd name="T54" fmla="*/ 189 w 256"/>
                  <a:gd name="T55" fmla="*/ 244 h 336"/>
                  <a:gd name="T56" fmla="*/ 160 w 256"/>
                  <a:gd name="T57" fmla="*/ 288 h 336"/>
                  <a:gd name="T58" fmla="*/ 208 w 256"/>
                  <a:gd name="T59" fmla="*/ 336 h 336"/>
                  <a:gd name="T60" fmla="*/ 256 w 256"/>
                  <a:gd name="T61" fmla="*/ 288 h 336"/>
                  <a:gd name="T62" fmla="*/ 227 w 256"/>
                  <a:gd name="T63" fmla="*/ 244 h 336"/>
                  <a:gd name="T64" fmla="*/ 180 w 256"/>
                  <a:gd name="T65" fmla="*/ 48 h 336"/>
                  <a:gd name="T66" fmla="*/ 208 w 256"/>
                  <a:gd name="T67" fmla="*/ 20 h 336"/>
                  <a:gd name="T68" fmla="*/ 235 w 256"/>
                  <a:gd name="T69" fmla="*/ 48 h 336"/>
                  <a:gd name="T70" fmla="*/ 208 w 256"/>
                  <a:gd name="T71" fmla="*/ 76 h 336"/>
                  <a:gd name="T72" fmla="*/ 180 w 256"/>
                  <a:gd name="T73" fmla="*/ 48 h 336"/>
                  <a:gd name="T74" fmla="*/ 208 w 256"/>
                  <a:gd name="T75" fmla="*/ 316 h 336"/>
                  <a:gd name="T76" fmla="*/ 180 w 256"/>
                  <a:gd name="T77" fmla="*/ 288 h 336"/>
                  <a:gd name="T78" fmla="*/ 208 w 256"/>
                  <a:gd name="T79" fmla="*/ 260 h 336"/>
                  <a:gd name="T80" fmla="*/ 235 w 256"/>
                  <a:gd name="T81" fmla="*/ 288 h 336"/>
                  <a:gd name="T82" fmla="*/ 208 w 256"/>
                  <a:gd name="T83" fmla="*/ 316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56" h="336">
                    <a:moveTo>
                      <a:pt x="96" y="48"/>
                    </a:moveTo>
                    <a:cubicBezTo>
                      <a:pt x="96" y="21"/>
                      <a:pt x="74" y="0"/>
                      <a:pt x="48" y="0"/>
                    </a:cubicBezTo>
                    <a:cubicBezTo>
                      <a:pt x="21" y="0"/>
                      <a:pt x="0" y="21"/>
                      <a:pt x="0" y="48"/>
                    </a:cubicBezTo>
                    <a:cubicBezTo>
                      <a:pt x="0" y="68"/>
                      <a:pt x="12" y="85"/>
                      <a:pt x="29" y="92"/>
                    </a:cubicBezTo>
                    <a:cubicBezTo>
                      <a:pt x="29" y="244"/>
                      <a:pt x="29" y="244"/>
                      <a:pt x="29" y="244"/>
                    </a:cubicBezTo>
                    <a:cubicBezTo>
                      <a:pt x="12" y="251"/>
                      <a:pt x="0" y="268"/>
                      <a:pt x="0" y="288"/>
                    </a:cubicBezTo>
                    <a:cubicBezTo>
                      <a:pt x="0" y="314"/>
                      <a:pt x="21" y="336"/>
                      <a:pt x="48" y="336"/>
                    </a:cubicBezTo>
                    <a:cubicBezTo>
                      <a:pt x="74" y="336"/>
                      <a:pt x="96" y="314"/>
                      <a:pt x="96" y="288"/>
                    </a:cubicBezTo>
                    <a:cubicBezTo>
                      <a:pt x="96" y="268"/>
                      <a:pt x="84" y="251"/>
                      <a:pt x="67" y="244"/>
                    </a:cubicBezTo>
                    <a:cubicBezTo>
                      <a:pt x="67" y="92"/>
                      <a:pt x="67" y="92"/>
                      <a:pt x="67" y="92"/>
                    </a:cubicBezTo>
                    <a:cubicBezTo>
                      <a:pt x="84" y="85"/>
                      <a:pt x="96" y="68"/>
                      <a:pt x="96" y="48"/>
                    </a:cubicBezTo>
                    <a:close/>
                    <a:moveTo>
                      <a:pt x="75" y="288"/>
                    </a:moveTo>
                    <a:cubicBezTo>
                      <a:pt x="75" y="303"/>
                      <a:pt x="63" y="316"/>
                      <a:pt x="48" y="316"/>
                    </a:cubicBezTo>
                    <a:cubicBezTo>
                      <a:pt x="32" y="316"/>
                      <a:pt x="20" y="303"/>
                      <a:pt x="20" y="288"/>
                    </a:cubicBezTo>
                    <a:cubicBezTo>
                      <a:pt x="20" y="273"/>
                      <a:pt x="32" y="260"/>
                      <a:pt x="48" y="260"/>
                    </a:cubicBezTo>
                    <a:cubicBezTo>
                      <a:pt x="63" y="260"/>
                      <a:pt x="75" y="273"/>
                      <a:pt x="75" y="288"/>
                    </a:cubicBezTo>
                    <a:close/>
                    <a:moveTo>
                      <a:pt x="48" y="76"/>
                    </a:moveTo>
                    <a:cubicBezTo>
                      <a:pt x="32" y="76"/>
                      <a:pt x="20" y="63"/>
                      <a:pt x="20" y="48"/>
                    </a:cubicBezTo>
                    <a:cubicBezTo>
                      <a:pt x="20" y="33"/>
                      <a:pt x="32" y="20"/>
                      <a:pt x="48" y="20"/>
                    </a:cubicBezTo>
                    <a:cubicBezTo>
                      <a:pt x="63" y="20"/>
                      <a:pt x="75" y="33"/>
                      <a:pt x="75" y="48"/>
                    </a:cubicBezTo>
                    <a:cubicBezTo>
                      <a:pt x="75" y="63"/>
                      <a:pt x="63" y="76"/>
                      <a:pt x="48" y="76"/>
                    </a:cubicBezTo>
                    <a:close/>
                    <a:moveTo>
                      <a:pt x="227" y="244"/>
                    </a:moveTo>
                    <a:cubicBezTo>
                      <a:pt x="227" y="92"/>
                      <a:pt x="227" y="92"/>
                      <a:pt x="227" y="92"/>
                    </a:cubicBezTo>
                    <a:cubicBezTo>
                      <a:pt x="244" y="85"/>
                      <a:pt x="256" y="68"/>
                      <a:pt x="256" y="48"/>
                    </a:cubicBezTo>
                    <a:cubicBezTo>
                      <a:pt x="256" y="21"/>
                      <a:pt x="234" y="0"/>
                      <a:pt x="208" y="0"/>
                    </a:cubicBezTo>
                    <a:cubicBezTo>
                      <a:pt x="181" y="0"/>
                      <a:pt x="160" y="21"/>
                      <a:pt x="160" y="48"/>
                    </a:cubicBezTo>
                    <a:cubicBezTo>
                      <a:pt x="160" y="68"/>
                      <a:pt x="172" y="85"/>
                      <a:pt x="189" y="92"/>
                    </a:cubicBezTo>
                    <a:cubicBezTo>
                      <a:pt x="189" y="244"/>
                      <a:pt x="189" y="244"/>
                      <a:pt x="189" y="244"/>
                    </a:cubicBezTo>
                    <a:cubicBezTo>
                      <a:pt x="172" y="251"/>
                      <a:pt x="160" y="268"/>
                      <a:pt x="160" y="288"/>
                    </a:cubicBezTo>
                    <a:cubicBezTo>
                      <a:pt x="160" y="314"/>
                      <a:pt x="181" y="336"/>
                      <a:pt x="208" y="336"/>
                    </a:cubicBezTo>
                    <a:cubicBezTo>
                      <a:pt x="234" y="336"/>
                      <a:pt x="256" y="314"/>
                      <a:pt x="256" y="288"/>
                    </a:cubicBezTo>
                    <a:cubicBezTo>
                      <a:pt x="256" y="268"/>
                      <a:pt x="244" y="251"/>
                      <a:pt x="227" y="244"/>
                    </a:cubicBezTo>
                    <a:close/>
                    <a:moveTo>
                      <a:pt x="180" y="48"/>
                    </a:moveTo>
                    <a:cubicBezTo>
                      <a:pt x="180" y="33"/>
                      <a:pt x="192" y="20"/>
                      <a:pt x="208" y="20"/>
                    </a:cubicBezTo>
                    <a:cubicBezTo>
                      <a:pt x="223" y="20"/>
                      <a:pt x="235" y="33"/>
                      <a:pt x="235" y="48"/>
                    </a:cubicBezTo>
                    <a:cubicBezTo>
                      <a:pt x="235" y="63"/>
                      <a:pt x="223" y="76"/>
                      <a:pt x="208" y="76"/>
                    </a:cubicBezTo>
                    <a:cubicBezTo>
                      <a:pt x="192" y="76"/>
                      <a:pt x="180" y="63"/>
                      <a:pt x="180" y="48"/>
                    </a:cubicBezTo>
                    <a:close/>
                    <a:moveTo>
                      <a:pt x="208" y="316"/>
                    </a:moveTo>
                    <a:cubicBezTo>
                      <a:pt x="192" y="316"/>
                      <a:pt x="180" y="303"/>
                      <a:pt x="180" y="288"/>
                    </a:cubicBezTo>
                    <a:cubicBezTo>
                      <a:pt x="180" y="273"/>
                      <a:pt x="192" y="260"/>
                      <a:pt x="208" y="260"/>
                    </a:cubicBezTo>
                    <a:cubicBezTo>
                      <a:pt x="223" y="260"/>
                      <a:pt x="235" y="273"/>
                      <a:pt x="235" y="288"/>
                    </a:cubicBezTo>
                    <a:cubicBezTo>
                      <a:pt x="235" y="303"/>
                      <a:pt x="223" y="316"/>
                      <a:pt x="208" y="316"/>
                    </a:cubicBezTo>
                    <a:close/>
                  </a:path>
                </a:pathLst>
              </a:custGeom>
              <a:grpFill/>
              <a:ln>
                <a:solidFill>
                  <a:schemeClr val="bg1">
                    <a:lumMod val="95000"/>
                  </a:schemeClr>
                </a:solidFill>
              </a:ln>
            </p:spPr>
            <p:txBody>
              <a:bodyPr vert="horz" wrap="square" lIns="91440" tIns="45720" rIns="91440" bIns="45720" numCol="1" anchor="t" anchorCtr="0" compatLnSpc="1">
                <a:prstTxWarp prst="textNoShape">
                  <a:avLst/>
                </a:prstTxWarp>
              </a:bodyPr>
              <a:ls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600" dirty="0">
                  <a:latin typeface="Calibri" panose="020F0502020204030204" pitchFamily="34" charset="0"/>
                </a:endParaRPr>
              </a:p>
            </p:txBody>
          </p:sp>
        </p:grpSp>
      </p:grpSp>
      <p:sp>
        <p:nvSpPr>
          <p:cNvPr id="82" name="Freeform 259"/>
          <p:cNvSpPr>
            <a:spLocks noChangeAspect="1"/>
          </p:cNvSpPr>
          <p:nvPr/>
        </p:nvSpPr>
        <p:spPr bwMode="auto">
          <a:xfrm flipH="1">
            <a:off x="9909519" y="684335"/>
            <a:ext cx="2124322" cy="5930570"/>
          </a:xfrm>
          <a:custGeom>
            <a:avLst/>
            <a:gdLst>
              <a:gd name="T0" fmla="*/ 2147483647 w 3460"/>
              <a:gd name="T1" fmla="*/ 2147483647 h 9656"/>
              <a:gd name="T2" fmla="*/ 2147483647 w 3460"/>
              <a:gd name="T3" fmla="*/ 2147483647 h 9656"/>
              <a:gd name="T4" fmla="*/ 2147483647 w 3460"/>
              <a:gd name="T5" fmla="*/ 2147483647 h 9656"/>
              <a:gd name="T6" fmla="*/ 2147483647 w 3460"/>
              <a:gd name="T7" fmla="*/ 2147483647 h 9656"/>
              <a:gd name="T8" fmla="*/ 2147483647 w 3460"/>
              <a:gd name="T9" fmla="*/ 2147483647 h 9656"/>
              <a:gd name="T10" fmla="*/ 2147483647 w 3460"/>
              <a:gd name="T11" fmla="*/ 2147483647 h 9656"/>
              <a:gd name="T12" fmla="*/ 2147483647 w 3460"/>
              <a:gd name="T13" fmla="*/ 2147483647 h 9656"/>
              <a:gd name="T14" fmla="*/ 2147483647 w 3460"/>
              <a:gd name="T15" fmla="*/ 2147483647 h 9656"/>
              <a:gd name="T16" fmla="*/ 2147483647 w 3460"/>
              <a:gd name="T17" fmla="*/ 2147483647 h 9656"/>
              <a:gd name="T18" fmla="*/ 2147483647 w 3460"/>
              <a:gd name="T19" fmla="*/ 2147483647 h 9656"/>
              <a:gd name="T20" fmla="*/ 2147483647 w 3460"/>
              <a:gd name="T21" fmla="*/ 2147483647 h 9656"/>
              <a:gd name="T22" fmla="*/ 2147483647 w 3460"/>
              <a:gd name="T23" fmla="*/ 2147483647 h 9656"/>
              <a:gd name="T24" fmla="*/ 2147483647 w 3460"/>
              <a:gd name="T25" fmla="*/ 2147483647 h 9656"/>
              <a:gd name="T26" fmla="*/ 2147483647 w 3460"/>
              <a:gd name="T27" fmla="*/ 2147483647 h 9656"/>
              <a:gd name="T28" fmla="*/ 2147483647 w 3460"/>
              <a:gd name="T29" fmla="*/ 2147483647 h 9656"/>
              <a:gd name="T30" fmla="*/ 2147483647 w 3460"/>
              <a:gd name="T31" fmla="*/ 2147483647 h 9656"/>
              <a:gd name="T32" fmla="*/ 2147483647 w 3460"/>
              <a:gd name="T33" fmla="*/ 2147483647 h 9656"/>
              <a:gd name="T34" fmla="*/ 2147483647 w 3460"/>
              <a:gd name="T35" fmla="*/ 2147483647 h 9656"/>
              <a:gd name="T36" fmla="*/ 2147483647 w 3460"/>
              <a:gd name="T37" fmla="*/ 2147483647 h 9656"/>
              <a:gd name="T38" fmla="*/ 2147483647 w 3460"/>
              <a:gd name="T39" fmla="*/ 2147483647 h 9656"/>
              <a:gd name="T40" fmla="*/ 2147483647 w 3460"/>
              <a:gd name="T41" fmla="*/ 2147483647 h 9656"/>
              <a:gd name="T42" fmla="*/ 2147483647 w 3460"/>
              <a:gd name="T43" fmla="*/ 2147483647 h 9656"/>
              <a:gd name="T44" fmla="*/ 2147483647 w 3460"/>
              <a:gd name="T45" fmla="*/ 2147483647 h 9656"/>
              <a:gd name="T46" fmla="*/ 2147483647 w 3460"/>
              <a:gd name="T47" fmla="*/ 2147483647 h 9656"/>
              <a:gd name="T48" fmla="*/ 2147483647 w 3460"/>
              <a:gd name="T49" fmla="*/ 2147483647 h 9656"/>
              <a:gd name="T50" fmla="*/ 2147483647 w 3460"/>
              <a:gd name="T51" fmla="*/ 0 h 9656"/>
              <a:gd name="T52" fmla="*/ 2147483647 w 3460"/>
              <a:gd name="T53" fmla="*/ 2147483647 h 9656"/>
              <a:gd name="T54" fmla="*/ 2147483647 w 3460"/>
              <a:gd name="T55" fmla="*/ 2147483647 h 9656"/>
              <a:gd name="T56" fmla="*/ 2147483647 w 3460"/>
              <a:gd name="T57" fmla="*/ 2147483647 h 9656"/>
              <a:gd name="T58" fmla="*/ 2147483647 w 3460"/>
              <a:gd name="T59" fmla="*/ 2147483647 h 9656"/>
              <a:gd name="T60" fmla="*/ 2147483647 w 3460"/>
              <a:gd name="T61" fmla="*/ 2147483647 h 9656"/>
              <a:gd name="T62" fmla="*/ 2147483647 w 3460"/>
              <a:gd name="T63" fmla="*/ 2147483647 h 9656"/>
              <a:gd name="T64" fmla="*/ 2147483647 w 3460"/>
              <a:gd name="T65" fmla="*/ 2147483647 h 9656"/>
              <a:gd name="T66" fmla="*/ 2147483647 w 3460"/>
              <a:gd name="T67" fmla="*/ 2147483647 h 9656"/>
              <a:gd name="T68" fmla="*/ 2147483647 w 3460"/>
              <a:gd name="T69" fmla="*/ 2147483647 h 9656"/>
              <a:gd name="T70" fmla="*/ 2147483647 w 3460"/>
              <a:gd name="T71" fmla="*/ 2147483647 h 9656"/>
              <a:gd name="T72" fmla="*/ 0 w 3460"/>
              <a:gd name="T73" fmla="*/ 2147483647 h 9656"/>
              <a:gd name="T74" fmla="*/ 2147483647 w 3460"/>
              <a:gd name="T75" fmla="*/ 2147483647 h 9656"/>
              <a:gd name="T76" fmla="*/ 2147483647 w 3460"/>
              <a:gd name="T77" fmla="*/ 2147483647 h 9656"/>
              <a:gd name="T78" fmla="*/ 2147483647 w 3460"/>
              <a:gd name="T79" fmla="*/ 2147483647 h 9656"/>
              <a:gd name="T80" fmla="*/ 2147483647 w 3460"/>
              <a:gd name="T81" fmla="*/ 2147483647 h 9656"/>
              <a:gd name="T82" fmla="*/ 2147483647 w 3460"/>
              <a:gd name="T83" fmla="*/ 2147483647 h 9656"/>
              <a:gd name="T84" fmla="*/ 2147483647 w 3460"/>
              <a:gd name="T85" fmla="*/ 2147483647 h 9656"/>
              <a:gd name="T86" fmla="*/ 2147483647 w 3460"/>
              <a:gd name="T87" fmla="*/ 2147483647 h 9656"/>
              <a:gd name="T88" fmla="*/ 2147483647 w 3460"/>
              <a:gd name="T89" fmla="*/ 2147483647 h 9656"/>
              <a:gd name="T90" fmla="*/ 2147483647 w 3460"/>
              <a:gd name="T91" fmla="*/ 2147483647 h 9656"/>
              <a:gd name="T92" fmla="*/ 2147483647 w 3460"/>
              <a:gd name="T93" fmla="*/ 2147483647 h 9656"/>
              <a:gd name="T94" fmla="*/ 2147483647 w 3460"/>
              <a:gd name="T95" fmla="*/ 2147483647 h 9656"/>
              <a:gd name="T96" fmla="*/ 2147483647 w 3460"/>
              <a:gd name="T97" fmla="*/ 2147483647 h 9656"/>
              <a:gd name="T98" fmla="*/ 2147483647 w 3460"/>
              <a:gd name="T99" fmla="*/ 2147483647 h 9656"/>
              <a:gd name="T100" fmla="*/ 2147483647 w 3460"/>
              <a:gd name="T101" fmla="*/ 2147483647 h 9656"/>
              <a:gd name="T102" fmla="*/ 2147483647 w 3460"/>
              <a:gd name="T103" fmla="*/ 2147483647 h 9656"/>
              <a:gd name="T104" fmla="*/ 2147483647 w 3460"/>
              <a:gd name="T105" fmla="*/ 2147483647 h 9656"/>
              <a:gd name="T106" fmla="*/ 2147483647 w 3460"/>
              <a:gd name="T107" fmla="*/ 2147483647 h 9656"/>
              <a:gd name="T108" fmla="*/ 2147483647 w 3460"/>
              <a:gd name="T109" fmla="*/ 2147483647 h 9656"/>
              <a:gd name="T110" fmla="*/ 2147483647 w 3460"/>
              <a:gd name="T111" fmla="*/ 2147483647 h 9656"/>
              <a:gd name="T112" fmla="*/ 2147483647 w 3460"/>
              <a:gd name="T113" fmla="*/ 2147483647 h 9656"/>
              <a:gd name="T114" fmla="*/ 2147483647 w 3460"/>
              <a:gd name="T115" fmla="*/ 2147483647 h 965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460"/>
              <a:gd name="T175" fmla="*/ 0 h 9656"/>
              <a:gd name="T176" fmla="*/ 3460 w 3460"/>
              <a:gd name="T177" fmla="*/ 9656 h 965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460" h="9656">
                <a:moveTo>
                  <a:pt x="3452" y="9388"/>
                </a:moveTo>
                <a:lnTo>
                  <a:pt x="3436" y="9342"/>
                </a:lnTo>
                <a:lnTo>
                  <a:pt x="3418" y="9298"/>
                </a:lnTo>
                <a:lnTo>
                  <a:pt x="3392" y="9260"/>
                </a:lnTo>
                <a:lnTo>
                  <a:pt x="3372" y="9224"/>
                </a:lnTo>
                <a:lnTo>
                  <a:pt x="3344" y="9196"/>
                </a:lnTo>
                <a:lnTo>
                  <a:pt x="3304" y="9170"/>
                </a:lnTo>
                <a:lnTo>
                  <a:pt x="3260" y="9156"/>
                </a:lnTo>
                <a:lnTo>
                  <a:pt x="3210" y="9140"/>
                </a:lnTo>
                <a:lnTo>
                  <a:pt x="3156" y="9132"/>
                </a:lnTo>
                <a:lnTo>
                  <a:pt x="3108" y="9116"/>
                </a:lnTo>
                <a:lnTo>
                  <a:pt x="3074" y="9106"/>
                </a:lnTo>
                <a:lnTo>
                  <a:pt x="3046" y="9090"/>
                </a:lnTo>
                <a:lnTo>
                  <a:pt x="3020" y="9068"/>
                </a:lnTo>
                <a:lnTo>
                  <a:pt x="2984" y="9036"/>
                </a:lnTo>
                <a:lnTo>
                  <a:pt x="2946" y="9004"/>
                </a:lnTo>
                <a:lnTo>
                  <a:pt x="2906" y="8962"/>
                </a:lnTo>
                <a:lnTo>
                  <a:pt x="2870" y="8928"/>
                </a:lnTo>
                <a:lnTo>
                  <a:pt x="2844" y="8898"/>
                </a:lnTo>
                <a:lnTo>
                  <a:pt x="2824" y="8880"/>
                </a:lnTo>
                <a:lnTo>
                  <a:pt x="2814" y="8870"/>
                </a:lnTo>
                <a:lnTo>
                  <a:pt x="2828" y="8828"/>
                </a:lnTo>
                <a:lnTo>
                  <a:pt x="2848" y="8746"/>
                </a:lnTo>
                <a:lnTo>
                  <a:pt x="2852" y="8646"/>
                </a:lnTo>
                <a:lnTo>
                  <a:pt x="2820" y="8576"/>
                </a:lnTo>
                <a:lnTo>
                  <a:pt x="2794" y="8488"/>
                </a:lnTo>
                <a:lnTo>
                  <a:pt x="2810" y="8350"/>
                </a:lnTo>
                <a:lnTo>
                  <a:pt x="2848" y="8220"/>
                </a:lnTo>
                <a:lnTo>
                  <a:pt x="2866" y="8162"/>
                </a:lnTo>
                <a:lnTo>
                  <a:pt x="2856" y="8056"/>
                </a:lnTo>
                <a:lnTo>
                  <a:pt x="2844" y="7826"/>
                </a:lnTo>
                <a:lnTo>
                  <a:pt x="2834" y="7568"/>
                </a:lnTo>
                <a:lnTo>
                  <a:pt x="2856" y="7400"/>
                </a:lnTo>
                <a:lnTo>
                  <a:pt x="2896" y="7262"/>
                </a:lnTo>
                <a:lnTo>
                  <a:pt x="2942" y="7058"/>
                </a:lnTo>
                <a:lnTo>
                  <a:pt x="2974" y="6876"/>
                </a:lnTo>
                <a:lnTo>
                  <a:pt x="2986" y="6796"/>
                </a:lnTo>
                <a:lnTo>
                  <a:pt x="2810" y="6198"/>
                </a:lnTo>
                <a:lnTo>
                  <a:pt x="2740" y="5454"/>
                </a:lnTo>
                <a:lnTo>
                  <a:pt x="2690" y="5202"/>
                </a:lnTo>
                <a:lnTo>
                  <a:pt x="2788" y="5186"/>
                </a:lnTo>
                <a:lnTo>
                  <a:pt x="2984" y="5518"/>
                </a:lnTo>
                <a:lnTo>
                  <a:pt x="2966" y="5554"/>
                </a:lnTo>
                <a:lnTo>
                  <a:pt x="2956" y="5588"/>
                </a:lnTo>
                <a:lnTo>
                  <a:pt x="2946" y="5630"/>
                </a:lnTo>
                <a:lnTo>
                  <a:pt x="2942" y="5668"/>
                </a:lnTo>
                <a:lnTo>
                  <a:pt x="2946" y="5718"/>
                </a:lnTo>
                <a:lnTo>
                  <a:pt x="2960" y="5764"/>
                </a:lnTo>
                <a:lnTo>
                  <a:pt x="2980" y="5808"/>
                </a:lnTo>
                <a:lnTo>
                  <a:pt x="3006" y="5842"/>
                </a:lnTo>
                <a:lnTo>
                  <a:pt x="3038" y="5870"/>
                </a:lnTo>
                <a:lnTo>
                  <a:pt x="3074" y="5898"/>
                </a:lnTo>
                <a:lnTo>
                  <a:pt x="3114" y="5910"/>
                </a:lnTo>
                <a:lnTo>
                  <a:pt x="3156" y="5914"/>
                </a:lnTo>
                <a:lnTo>
                  <a:pt x="3172" y="5914"/>
                </a:lnTo>
                <a:lnTo>
                  <a:pt x="3192" y="5910"/>
                </a:lnTo>
                <a:lnTo>
                  <a:pt x="3206" y="5902"/>
                </a:lnTo>
                <a:lnTo>
                  <a:pt x="3222" y="5898"/>
                </a:lnTo>
                <a:lnTo>
                  <a:pt x="3146" y="5768"/>
                </a:lnTo>
                <a:lnTo>
                  <a:pt x="3232" y="5688"/>
                </a:lnTo>
                <a:lnTo>
                  <a:pt x="3322" y="5826"/>
                </a:lnTo>
                <a:lnTo>
                  <a:pt x="3328" y="5812"/>
                </a:lnTo>
                <a:lnTo>
                  <a:pt x="3344" y="5768"/>
                </a:lnTo>
                <a:lnTo>
                  <a:pt x="3358" y="5718"/>
                </a:lnTo>
                <a:lnTo>
                  <a:pt x="3362" y="5668"/>
                </a:lnTo>
                <a:lnTo>
                  <a:pt x="3358" y="5620"/>
                </a:lnTo>
                <a:lnTo>
                  <a:pt x="3344" y="5570"/>
                </a:lnTo>
                <a:lnTo>
                  <a:pt x="3328" y="5530"/>
                </a:lnTo>
                <a:lnTo>
                  <a:pt x="3300" y="5490"/>
                </a:lnTo>
                <a:lnTo>
                  <a:pt x="3274" y="5458"/>
                </a:lnTo>
                <a:lnTo>
                  <a:pt x="3236" y="5442"/>
                </a:lnTo>
                <a:lnTo>
                  <a:pt x="3196" y="5426"/>
                </a:lnTo>
                <a:lnTo>
                  <a:pt x="3156" y="5420"/>
                </a:lnTo>
                <a:lnTo>
                  <a:pt x="3146" y="5420"/>
                </a:lnTo>
                <a:lnTo>
                  <a:pt x="3136" y="5420"/>
                </a:lnTo>
                <a:lnTo>
                  <a:pt x="3128" y="5420"/>
                </a:lnTo>
                <a:lnTo>
                  <a:pt x="3118" y="5426"/>
                </a:lnTo>
                <a:lnTo>
                  <a:pt x="3092" y="5388"/>
                </a:lnTo>
                <a:lnTo>
                  <a:pt x="3088" y="5376"/>
                </a:lnTo>
                <a:lnTo>
                  <a:pt x="3074" y="5352"/>
                </a:lnTo>
                <a:lnTo>
                  <a:pt x="3054" y="5318"/>
                </a:lnTo>
                <a:lnTo>
                  <a:pt x="3028" y="5272"/>
                </a:lnTo>
                <a:lnTo>
                  <a:pt x="3000" y="5228"/>
                </a:lnTo>
                <a:lnTo>
                  <a:pt x="2974" y="5180"/>
                </a:lnTo>
                <a:lnTo>
                  <a:pt x="2952" y="5130"/>
                </a:lnTo>
                <a:lnTo>
                  <a:pt x="2928" y="5090"/>
                </a:lnTo>
                <a:lnTo>
                  <a:pt x="2956" y="5040"/>
                </a:lnTo>
                <a:lnTo>
                  <a:pt x="2984" y="4986"/>
                </a:lnTo>
                <a:lnTo>
                  <a:pt x="3006" y="4932"/>
                </a:lnTo>
                <a:lnTo>
                  <a:pt x="3028" y="4876"/>
                </a:lnTo>
                <a:lnTo>
                  <a:pt x="3038" y="4794"/>
                </a:lnTo>
                <a:lnTo>
                  <a:pt x="3014" y="4708"/>
                </a:lnTo>
                <a:lnTo>
                  <a:pt x="2984" y="4634"/>
                </a:lnTo>
                <a:lnTo>
                  <a:pt x="2960" y="4580"/>
                </a:lnTo>
                <a:lnTo>
                  <a:pt x="2952" y="4532"/>
                </a:lnTo>
                <a:lnTo>
                  <a:pt x="2946" y="4462"/>
                </a:lnTo>
                <a:lnTo>
                  <a:pt x="2952" y="4392"/>
                </a:lnTo>
                <a:lnTo>
                  <a:pt x="2960" y="4318"/>
                </a:lnTo>
                <a:lnTo>
                  <a:pt x="2960" y="4264"/>
                </a:lnTo>
                <a:lnTo>
                  <a:pt x="2952" y="4228"/>
                </a:lnTo>
                <a:lnTo>
                  <a:pt x="2938" y="4220"/>
                </a:lnTo>
                <a:lnTo>
                  <a:pt x="2932" y="4214"/>
                </a:lnTo>
                <a:lnTo>
                  <a:pt x="2858" y="4162"/>
                </a:lnTo>
                <a:lnTo>
                  <a:pt x="2854" y="3960"/>
                </a:lnTo>
                <a:lnTo>
                  <a:pt x="2828" y="3968"/>
                </a:lnTo>
                <a:lnTo>
                  <a:pt x="2820" y="3902"/>
                </a:lnTo>
                <a:lnTo>
                  <a:pt x="2866" y="3530"/>
                </a:lnTo>
                <a:lnTo>
                  <a:pt x="2902" y="3498"/>
                </a:lnTo>
                <a:lnTo>
                  <a:pt x="2920" y="3482"/>
                </a:lnTo>
                <a:lnTo>
                  <a:pt x="2960" y="3444"/>
                </a:lnTo>
                <a:lnTo>
                  <a:pt x="2996" y="3386"/>
                </a:lnTo>
                <a:lnTo>
                  <a:pt x="3000" y="3322"/>
                </a:lnTo>
                <a:lnTo>
                  <a:pt x="2980" y="3274"/>
                </a:lnTo>
                <a:lnTo>
                  <a:pt x="2956" y="3258"/>
                </a:lnTo>
                <a:lnTo>
                  <a:pt x="2942" y="3236"/>
                </a:lnTo>
                <a:lnTo>
                  <a:pt x="2938" y="3182"/>
                </a:lnTo>
                <a:lnTo>
                  <a:pt x="2928" y="3140"/>
                </a:lnTo>
                <a:lnTo>
                  <a:pt x="2912" y="3108"/>
                </a:lnTo>
                <a:lnTo>
                  <a:pt x="2878" y="3076"/>
                </a:lnTo>
                <a:lnTo>
                  <a:pt x="2856" y="3052"/>
                </a:lnTo>
                <a:lnTo>
                  <a:pt x="2834" y="2920"/>
                </a:lnTo>
                <a:lnTo>
                  <a:pt x="2804" y="2662"/>
                </a:lnTo>
                <a:lnTo>
                  <a:pt x="2776" y="2404"/>
                </a:lnTo>
                <a:lnTo>
                  <a:pt x="2766" y="2290"/>
                </a:lnTo>
                <a:lnTo>
                  <a:pt x="2770" y="2224"/>
                </a:lnTo>
                <a:lnTo>
                  <a:pt x="2776" y="2082"/>
                </a:lnTo>
                <a:lnTo>
                  <a:pt x="2770" y="1914"/>
                </a:lnTo>
                <a:lnTo>
                  <a:pt x="2752" y="1786"/>
                </a:lnTo>
                <a:lnTo>
                  <a:pt x="2736" y="1742"/>
                </a:lnTo>
                <a:lnTo>
                  <a:pt x="2706" y="1704"/>
                </a:lnTo>
                <a:lnTo>
                  <a:pt x="2676" y="1662"/>
                </a:lnTo>
                <a:lnTo>
                  <a:pt x="2644" y="1624"/>
                </a:lnTo>
                <a:lnTo>
                  <a:pt x="2608" y="1592"/>
                </a:lnTo>
                <a:lnTo>
                  <a:pt x="2584" y="1570"/>
                </a:lnTo>
                <a:lnTo>
                  <a:pt x="2568" y="1554"/>
                </a:lnTo>
                <a:lnTo>
                  <a:pt x="2560" y="1548"/>
                </a:lnTo>
                <a:lnTo>
                  <a:pt x="2540" y="1542"/>
                </a:lnTo>
                <a:lnTo>
                  <a:pt x="2494" y="1524"/>
                </a:lnTo>
                <a:lnTo>
                  <a:pt x="2432" y="1500"/>
                </a:lnTo>
                <a:lnTo>
                  <a:pt x="2354" y="1474"/>
                </a:lnTo>
                <a:lnTo>
                  <a:pt x="2278" y="1446"/>
                </a:lnTo>
                <a:lnTo>
                  <a:pt x="2210" y="1420"/>
                </a:lnTo>
                <a:lnTo>
                  <a:pt x="2162" y="1404"/>
                </a:lnTo>
                <a:lnTo>
                  <a:pt x="2132" y="1394"/>
                </a:lnTo>
                <a:lnTo>
                  <a:pt x="2102" y="1376"/>
                </a:lnTo>
                <a:lnTo>
                  <a:pt x="2064" y="1346"/>
                </a:lnTo>
                <a:lnTo>
                  <a:pt x="2034" y="1312"/>
                </a:lnTo>
                <a:lnTo>
                  <a:pt x="2020" y="1296"/>
                </a:lnTo>
                <a:lnTo>
                  <a:pt x="2034" y="1222"/>
                </a:lnTo>
                <a:lnTo>
                  <a:pt x="2108" y="856"/>
                </a:lnTo>
                <a:lnTo>
                  <a:pt x="2092" y="740"/>
                </a:lnTo>
                <a:lnTo>
                  <a:pt x="2114" y="670"/>
                </a:lnTo>
                <a:lnTo>
                  <a:pt x="2108" y="584"/>
                </a:lnTo>
                <a:lnTo>
                  <a:pt x="2110" y="584"/>
                </a:lnTo>
                <a:lnTo>
                  <a:pt x="2124" y="580"/>
                </a:lnTo>
                <a:lnTo>
                  <a:pt x="2148" y="574"/>
                </a:lnTo>
                <a:lnTo>
                  <a:pt x="2172" y="564"/>
                </a:lnTo>
                <a:lnTo>
                  <a:pt x="2200" y="558"/>
                </a:lnTo>
                <a:lnTo>
                  <a:pt x="2228" y="548"/>
                </a:lnTo>
                <a:lnTo>
                  <a:pt x="2256" y="542"/>
                </a:lnTo>
                <a:lnTo>
                  <a:pt x="2278" y="542"/>
                </a:lnTo>
                <a:lnTo>
                  <a:pt x="2338" y="520"/>
                </a:lnTo>
                <a:lnTo>
                  <a:pt x="2364" y="494"/>
                </a:lnTo>
                <a:lnTo>
                  <a:pt x="2368" y="476"/>
                </a:lnTo>
                <a:lnTo>
                  <a:pt x="2354" y="456"/>
                </a:lnTo>
                <a:lnTo>
                  <a:pt x="2334" y="440"/>
                </a:lnTo>
                <a:lnTo>
                  <a:pt x="2308" y="430"/>
                </a:lnTo>
                <a:lnTo>
                  <a:pt x="2290" y="424"/>
                </a:lnTo>
                <a:lnTo>
                  <a:pt x="2280" y="420"/>
                </a:lnTo>
                <a:lnTo>
                  <a:pt x="2110" y="356"/>
                </a:lnTo>
                <a:lnTo>
                  <a:pt x="2108" y="332"/>
                </a:lnTo>
                <a:lnTo>
                  <a:pt x="2098" y="272"/>
                </a:lnTo>
                <a:lnTo>
                  <a:pt x="2088" y="198"/>
                </a:lnTo>
                <a:lnTo>
                  <a:pt x="2070" y="144"/>
                </a:lnTo>
                <a:lnTo>
                  <a:pt x="2052" y="124"/>
                </a:lnTo>
                <a:lnTo>
                  <a:pt x="2020" y="98"/>
                </a:lnTo>
                <a:lnTo>
                  <a:pt x="1980" y="76"/>
                </a:lnTo>
                <a:lnTo>
                  <a:pt x="1930" y="48"/>
                </a:lnTo>
                <a:lnTo>
                  <a:pt x="1874" y="28"/>
                </a:lnTo>
                <a:lnTo>
                  <a:pt x="1820" y="10"/>
                </a:lnTo>
                <a:lnTo>
                  <a:pt x="1770" y="0"/>
                </a:lnTo>
                <a:lnTo>
                  <a:pt x="1730" y="0"/>
                </a:lnTo>
                <a:lnTo>
                  <a:pt x="1682" y="10"/>
                </a:lnTo>
                <a:lnTo>
                  <a:pt x="1628" y="22"/>
                </a:lnTo>
                <a:lnTo>
                  <a:pt x="1574" y="34"/>
                </a:lnTo>
                <a:lnTo>
                  <a:pt x="1522" y="54"/>
                </a:lnTo>
                <a:lnTo>
                  <a:pt x="1472" y="76"/>
                </a:lnTo>
                <a:lnTo>
                  <a:pt x="1432" y="92"/>
                </a:lnTo>
                <a:lnTo>
                  <a:pt x="1402" y="114"/>
                </a:lnTo>
                <a:lnTo>
                  <a:pt x="1378" y="134"/>
                </a:lnTo>
                <a:lnTo>
                  <a:pt x="1334" y="194"/>
                </a:lnTo>
                <a:lnTo>
                  <a:pt x="1310" y="252"/>
                </a:lnTo>
                <a:lnTo>
                  <a:pt x="1306" y="326"/>
                </a:lnTo>
                <a:lnTo>
                  <a:pt x="1296" y="424"/>
                </a:lnTo>
                <a:lnTo>
                  <a:pt x="1296" y="466"/>
                </a:lnTo>
                <a:lnTo>
                  <a:pt x="1296" y="514"/>
                </a:lnTo>
                <a:lnTo>
                  <a:pt x="1300" y="568"/>
                </a:lnTo>
                <a:lnTo>
                  <a:pt x="1306" y="624"/>
                </a:lnTo>
                <a:lnTo>
                  <a:pt x="1292" y="624"/>
                </a:lnTo>
                <a:lnTo>
                  <a:pt x="1284" y="624"/>
                </a:lnTo>
                <a:lnTo>
                  <a:pt x="1274" y="632"/>
                </a:lnTo>
                <a:lnTo>
                  <a:pt x="1270" y="644"/>
                </a:lnTo>
                <a:lnTo>
                  <a:pt x="1264" y="698"/>
                </a:lnTo>
                <a:lnTo>
                  <a:pt x="1274" y="776"/>
                </a:lnTo>
                <a:lnTo>
                  <a:pt x="1292" y="856"/>
                </a:lnTo>
                <a:lnTo>
                  <a:pt x="1310" y="916"/>
                </a:lnTo>
                <a:lnTo>
                  <a:pt x="1320" y="926"/>
                </a:lnTo>
                <a:lnTo>
                  <a:pt x="1330" y="934"/>
                </a:lnTo>
                <a:lnTo>
                  <a:pt x="1334" y="940"/>
                </a:lnTo>
                <a:lnTo>
                  <a:pt x="1342" y="940"/>
                </a:lnTo>
                <a:lnTo>
                  <a:pt x="1346" y="1018"/>
                </a:lnTo>
                <a:lnTo>
                  <a:pt x="1350" y="1092"/>
                </a:lnTo>
                <a:lnTo>
                  <a:pt x="1350" y="1152"/>
                </a:lnTo>
                <a:lnTo>
                  <a:pt x="1342" y="1202"/>
                </a:lnTo>
                <a:lnTo>
                  <a:pt x="1330" y="1242"/>
                </a:lnTo>
                <a:lnTo>
                  <a:pt x="1310" y="1292"/>
                </a:lnTo>
                <a:lnTo>
                  <a:pt x="1284" y="1340"/>
                </a:lnTo>
                <a:lnTo>
                  <a:pt x="1242" y="1384"/>
                </a:lnTo>
                <a:lnTo>
                  <a:pt x="1206" y="1410"/>
                </a:lnTo>
                <a:lnTo>
                  <a:pt x="1148" y="1446"/>
                </a:lnTo>
                <a:lnTo>
                  <a:pt x="1076" y="1484"/>
                </a:lnTo>
                <a:lnTo>
                  <a:pt x="998" y="1528"/>
                </a:lnTo>
                <a:lnTo>
                  <a:pt x="918" y="1574"/>
                </a:lnTo>
                <a:lnTo>
                  <a:pt x="844" y="1618"/>
                </a:lnTo>
                <a:lnTo>
                  <a:pt x="786" y="1656"/>
                </a:lnTo>
                <a:lnTo>
                  <a:pt x="746" y="1692"/>
                </a:lnTo>
                <a:lnTo>
                  <a:pt x="714" y="1720"/>
                </a:lnTo>
                <a:lnTo>
                  <a:pt x="668" y="1758"/>
                </a:lnTo>
                <a:lnTo>
                  <a:pt x="624" y="1786"/>
                </a:lnTo>
                <a:lnTo>
                  <a:pt x="574" y="1820"/>
                </a:lnTo>
                <a:lnTo>
                  <a:pt x="532" y="1860"/>
                </a:lnTo>
                <a:lnTo>
                  <a:pt x="496" y="1894"/>
                </a:lnTo>
                <a:lnTo>
                  <a:pt x="478" y="1934"/>
                </a:lnTo>
                <a:lnTo>
                  <a:pt x="478" y="1978"/>
                </a:lnTo>
                <a:lnTo>
                  <a:pt x="482" y="2036"/>
                </a:lnTo>
                <a:lnTo>
                  <a:pt x="468" y="2106"/>
                </a:lnTo>
                <a:lnTo>
                  <a:pt x="442" y="2180"/>
                </a:lnTo>
                <a:lnTo>
                  <a:pt x="410" y="2260"/>
                </a:lnTo>
                <a:lnTo>
                  <a:pt x="370" y="2344"/>
                </a:lnTo>
                <a:lnTo>
                  <a:pt x="334" y="2428"/>
                </a:lnTo>
                <a:lnTo>
                  <a:pt x="296" y="2508"/>
                </a:lnTo>
                <a:lnTo>
                  <a:pt x="270" y="2582"/>
                </a:lnTo>
                <a:lnTo>
                  <a:pt x="248" y="2658"/>
                </a:lnTo>
                <a:lnTo>
                  <a:pt x="226" y="2736"/>
                </a:lnTo>
                <a:lnTo>
                  <a:pt x="202" y="2808"/>
                </a:lnTo>
                <a:lnTo>
                  <a:pt x="180" y="2888"/>
                </a:lnTo>
                <a:lnTo>
                  <a:pt x="162" y="2958"/>
                </a:lnTo>
                <a:lnTo>
                  <a:pt x="148" y="3022"/>
                </a:lnTo>
                <a:lnTo>
                  <a:pt x="140" y="3080"/>
                </a:lnTo>
                <a:lnTo>
                  <a:pt x="140" y="3128"/>
                </a:lnTo>
                <a:lnTo>
                  <a:pt x="134" y="3146"/>
                </a:lnTo>
                <a:lnTo>
                  <a:pt x="120" y="3160"/>
                </a:lnTo>
                <a:lnTo>
                  <a:pt x="100" y="3176"/>
                </a:lnTo>
                <a:lnTo>
                  <a:pt x="72" y="3200"/>
                </a:lnTo>
                <a:lnTo>
                  <a:pt x="44" y="3236"/>
                </a:lnTo>
                <a:lnTo>
                  <a:pt x="22" y="3294"/>
                </a:lnTo>
                <a:lnTo>
                  <a:pt x="2" y="3380"/>
                </a:lnTo>
                <a:lnTo>
                  <a:pt x="0" y="3502"/>
                </a:lnTo>
                <a:lnTo>
                  <a:pt x="0" y="3526"/>
                </a:lnTo>
                <a:lnTo>
                  <a:pt x="2" y="3572"/>
                </a:lnTo>
                <a:lnTo>
                  <a:pt x="16" y="3632"/>
                </a:lnTo>
                <a:lnTo>
                  <a:pt x="60" y="3690"/>
                </a:lnTo>
                <a:lnTo>
                  <a:pt x="80" y="3708"/>
                </a:lnTo>
                <a:lnTo>
                  <a:pt x="104" y="3724"/>
                </a:lnTo>
                <a:lnTo>
                  <a:pt x="130" y="3734"/>
                </a:lnTo>
                <a:lnTo>
                  <a:pt x="158" y="3740"/>
                </a:lnTo>
                <a:lnTo>
                  <a:pt x="174" y="3744"/>
                </a:lnTo>
                <a:lnTo>
                  <a:pt x="194" y="3750"/>
                </a:lnTo>
                <a:lnTo>
                  <a:pt x="208" y="3750"/>
                </a:lnTo>
                <a:lnTo>
                  <a:pt x="212" y="3750"/>
                </a:lnTo>
                <a:lnTo>
                  <a:pt x="222" y="3770"/>
                </a:lnTo>
                <a:lnTo>
                  <a:pt x="248" y="3820"/>
                </a:lnTo>
                <a:lnTo>
                  <a:pt x="286" y="3888"/>
                </a:lnTo>
                <a:lnTo>
                  <a:pt x="330" y="3970"/>
                </a:lnTo>
                <a:lnTo>
                  <a:pt x="370" y="4060"/>
                </a:lnTo>
                <a:lnTo>
                  <a:pt x="410" y="4150"/>
                </a:lnTo>
                <a:lnTo>
                  <a:pt x="442" y="4220"/>
                </a:lnTo>
                <a:lnTo>
                  <a:pt x="462" y="4274"/>
                </a:lnTo>
                <a:lnTo>
                  <a:pt x="488" y="4356"/>
                </a:lnTo>
                <a:lnTo>
                  <a:pt x="528" y="4436"/>
                </a:lnTo>
                <a:lnTo>
                  <a:pt x="578" y="4500"/>
                </a:lnTo>
                <a:lnTo>
                  <a:pt x="624" y="4556"/>
                </a:lnTo>
                <a:lnTo>
                  <a:pt x="668" y="4602"/>
                </a:lnTo>
                <a:lnTo>
                  <a:pt x="708" y="4630"/>
                </a:lnTo>
                <a:lnTo>
                  <a:pt x="736" y="4650"/>
                </a:lnTo>
                <a:lnTo>
                  <a:pt x="746" y="4654"/>
                </a:lnTo>
                <a:lnTo>
                  <a:pt x="736" y="4758"/>
                </a:lnTo>
                <a:lnTo>
                  <a:pt x="726" y="5010"/>
                </a:lnTo>
                <a:lnTo>
                  <a:pt x="732" y="5322"/>
                </a:lnTo>
                <a:lnTo>
                  <a:pt x="772" y="5594"/>
                </a:lnTo>
                <a:lnTo>
                  <a:pt x="818" y="5822"/>
                </a:lnTo>
                <a:lnTo>
                  <a:pt x="818" y="6026"/>
                </a:lnTo>
                <a:lnTo>
                  <a:pt x="800" y="6182"/>
                </a:lnTo>
                <a:lnTo>
                  <a:pt x="786" y="6282"/>
                </a:lnTo>
                <a:lnTo>
                  <a:pt x="792" y="6288"/>
                </a:lnTo>
                <a:lnTo>
                  <a:pt x="810" y="6342"/>
                </a:lnTo>
                <a:lnTo>
                  <a:pt x="826" y="6430"/>
                </a:lnTo>
                <a:lnTo>
                  <a:pt x="844" y="6562"/>
                </a:lnTo>
                <a:lnTo>
                  <a:pt x="864" y="6732"/>
                </a:lnTo>
                <a:lnTo>
                  <a:pt x="872" y="6936"/>
                </a:lnTo>
                <a:lnTo>
                  <a:pt x="868" y="7172"/>
                </a:lnTo>
                <a:lnTo>
                  <a:pt x="850" y="7440"/>
                </a:lnTo>
                <a:lnTo>
                  <a:pt x="850" y="7702"/>
                </a:lnTo>
                <a:lnTo>
                  <a:pt x="880" y="7982"/>
                </a:lnTo>
                <a:lnTo>
                  <a:pt x="918" y="8202"/>
                </a:lnTo>
                <a:lnTo>
                  <a:pt x="936" y="8292"/>
                </a:lnTo>
                <a:lnTo>
                  <a:pt x="932" y="8296"/>
                </a:lnTo>
                <a:lnTo>
                  <a:pt x="918" y="8314"/>
                </a:lnTo>
                <a:lnTo>
                  <a:pt x="900" y="8346"/>
                </a:lnTo>
                <a:lnTo>
                  <a:pt x="884" y="8390"/>
                </a:lnTo>
                <a:lnTo>
                  <a:pt x="880" y="8442"/>
                </a:lnTo>
                <a:lnTo>
                  <a:pt x="880" y="8506"/>
                </a:lnTo>
                <a:lnTo>
                  <a:pt x="900" y="8580"/>
                </a:lnTo>
                <a:lnTo>
                  <a:pt x="938" y="8670"/>
                </a:lnTo>
                <a:lnTo>
                  <a:pt x="1010" y="8810"/>
                </a:lnTo>
                <a:lnTo>
                  <a:pt x="1048" y="8902"/>
                </a:lnTo>
                <a:lnTo>
                  <a:pt x="1060" y="8956"/>
                </a:lnTo>
                <a:lnTo>
                  <a:pt x="1060" y="8972"/>
                </a:lnTo>
                <a:lnTo>
                  <a:pt x="1066" y="9304"/>
                </a:lnTo>
                <a:lnTo>
                  <a:pt x="1134" y="9422"/>
                </a:lnTo>
                <a:lnTo>
                  <a:pt x="1206" y="9512"/>
                </a:lnTo>
                <a:lnTo>
                  <a:pt x="1286" y="9576"/>
                </a:lnTo>
                <a:lnTo>
                  <a:pt x="1364" y="9620"/>
                </a:lnTo>
                <a:lnTo>
                  <a:pt x="1442" y="9646"/>
                </a:lnTo>
                <a:lnTo>
                  <a:pt x="1518" y="9656"/>
                </a:lnTo>
                <a:lnTo>
                  <a:pt x="1586" y="9652"/>
                </a:lnTo>
                <a:lnTo>
                  <a:pt x="1648" y="9640"/>
                </a:lnTo>
                <a:lnTo>
                  <a:pt x="1698" y="9620"/>
                </a:lnTo>
                <a:lnTo>
                  <a:pt x="1736" y="9594"/>
                </a:lnTo>
                <a:lnTo>
                  <a:pt x="1762" y="9566"/>
                </a:lnTo>
                <a:lnTo>
                  <a:pt x="1776" y="9530"/>
                </a:lnTo>
                <a:lnTo>
                  <a:pt x="1786" y="9496"/>
                </a:lnTo>
                <a:lnTo>
                  <a:pt x="1790" y="9458"/>
                </a:lnTo>
                <a:lnTo>
                  <a:pt x="1794" y="9412"/>
                </a:lnTo>
                <a:lnTo>
                  <a:pt x="1800" y="9374"/>
                </a:lnTo>
                <a:lnTo>
                  <a:pt x="1800" y="9330"/>
                </a:lnTo>
                <a:lnTo>
                  <a:pt x="1786" y="9270"/>
                </a:lnTo>
                <a:lnTo>
                  <a:pt x="1758" y="9208"/>
                </a:lnTo>
                <a:lnTo>
                  <a:pt x="1726" y="9150"/>
                </a:lnTo>
                <a:lnTo>
                  <a:pt x="1696" y="9090"/>
                </a:lnTo>
                <a:lnTo>
                  <a:pt x="1662" y="9036"/>
                </a:lnTo>
                <a:lnTo>
                  <a:pt x="1636" y="8992"/>
                </a:lnTo>
                <a:lnTo>
                  <a:pt x="1614" y="8962"/>
                </a:lnTo>
                <a:lnTo>
                  <a:pt x="1590" y="8892"/>
                </a:lnTo>
                <a:lnTo>
                  <a:pt x="1574" y="8804"/>
                </a:lnTo>
                <a:lnTo>
                  <a:pt x="1560" y="8726"/>
                </a:lnTo>
                <a:lnTo>
                  <a:pt x="1554" y="8690"/>
                </a:lnTo>
                <a:lnTo>
                  <a:pt x="1564" y="8646"/>
                </a:lnTo>
                <a:lnTo>
                  <a:pt x="1574" y="8526"/>
                </a:lnTo>
                <a:lnTo>
                  <a:pt x="1578" y="8354"/>
                </a:lnTo>
                <a:lnTo>
                  <a:pt x="1550" y="8152"/>
                </a:lnTo>
                <a:lnTo>
                  <a:pt x="1532" y="7924"/>
                </a:lnTo>
                <a:lnTo>
                  <a:pt x="1550" y="7702"/>
                </a:lnTo>
                <a:lnTo>
                  <a:pt x="1574" y="7532"/>
                </a:lnTo>
                <a:lnTo>
                  <a:pt x="1586" y="7468"/>
                </a:lnTo>
                <a:lnTo>
                  <a:pt x="1676" y="7252"/>
                </a:lnTo>
                <a:lnTo>
                  <a:pt x="1696" y="6178"/>
                </a:lnTo>
                <a:lnTo>
                  <a:pt x="1712" y="6080"/>
                </a:lnTo>
                <a:lnTo>
                  <a:pt x="1750" y="5866"/>
                </a:lnTo>
                <a:lnTo>
                  <a:pt x="1794" y="5668"/>
                </a:lnTo>
                <a:lnTo>
                  <a:pt x="1820" y="5614"/>
                </a:lnTo>
                <a:lnTo>
                  <a:pt x="1854" y="5722"/>
                </a:lnTo>
                <a:lnTo>
                  <a:pt x="1908" y="5892"/>
                </a:lnTo>
                <a:lnTo>
                  <a:pt x="1972" y="6100"/>
                </a:lnTo>
                <a:lnTo>
                  <a:pt x="2044" y="6320"/>
                </a:lnTo>
                <a:lnTo>
                  <a:pt x="2110" y="6534"/>
                </a:lnTo>
                <a:lnTo>
                  <a:pt x="2168" y="6718"/>
                </a:lnTo>
                <a:lnTo>
                  <a:pt x="2216" y="6840"/>
                </a:lnTo>
                <a:lnTo>
                  <a:pt x="2228" y="6890"/>
                </a:lnTo>
                <a:lnTo>
                  <a:pt x="2216" y="6974"/>
                </a:lnTo>
                <a:lnTo>
                  <a:pt x="2182" y="7172"/>
                </a:lnTo>
                <a:lnTo>
                  <a:pt x="2156" y="7400"/>
                </a:lnTo>
                <a:lnTo>
                  <a:pt x="2148" y="7574"/>
                </a:lnTo>
                <a:lnTo>
                  <a:pt x="2166" y="7696"/>
                </a:lnTo>
                <a:lnTo>
                  <a:pt x="2198" y="7826"/>
                </a:lnTo>
                <a:lnTo>
                  <a:pt x="2220" y="7958"/>
                </a:lnTo>
                <a:lnTo>
                  <a:pt x="2216" y="8098"/>
                </a:lnTo>
                <a:lnTo>
                  <a:pt x="2206" y="8244"/>
                </a:lnTo>
                <a:lnTo>
                  <a:pt x="2220" y="8384"/>
                </a:lnTo>
                <a:lnTo>
                  <a:pt x="2232" y="8488"/>
                </a:lnTo>
                <a:lnTo>
                  <a:pt x="2240" y="8526"/>
                </a:lnTo>
                <a:lnTo>
                  <a:pt x="2198" y="8888"/>
                </a:lnTo>
                <a:lnTo>
                  <a:pt x="2188" y="9160"/>
                </a:lnTo>
                <a:lnTo>
                  <a:pt x="2228" y="9348"/>
                </a:lnTo>
                <a:lnTo>
                  <a:pt x="2462" y="9432"/>
                </a:lnTo>
                <a:lnTo>
                  <a:pt x="2562" y="9364"/>
                </a:lnTo>
                <a:lnTo>
                  <a:pt x="2580" y="9368"/>
                </a:lnTo>
                <a:lnTo>
                  <a:pt x="2622" y="9388"/>
                </a:lnTo>
                <a:lnTo>
                  <a:pt x="2686" y="9412"/>
                </a:lnTo>
                <a:lnTo>
                  <a:pt x="2756" y="9442"/>
                </a:lnTo>
                <a:lnTo>
                  <a:pt x="2834" y="9472"/>
                </a:lnTo>
                <a:lnTo>
                  <a:pt x="2906" y="9502"/>
                </a:lnTo>
                <a:lnTo>
                  <a:pt x="2960" y="9522"/>
                </a:lnTo>
                <a:lnTo>
                  <a:pt x="2996" y="9530"/>
                </a:lnTo>
                <a:lnTo>
                  <a:pt x="3020" y="9536"/>
                </a:lnTo>
                <a:lnTo>
                  <a:pt x="3054" y="9540"/>
                </a:lnTo>
                <a:lnTo>
                  <a:pt x="3098" y="9540"/>
                </a:lnTo>
                <a:lnTo>
                  <a:pt x="3146" y="9546"/>
                </a:lnTo>
                <a:lnTo>
                  <a:pt x="3200" y="9546"/>
                </a:lnTo>
                <a:lnTo>
                  <a:pt x="3260" y="9546"/>
                </a:lnTo>
                <a:lnTo>
                  <a:pt x="3328" y="9536"/>
                </a:lnTo>
                <a:lnTo>
                  <a:pt x="3398" y="9522"/>
                </a:lnTo>
                <a:lnTo>
                  <a:pt x="3440" y="9502"/>
                </a:lnTo>
                <a:lnTo>
                  <a:pt x="3458" y="9472"/>
                </a:lnTo>
                <a:lnTo>
                  <a:pt x="3460" y="9432"/>
                </a:lnTo>
                <a:lnTo>
                  <a:pt x="3452" y="9388"/>
                </a:lnTo>
                <a:close/>
              </a:path>
            </a:pathLst>
          </a:custGeom>
          <a:solidFill>
            <a:schemeClr val="tx1">
              <a:lumMod val="50000"/>
              <a:lumOff val="50000"/>
            </a:schemeClr>
          </a:solidFill>
          <a:ln>
            <a:noFill/>
          </a:ln>
          <a:effectLst>
            <a:outerShdw blurRad="152400" dir="5400000" sx="90000" sy="-19000" rotWithShape="0">
              <a:prstClr val="black">
                <a:alpha val="15000"/>
              </a:prstClr>
            </a:outerShdw>
          </a:effectLst>
          <a:extLst/>
        </p:spPr>
        <p:txBody>
          <a:bodyPr/>
          <a:ls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id-ID"/>
          </a:p>
        </p:txBody>
      </p:sp>
      <p:grpSp>
        <p:nvGrpSpPr>
          <p:cNvPr id="22" name="组合 21"/>
          <p:cNvGrpSpPr/>
          <p:nvPr/>
        </p:nvGrpSpPr>
        <p:grpSpPr>
          <a:xfrm>
            <a:off x="614627" y="1733976"/>
            <a:ext cx="1831163" cy="769441"/>
            <a:chOff x="614627" y="1733976"/>
            <a:chExt cx="1831163" cy="769441"/>
          </a:xfrm>
        </p:grpSpPr>
        <p:sp>
          <p:nvSpPr>
            <p:cNvPr id="161" name="文本框 160"/>
            <p:cNvSpPr txBox="1"/>
            <p:nvPr/>
          </p:nvSpPr>
          <p:spPr>
            <a:xfrm>
              <a:off x="614627" y="1733976"/>
              <a:ext cx="473206" cy="769441"/>
            </a:xfrm>
            <a:prstGeom prst="rect">
              <a:avLst/>
            </a:prstGeom>
            <a:noFill/>
          </p:spPr>
          <p:txBody>
            <a:bodyPr wrap="none" rtlCol="0">
              <a:spAutoFit/>
            </a:bodyPr>
            <a:lstStyle/>
            <a:p>
              <a:r>
                <a:rPr lang="en-US" altLang="zh-CN" sz="4400" i="1" dirty="0">
                  <a:solidFill>
                    <a:srgbClr val="0863B5"/>
                  </a:solidFill>
                  <a:latin typeface="方正正中黑简体" panose="02000000000000000000" pitchFamily="2" charset="-122"/>
                  <a:ea typeface="方正正中黑简体" panose="02000000000000000000" pitchFamily="2" charset="-122"/>
                </a:rPr>
                <a:t>1</a:t>
              </a:r>
              <a:endParaRPr lang="zh-CN" altLang="en-US" sz="3600" i="1" baseline="30000" dirty="0">
                <a:solidFill>
                  <a:srgbClr val="0863B5"/>
                </a:solidFill>
                <a:latin typeface="方正正中黑简体" panose="02000000000000000000" pitchFamily="2" charset="-122"/>
                <a:ea typeface="方正正中黑简体" panose="02000000000000000000" pitchFamily="2" charset="-122"/>
              </a:endParaRPr>
            </a:p>
          </p:txBody>
        </p:sp>
        <p:sp>
          <p:nvSpPr>
            <p:cNvPr id="17" name="文本框 16"/>
            <p:cNvSpPr txBox="1"/>
            <p:nvPr/>
          </p:nvSpPr>
          <p:spPr>
            <a:xfrm>
              <a:off x="1078043" y="1994439"/>
              <a:ext cx="1367747" cy="369332"/>
            </a:xfrm>
            <a:prstGeom prst="rect">
              <a:avLst/>
            </a:prstGeom>
            <a:noFill/>
          </p:spPr>
          <p:txBody>
            <a:bodyPr wrap="square" rtlCol="0">
              <a:spAutoFit/>
            </a:bodyPr>
            <a:lstStyle/>
            <a:p>
              <a:pPr algn="dist"/>
              <a:r>
                <a:rPr lang="zh-CN" altLang="en-US" b="1" dirty="0">
                  <a:solidFill>
                    <a:schemeClr val="tx1">
                      <a:lumMod val="75000"/>
                      <a:lumOff val="25000"/>
                    </a:schemeClr>
                  </a:solidFill>
                  <a:latin typeface="明黑" panose="020B0300000000000000" pitchFamily="34" charset="-122"/>
                  <a:ea typeface="明黑" panose="020B0300000000000000" pitchFamily="34" charset="-122"/>
                </a:rPr>
                <a:t>设计过程</a:t>
              </a:r>
            </a:p>
          </p:txBody>
        </p:sp>
      </p:grpSp>
      <p:sp>
        <p:nvSpPr>
          <p:cNvPr id="163" name="文本框 26"/>
          <p:cNvSpPr txBox="1"/>
          <p:nvPr/>
        </p:nvSpPr>
        <p:spPr>
          <a:xfrm>
            <a:off x="632166" y="2318241"/>
            <a:ext cx="3932774" cy="86793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zh-CN" altLang="en-US" sz="1400" dirty="0">
                <a:solidFill>
                  <a:schemeClr val="tx1">
                    <a:lumMod val="75000"/>
                    <a:lumOff val="25000"/>
                  </a:schemeClr>
                </a:solidFill>
                <a:latin typeface="明黑" panose="020B0300000000000000" pitchFamily="34" charset="-122"/>
                <a:ea typeface="明黑" panose="020B0300000000000000" pitchFamily="34" charset="-122"/>
              </a:rPr>
              <a:t>制作和演示幻灯片的软件，能够制作出集作出出要表达的信息组织在，将演示文稿打印出来，以便应用到更广泛的领域中</a:t>
            </a:r>
          </a:p>
        </p:txBody>
      </p:sp>
      <p:grpSp>
        <p:nvGrpSpPr>
          <p:cNvPr id="21" name="组合 20"/>
          <p:cNvGrpSpPr/>
          <p:nvPr/>
        </p:nvGrpSpPr>
        <p:grpSpPr>
          <a:xfrm>
            <a:off x="614627" y="3252510"/>
            <a:ext cx="1831161" cy="769441"/>
            <a:chOff x="614627" y="3252510"/>
            <a:chExt cx="1831161" cy="769441"/>
          </a:xfrm>
        </p:grpSpPr>
        <p:sp>
          <p:nvSpPr>
            <p:cNvPr id="168" name="文本框 167"/>
            <p:cNvSpPr txBox="1"/>
            <p:nvPr/>
          </p:nvSpPr>
          <p:spPr>
            <a:xfrm>
              <a:off x="614627" y="3252510"/>
              <a:ext cx="566181" cy="769441"/>
            </a:xfrm>
            <a:prstGeom prst="rect">
              <a:avLst/>
            </a:prstGeom>
            <a:noFill/>
          </p:spPr>
          <p:txBody>
            <a:bodyPr wrap="none" rtlCol="0">
              <a:spAutoFit/>
            </a:bodyPr>
            <a:lstStyle/>
            <a:p>
              <a:r>
                <a:rPr lang="en-US" altLang="zh-CN" sz="4400" i="1" dirty="0">
                  <a:solidFill>
                    <a:srgbClr val="0863B5"/>
                  </a:solidFill>
                  <a:latin typeface="方正正中黑简体" panose="02000000000000000000" pitchFamily="2" charset="-122"/>
                  <a:ea typeface="方正正中黑简体" panose="02000000000000000000" pitchFamily="2" charset="-122"/>
                </a:rPr>
                <a:t>2</a:t>
              </a:r>
              <a:endParaRPr lang="zh-CN" altLang="en-US" sz="3600" i="1" baseline="30000" dirty="0">
                <a:solidFill>
                  <a:srgbClr val="0863B5"/>
                </a:solidFill>
                <a:latin typeface="方正正中黑简体" panose="02000000000000000000" pitchFamily="2" charset="-122"/>
                <a:ea typeface="方正正中黑简体" panose="02000000000000000000" pitchFamily="2" charset="-122"/>
              </a:endParaRPr>
            </a:p>
          </p:txBody>
        </p:sp>
        <p:sp>
          <p:nvSpPr>
            <p:cNvPr id="166" name="文本框 165"/>
            <p:cNvSpPr txBox="1"/>
            <p:nvPr/>
          </p:nvSpPr>
          <p:spPr>
            <a:xfrm>
              <a:off x="1078041" y="3512973"/>
              <a:ext cx="1367747" cy="369332"/>
            </a:xfrm>
            <a:prstGeom prst="rect">
              <a:avLst/>
            </a:prstGeom>
            <a:noFill/>
          </p:spPr>
          <p:txBody>
            <a:bodyPr wrap="square" rtlCol="0">
              <a:spAutoFit/>
            </a:bodyPr>
            <a:lstStyle/>
            <a:p>
              <a:pPr algn="dist"/>
              <a:r>
                <a:rPr lang="zh-CN" altLang="en-US" b="1" dirty="0">
                  <a:solidFill>
                    <a:schemeClr val="tx1">
                      <a:lumMod val="75000"/>
                      <a:lumOff val="25000"/>
                    </a:schemeClr>
                  </a:solidFill>
                  <a:latin typeface="明黑" panose="020B0300000000000000" pitchFamily="34" charset="-122"/>
                  <a:ea typeface="明黑" panose="020B0300000000000000" pitchFamily="34" charset="-122"/>
                </a:rPr>
                <a:t>制作过程</a:t>
              </a:r>
            </a:p>
          </p:txBody>
        </p:sp>
      </p:grpSp>
      <p:sp>
        <p:nvSpPr>
          <p:cNvPr id="167" name="文本框 26"/>
          <p:cNvSpPr txBox="1"/>
          <p:nvPr/>
        </p:nvSpPr>
        <p:spPr>
          <a:xfrm>
            <a:off x="632164" y="3836775"/>
            <a:ext cx="3932774" cy="86793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zh-CN" altLang="en-US" sz="1400" dirty="0">
                <a:solidFill>
                  <a:schemeClr val="tx1">
                    <a:lumMod val="75000"/>
                    <a:lumOff val="25000"/>
                  </a:schemeClr>
                </a:solidFill>
                <a:latin typeface="明黑" panose="020B0300000000000000" pitchFamily="34" charset="-122"/>
                <a:ea typeface="明黑" panose="020B0300000000000000" pitchFamily="34" charset="-122"/>
              </a:rPr>
              <a:t>制作和演示幻灯片的软件，能够制作出集作出出要表达的信息组织在，将演示文稿打印出来，以便应用到更广泛的领域中</a:t>
            </a:r>
          </a:p>
        </p:txBody>
      </p:sp>
      <p:grpSp>
        <p:nvGrpSpPr>
          <p:cNvPr id="23" name="组合 22"/>
          <p:cNvGrpSpPr/>
          <p:nvPr/>
        </p:nvGrpSpPr>
        <p:grpSpPr>
          <a:xfrm>
            <a:off x="614627" y="4771045"/>
            <a:ext cx="1831161" cy="769441"/>
            <a:chOff x="614627" y="4771045"/>
            <a:chExt cx="1831161" cy="769441"/>
          </a:xfrm>
        </p:grpSpPr>
        <p:sp>
          <p:nvSpPr>
            <p:cNvPr id="180" name="文本框 179"/>
            <p:cNvSpPr txBox="1"/>
            <p:nvPr/>
          </p:nvSpPr>
          <p:spPr>
            <a:xfrm>
              <a:off x="614627" y="4771045"/>
              <a:ext cx="572593" cy="769441"/>
            </a:xfrm>
            <a:prstGeom prst="rect">
              <a:avLst/>
            </a:prstGeom>
            <a:noFill/>
          </p:spPr>
          <p:txBody>
            <a:bodyPr wrap="none" rtlCol="0">
              <a:spAutoFit/>
            </a:bodyPr>
            <a:lstStyle/>
            <a:p>
              <a:r>
                <a:rPr lang="en-US" altLang="zh-CN" sz="4400" i="1" dirty="0">
                  <a:solidFill>
                    <a:srgbClr val="0863B5"/>
                  </a:solidFill>
                  <a:latin typeface="方正正中黑简体" panose="02000000000000000000" pitchFamily="2" charset="-122"/>
                  <a:ea typeface="方正正中黑简体" panose="02000000000000000000" pitchFamily="2" charset="-122"/>
                </a:rPr>
                <a:t>3</a:t>
              </a:r>
              <a:endParaRPr lang="zh-CN" altLang="en-US" sz="3600" i="1" baseline="30000" dirty="0">
                <a:solidFill>
                  <a:srgbClr val="0863B5"/>
                </a:solidFill>
                <a:latin typeface="方正正中黑简体" panose="02000000000000000000" pitchFamily="2" charset="-122"/>
                <a:ea typeface="方正正中黑简体" panose="02000000000000000000" pitchFamily="2" charset="-122"/>
              </a:endParaRPr>
            </a:p>
          </p:txBody>
        </p:sp>
        <p:sp>
          <p:nvSpPr>
            <p:cNvPr id="178" name="文本框 177"/>
            <p:cNvSpPr txBox="1"/>
            <p:nvPr/>
          </p:nvSpPr>
          <p:spPr>
            <a:xfrm>
              <a:off x="1078041" y="5031508"/>
              <a:ext cx="1367747" cy="369332"/>
            </a:xfrm>
            <a:prstGeom prst="rect">
              <a:avLst/>
            </a:prstGeom>
            <a:noFill/>
          </p:spPr>
          <p:txBody>
            <a:bodyPr wrap="square" rtlCol="0">
              <a:spAutoFit/>
            </a:bodyPr>
            <a:lstStyle/>
            <a:p>
              <a:pPr algn="dist"/>
              <a:r>
                <a:rPr lang="zh-CN" altLang="en-US" b="1" dirty="0">
                  <a:solidFill>
                    <a:schemeClr val="tx1">
                      <a:lumMod val="75000"/>
                      <a:lumOff val="25000"/>
                    </a:schemeClr>
                  </a:solidFill>
                  <a:latin typeface="明黑" panose="020B0300000000000000" pitchFamily="34" charset="-122"/>
                  <a:ea typeface="明黑" panose="020B0300000000000000" pitchFamily="34" charset="-122"/>
                </a:rPr>
                <a:t>创新过程</a:t>
              </a:r>
            </a:p>
          </p:txBody>
        </p:sp>
      </p:grpSp>
      <p:sp>
        <p:nvSpPr>
          <p:cNvPr id="179" name="文本框 26"/>
          <p:cNvSpPr txBox="1"/>
          <p:nvPr/>
        </p:nvSpPr>
        <p:spPr>
          <a:xfrm>
            <a:off x="632164" y="5355310"/>
            <a:ext cx="3932774" cy="86793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zh-CN" altLang="en-US" sz="1400" dirty="0">
                <a:solidFill>
                  <a:schemeClr val="tx1">
                    <a:lumMod val="75000"/>
                    <a:lumOff val="25000"/>
                  </a:schemeClr>
                </a:solidFill>
                <a:latin typeface="明黑" panose="020B0300000000000000" pitchFamily="34" charset="-122"/>
                <a:ea typeface="明黑" panose="020B0300000000000000" pitchFamily="34" charset="-122"/>
              </a:rPr>
              <a:t>制作和演示幻灯片的软件，能够制作出集作出出要表达的信息组织在，将演示文稿打印出来，以便应用到更广泛的领域中</a:t>
            </a:r>
          </a:p>
        </p:txBody>
      </p:sp>
    </p:spTree>
    <p:extLst>
      <p:ext uri="{BB962C8B-B14F-4D97-AF65-F5344CB8AC3E}">
        <p14:creationId xmlns:p14="http://schemas.microsoft.com/office/powerpoint/2010/main" val="3647315933"/>
      </p:ext>
    </p:extLst>
  </p:cSld>
  <p:clrMapOvr>
    <a:masterClrMapping/>
  </p:clrMapOvr>
  <mc:AlternateContent xmlns:mc="http://schemas.openxmlformats.org/markup-compatibility/2006" xmlns:p14="http://schemas.microsoft.com/office/powerpoint/2010/main">
    <mc:Choice Requires="p14">
      <p:transition spd="slow" p14:dur="1250" advClick="0" advTm="0">
        <p14:flip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outHorizontal)">
                                      <p:cBhvr>
                                        <p:cTn id="7" dur="250"/>
                                        <p:tgtEl>
                                          <p:spTgt spid="7"/>
                                        </p:tgtEl>
                                      </p:cBhvr>
                                    </p:animEffect>
                                  </p:childTnLst>
                                </p:cTn>
                              </p:par>
                            </p:childTnLst>
                          </p:cTn>
                        </p:par>
                        <p:par>
                          <p:cTn id="8" fill="hold">
                            <p:stCondLst>
                              <p:cond delay="250"/>
                            </p:stCondLst>
                            <p:childTnLst>
                              <p:par>
                                <p:cTn id="9" presetID="22" presetClass="entr" presetSubtype="2"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right)">
                                      <p:cBhvr>
                                        <p:cTn id="11" dur="250"/>
                                        <p:tgtEl>
                                          <p:spTgt spid="8"/>
                                        </p:tgtEl>
                                      </p:cBhvr>
                                    </p:animEffect>
                                  </p:childTnLst>
                                </p:cTn>
                              </p:par>
                            </p:childTnLst>
                          </p:cTn>
                        </p:par>
                        <p:par>
                          <p:cTn id="12" fill="hold">
                            <p:stCondLst>
                              <p:cond delay="500"/>
                            </p:stCondLst>
                            <p:childTnLst>
                              <p:par>
                                <p:cTn id="13" presetID="16" presetClass="entr" presetSubtype="26"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barn(inHorizontal)">
                                      <p:cBhvr>
                                        <p:cTn id="15" dur="250"/>
                                        <p:tgtEl>
                                          <p:spTgt spid="6"/>
                                        </p:tgtEl>
                                      </p:cBhvr>
                                    </p:animEffect>
                                  </p:childTnLst>
                                </p:cTn>
                              </p:par>
                            </p:childTnLst>
                          </p:cTn>
                        </p:par>
                        <p:par>
                          <p:cTn id="16" fill="hold">
                            <p:stCondLst>
                              <p:cond delay="750"/>
                            </p:stCondLst>
                            <p:childTnLst>
                              <p:par>
                                <p:cTn id="17" presetID="22" presetClass="entr" presetSubtype="8"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left)">
                                      <p:cBhvr>
                                        <p:cTn id="19" dur="500"/>
                                        <p:tgtEl>
                                          <p:spTgt spid="5"/>
                                        </p:tgtEl>
                                      </p:cBhvr>
                                    </p:animEffect>
                                  </p:childTnLst>
                                </p:cTn>
                              </p:par>
                            </p:childTnLst>
                          </p:cTn>
                        </p:par>
                        <p:par>
                          <p:cTn id="20" fill="hold">
                            <p:stCondLst>
                              <p:cond delay="1250"/>
                            </p:stCondLst>
                            <p:childTnLst>
                              <p:par>
                                <p:cTn id="21" presetID="22" presetClass="entr" presetSubtype="1" fill="hold" grpId="0" nodeType="afterEffect">
                                  <p:stCondLst>
                                    <p:cond delay="0"/>
                                  </p:stCondLst>
                                  <p:childTnLst>
                                    <p:set>
                                      <p:cBhvr>
                                        <p:cTn id="22" dur="1" fill="hold">
                                          <p:stCondLst>
                                            <p:cond delay="0"/>
                                          </p:stCondLst>
                                        </p:cTn>
                                        <p:tgtEl>
                                          <p:spTgt spid="159"/>
                                        </p:tgtEl>
                                        <p:attrNameLst>
                                          <p:attrName>style.visibility</p:attrName>
                                        </p:attrNameLst>
                                      </p:cBhvr>
                                      <p:to>
                                        <p:strVal val="visible"/>
                                      </p:to>
                                    </p:set>
                                    <p:animEffect transition="in" filter="wipe(up)">
                                      <p:cBhvr>
                                        <p:cTn id="23" dur="500"/>
                                        <p:tgtEl>
                                          <p:spTgt spid="159"/>
                                        </p:tgtEl>
                                      </p:cBhvr>
                                    </p:animEffect>
                                  </p:childTnLst>
                                </p:cTn>
                              </p:par>
                              <p:par>
                                <p:cTn id="24" presetID="22" presetClass="entr" presetSubtype="4" fill="hold" grpId="0" nodeType="withEffect">
                                  <p:stCondLst>
                                    <p:cond delay="0"/>
                                  </p:stCondLst>
                                  <p:childTnLst>
                                    <p:set>
                                      <p:cBhvr>
                                        <p:cTn id="25" dur="1" fill="hold">
                                          <p:stCondLst>
                                            <p:cond delay="0"/>
                                          </p:stCondLst>
                                        </p:cTn>
                                        <p:tgtEl>
                                          <p:spTgt spid="160"/>
                                        </p:tgtEl>
                                        <p:attrNameLst>
                                          <p:attrName>style.visibility</p:attrName>
                                        </p:attrNameLst>
                                      </p:cBhvr>
                                      <p:to>
                                        <p:strVal val="visible"/>
                                      </p:to>
                                    </p:set>
                                    <p:animEffect transition="in" filter="wipe(down)">
                                      <p:cBhvr>
                                        <p:cTn id="26" dur="500"/>
                                        <p:tgtEl>
                                          <p:spTgt spid="160"/>
                                        </p:tgtEl>
                                      </p:cBhvr>
                                    </p:animEffect>
                                  </p:childTnLst>
                                </p:cTn>
                              </p:par>
                            </p:childTnLst>
                          </p:cTn>
                        </p:par>
                        <p:par>
                          <p:cTn id="27" fill="hold">
                            <p:stCondLst>
                              <p:cond delay="1750"/>
                            </p:stCondLst>
                            <p:childTnLst>
                              <p:par>
                                <p:cTn id="28" presetID="2" presetClass="entr" presetSubtype="2" decel="100000" fill="hold" grpId="0" nodeType="afterEffect">
                                  <p:stCondLst>
                                    <p:cond delay="0"/>
                                  </p:stCondLst>
                                  <p:childTnLst>
                                    <p:set>
                                      <p:cBhvr>
                                        <p:cTn id="29" dur="1" fill="hold">
                                          <p:stCondLst>
                                            <p:cond delay="0"/>
                                          </p:stCondLst>
                                        </p:cTn>
                                        <p:tgtEl>
                                          <p:spTgt spid="82"/>
                                        </p:tgtEl>
                                        <p:attrNameLst>
                                          <p:attrName>style.visibility</p:attrName>
                                        </p:attrNameLst>
                                      </p:cBhvr>
                                      <p:to>
                                        <p:strVal val="visible"/>
                                      </p:to>
                                    </p:set>
                                    <p:anim calcmode="lin" valueType="num">
                                      <p:cBhvr additive="base">
                                        <p:cTn id="30" dur="500" fill="hold"/>
                                        <p:tgtEl>
                                          <p:spTgt spid="82"/>
                                        </p:tgtEl>
                                        <p:attrNameLst>
                                          <p:attrName>ppt_x</p:attrName>
                                        </p:attrNameLst>
                                      </p:cBhvr>
                                      <p:tavLst>
                                        <p:tav tm="0">
                                          <p:val>
                                            <p:strVal val="1+#ppt_w/2"/>
                                          </p:val>
                                        </p:tav>
                                        <p:tav tm="100000">
                                          <p:val>
                                            <p:strVal val="#ppt_x"/>
                                          </p:val>
                                        </p:tav>
                                      </p:tavLst>
                                    </p:anim>
                                    <p:anim calcmode="lin" valueType="num">
                                      <p:cBhvr additive="base">
                                        <p:cTn id="31" dur="500" fill="hold"/>
                                        <p:tgtEl>
                                          <p:spTgt spid="82"/>
                                        </p:tgtEl>
                                        <p:attrNameLst>
                                          <p:attrName>ppt_y</p:attrName>
                                        </p:attrNameLst>
                                      </p:cBhvr>
                                      <p:tavLst>
                                        <p:tav tm="0">
                                          <p:val>
                                            <p:strVal val="#ppt_y"/>
                                          </p:val>
                                        </p:tav>
                                        <p:tav tm="100000">
                                          <p:val>
                                            <p:strVal val="#ppt_y"/>
                                          </p:val>
                                        </p:tav>
                                      </p:tavLst>
                                    </p:anim>
                                  </p:childTnLst>
                                </p:cTn>
                              </p:par>
                            </p:childTnLst>
                          </p:cTn>
                        </p:par>
                        <p:par>
                          <p:cTn id="32" fill="hold">
                            <p:stCondLst>
                              <p:cond delay="2250"/>
                            </p:stCondLst>
                            <p:childTnLst>
                              <p:par>
                                <p:cTn id="33" presetID="49" presetClass="entr" presetSubtype="0" decel="100000" fill="hold" nodeType="afterEffect">
                                  <p:stCondLst>
                                    <p:cond delay="0"/>
                                  </p:stCondLst>
                                  <p:childTnLst>
                                    <p:set>
                                      <p:cBhvr>
                                        <p:cTn id="34" dur="1" fill="hold">
                                          <p:stCondLst>
                                            <p:cond delay="0"/>
                                          </p:stCondLst>
                                        </p:cTn>
                                        <p:tgtEl>
                                          <p:spTgt spid="15"/>
                                        </p:tgtEl>
                                        <p:attrNameLst>
                                          <p:attrName>style.visibility</p:attrName>
                                        </p:attrNameLst>
                                      </p:cBhvr>
                                      <p:to>
                                        <p:strVal val="visible"/>
                                      </p:to>
                                    </p:set>
                                    <p:anim calcmode="lin" valueType="num">
                                      <p:cBhvr>
                                        <p:cTn id="35" dur="500" fill="hold"/>
                                        <p:tgtEl>
                                          <p:spTgt spid="15"/>
                                        </p:tgtEl>
                                        <p:attrNameLst>
                                          <p:attrName>ppt_w</p:attrName>
                                        </p:attrNameLst>
                                      </p:cBhvr>
                                      <p:tavLst>
                                        <p:tav tm="0">
                                          <p:val>
                                            <p:fltVal val="0"/>
                                          </p:val>
                                        </p:tav>
                                        <p:tav tm="100000">
                                          <p:val>
                                            <p:strVal val="#ppt_w"/>
                                          </p:val>
                                        </p:tav>
                                      </p:tavLst>
                                    </p:anim>
                                    <p:anim calcmode="lin" valueType="num">
                                      <p:cBhvr>
                                        <p:cTn id="36" dur="500" fill="hold"/>
                                        <p:tgtEl>
                                          <p:spTgt spid="15"/>
                                        </p:tgtEl>
                                        <p:attrNameLst>
                                          <p:attrName>ppt_h</p:attrName>
                                        </p:attrNameLst>
                                      </p:cBhvr>
                                      <p:tavLst>
                                        <p:tav tm="0">
                                          <p:val>
                                            <p:fltVal val="0"/>
                                          </p:val>
                                        </p:tav>
                                        <p:tav tm="100000">
                                          <p:val>
                                            <p:strVal val="#ppt_h"/>
                                          </p:val>
                                        </p:tav>
                                      </p:tavLst>
                                    </p:anim>
                                    <p:anim calcmode="lin" valueType="num">
                                      <p:cBhvr>
                                        <p:cTn id="37" dur="500" fill="hold"/>
                                        <p:tgtEl>
                                          <p:spTgt spid="15"/>
                                        </p:tgtEl>
                                        <p:attrNameLst>
                                          <p:attrName>style.rotation</p:attrName>
                                        </p:attrNameLst>
                                      </p:cBhvr>
                                      <p:tavLst>
                                        <p:tav tm="0">
                                          <p:val>
                                            <p:fltVal val="360"/>
                                          </p:val>
                                        </p:tav>
                                        <p:tav tm="100000">
                                          <p:val>
                                            <p:fltVal val="0"/>
                                          </p:val>
                                        </p:tav>
                                      </p:tavLst>
                                    </p:anim>
                                    <p:animEffect transition="in" filter="fade">
                                      <p:cBhvr>
                                        <p:cTn id="38" dur="500"/>
                                        <p:tgtEl>
                                          <p:spTgt spid="15"/>
                                        </p:tgtEl>
                                      </p:cBhvr>
                                    </p:animEffect>
                                  </p:childTnLst>
                                </p:cTn>
                              </p:par>
                              <p:par>
                                <p:cTn id="39" presetID="49" presetClass="entr" presetSubtype="0" decel="100000" fill="hold" nodeType="withEffect">
                                  <p:stCondLst>
                                    <p:cond delay="0"/>
                                  </p:stCondLst>
                                  <p:childTnLst>
                                    <p:set>
                                      <p:cBhvr>
                                        <p:cTn id="40" dur="1" fill="hold">
                                          <p:stCondLst>
                                            <p:cond delay="0"/>
                                          </p:stCondLst>
                                        </p:cTn>
                                        <p:tgtEl>
                                          <p:spTgt spid="3"/>
                                        </p:tgtEl>
                                        <p:attrNameLst>
                                          <p:attrName>style.visibility</p:attrName>
                                        </p:attrNameLst>
                                      </p:cBhvr>
                                      <p:to>
                                        <p:strVal val="visible"/>
                                      </p:to>
                                    </p:set>
                                    <p:anim calcmode="lin" valueType="num">
                                      <p:cBhvr>
                                        <p:cTn id="41" dur="500" fill="hold"/>
                                        <p:tgtEl>
                                          <p:spTgt spid="3"/>
                                        </p:tgtEl>
                                        <p:attrNameLst>
                                          <p:attrName>ppt_w</p:attrName>
                                        </p:attrNameLst>
                                      </p:cBhvr>
                                      <p:tavLst>
                                        <p:tav tm="0">
                                          <p:val>
                                            <p:fltVal val="0"/>
                                          </p:val>
                                        </p:tav>
                                        <p:tav tm="100000">
                                          <p:val>
                                            <p:strVal val="#ppt_w"/>
                                          </p:val>
                                        </p:tav>
                                      </p:tavLst>
                                    </p:anim>
                                    <p:anim calcmode="lin" valueType="num">
                                      <p:cBhvr>
                                        <p:cTn id="42" dur="500" fill="hold"/>
                                        <p:tgtEl>
                                          <p:spTgt spid="3"/>
                                        </p:tgtEl>
                                        <p:attrNameLst>
                                          <p:attrName>ppt_h</p:attrName>
                                        </p:attrNameLst>
                                      </p:cBhvr>
                                      <p:tavLst>
                                        <p:tav tm="0">
                                          <p:val>
                                            <p:fltVal val="0"/>
                                          </p:val>
                                        </p:tav>
                                        <p:tav tm="100000">
                                          <p:val>
                                            <p:strVal val="#ppt_h"/>
                                          </p:val>
                                        </p:tav>
                                      </p:tavLst>
                                    </p:anim>
                                    <p:anim calcmode="lin" valueType="num">
                                      <p:cBhvr>
                                        <p:cTn id="43" dur="500" fill="hold"/>
                                        <p:tgtEl>
                                          <p:spTgt spid="3"/>
                                        </p:tgtEl>
                                        <p:attrNameLst>
                                          <p:attrName>style.rotation</p:attrName>
                                        </p:attrNameLst>
                                      </p:cBhvr>
                                      <p:tavLst>
                                        <p:tav tm="0">
                                          <p:val>
                                            <p:fltVal val="360"/>
                                          </p:val>
                                        </p:tav>
                                        <p:tav tm="100000">
                                          <p:val>
                                            <p:fltVal val="0"/>
                                          </p:val>
                                        </p:tav>
                                      </p:tavLst>
                                    </p:anim>
                                    <p:animEffect transition="in" filter="fade">
                                      <p:cBhvr>
                                        <p:cTn id="44" dur="500"/>
                                        <p:tgtEl>
                                          <p:spTgt spid="3"/>
                                        </p:tgtEl>
                                      </p:cBhvr>
                                    </p:animEffect>
                                  </p:childTnLst>
                                </p:cTn>
                              </p:par>
                              <p:par>
                                <p:cTn id="45" presetID="49" presetClass="entr" presetSubtype="0" decel="100000" fill="hold" nodeType="withEffect">
                                  <p:stCondLst>
                                    <p:cond delay="0"/>
                                  </p:stCondLst>
                                  <p:childTnLst>
                                    <p:set>
                                      <p:cBhvr>
                                        <p:cTn id="46" dur="1" fill="hold">
                                          <p:stCondLst>
                                            <p:cond delay="0"/>
                                          </p:stCondLst>
                                        </p:cTn>
                                        <p:tgtEl>
                                          <p:spTgt spid="2"/>
                                        </p:tgtEl>
                                        <p:attrNameLst>
                                          <p:attrName>style.visibility</p:attrName>
                                        </p:attrNameLst>
                                      </p:cBhvr>
                                      <p:to>
                                        <p:strVal val="visible"/>
                                      </p:to>
                                    </p:set>
                                    <p:anim calcmode="lin" valueType="num">
                                      <p:cBhvr>
                                        <p:cTn id="47" dur="500" fill="hold"/>
                                        <p:tgtEl>
                                          <p:spTgt spid="2"/>
                                        </p:tgtEl>
                                        <p:attrNameLst>
                                          <p:attrName>ppt_w</p:attrName>
                                        </p:attrNameLst>
                                      </p:cBhvr>
                                      <p:tavLst>
                                        <p:tav tm="0">
                                          <p:val>
                                            <p:fltVal val="0"/>
                                          </p:val>
                                        </p:tav>
                                        <p:tav tm="100000">
                                          <p:val>
                                            <p:strVal val="#ppt_w"/>
                                          </p:val>
                                        </p:tav>
                                      </p:tavLst>
                                    </p:anim>
                                    <p:anim calcmode="lin" valueType="num">
                                      <p:cBhvr>
                                        <p:cTn id="48" dur="500" fill="hold"/>
                                        <p:tgtEl>
                                          <p:spTgt spid="2"/>
                                        </p:tgtEl>
                                        <p:attrNameLst>
                                          <p:attrName>ppt_h</p:attrName>
                                        </p:attrNameLst>
                                      </p:cBhvr>
                                      <p:tavLst>
                                        <p:tav tm="0">
                                          <p:val>
                                            <p:fltVal val="0"/>
                                          </p:val>
                                        </p:tav>
                                        <p:tav tm="100000">
                                          <p:val>
                                            <p:strVal val="#ppt_h"/>
                                          </p:val>
                                        </p:tav>
                                      </p:tavLst>
                                    </p:anim>
                                    <p:anim calcmode="lin" valueType="num">
                                      <p:cBhvr>
                                        <p:cTn id="49" dur="500" fill="hold"/>
                                        <p:tgtEl>
                                          <p:spTgt spid="2"/>
                                        </p:tgtEl>
                                        <p:attrNameLst>
                                          <p:attrName>style.rotation</p:attrName>
                                        </p:attrNameLst>
                                      </p:cBhvr>
                                      <p:tavLst>
                                        <p:tav tm="0">
                                          <p:val>
                                            <p:fltVal val="360"/>
                                          </p:val>
                                        </p:tav>
                                        <p:tav tm="100000">
                                          <p:val>
                                            <p:fltVal val="0"/>
                                          </p:val>
                                        </p:tav>
                                      </p:tavLst>
                                    </p:anim>
                                    <p:animEffect transition="in" filter="fade">
                                      <p:cBhvr>
                                        <p:cTn id="50" dur="500"/>
                                        <p:tgtEl>
                                          <p:spTgt spid="2"/>
                                        </p:tgtEl>
                                      </p:cBhvr>
                                    </p:animEffect>
                                  </p:childTnLst>
                                </p:cTn>
                              </p:par>
                            </p:childTnLst>
                          </p:cTn>
                        </p:par>
                        <p:par>
                          <p:cTn id="51" fill="hold">
                            <p:stCondLst>
                              <p:cond delay="2750"/>
                            </p:stCondLst>
                            <p:childTnLst>
                              <p:par>
                                <p:cTn id="52" presetID="22" presetClass="entr" presetSubtype="2" fill="hold" nodeType="afterEffect">
                                  <p:stCondLst>
                                    <p:cond delay="0"/>
                                  </p:stCondLst>
                                  <p:childTnLst>
                                    <p:set>
                                      <p:cBhvr>
                                        <p:cTn id="53" dur="1" fill="hold">
                                          <p:stCondLst>
                                            <p:cond delay="0"/>
                                          </p:stCondLst>
                                        </p:cTn>
                                        <p:tgtEl>
                                          <p:spTgt spid="20"/>
                                        </p:tgtEl>
                                        <p:attrNameLst>
                                          <p:attrName>style.visibility</p:attrName>
                                        </p:attrNameLst>
                                      </p:cBhvr>
                                      <p:to>
                                        <p:strVal val="visible"/>
                                      </p:to>
                                    </p:set>
                                    <p:animEffect transition="in" filter="wipe(right)">
                                      <p:cBhvr>
                                        <p:cTn id="54" dur="500"/>
                                        <p:tgtEl>
                                          <p:spTgt spid="20"/>
                                        </p:tgtEl>
                                      </p:cBhvr>
                                    </p:animEffect>
                                  </p:childTnLst>
                                </p:cTn>
                              </p:par>
                              <p:par>
                                <p:cTn id="55" presetID="22" presetClass="entr" presetSubtype="1" fill="hold" nodeType="withEffect">
                                  <p:stCondLst>
                                    <p:cond delay="0"/>
                                  </p:stCondLst>
                                  <p:childTnLst>
                                    <p:set>
                                      <p:cBhvr>
                                        <p:cTn id="56" dur="1" fill="hold">
                                          <p:stCondLst>
                                            <p:cond delay="0"/>
                                          </p:stCondLst>
                                        </p:cTn>
                                        <p:tgtEl>
                                          <p:spTgt spid="16"/>
                                        </p:tgtEl>
                                        <p:attrNameLst>
                                          <p:attrName>style.visibility</p:attrName>
                                        </p:attrNameLst>
                                      </p:cBhvr>
                                      <p:to>
                                        <p:strVal val="visible"/>
                                      </p:to>
                                    </p:set>
                                    <p:animEffect transition="in" filter="wipe(up)">
                                      <p:cBhvr>
                                        <p:cTn id="57" dur="500"/>
                                        <p:tgtEl>
                                          <p:spTgt spid="16"/>
                                        </p:tgtEl>
                                      </p:cBhvr>
                                    </p:animEffect>
                                  </p:childTnLst>
                                </p:cTn>
                              </p:par>
                              <p:par>
                                <p:cTn id="58" presetID="22" presetClass="entr" presetSubtype="8" fill="hold" nodeType="withEffect">
                                  <p:stCondLst>
                                    <p:cond delay="0"/>
                                  </p:stCondLst>
                                  <p:childTnLst>
                                    <p:set>
                                      <p:cBhvr>
                                        <p:cTn id="59" dur="1" fill="hold">
                                          <p:stCondLst>
                                            <p:cond delay="0"/>
                                          </p:stCondLst>
                                        </p:cTn>
                                        <p:tgtEl>
                                          <p:spTgt spid="19"/>
                                        </p:tgtEl>
                                        <p:attrNameLst>
                                          <p:attrName>style.visibility</p:attrName>
                                        </p:attrNameLst>
                                      </p:cBhvr>
                                      <p:to>
                                        <p:strVal val="visible"/>
                                      </p:to>
                                    </p:set>
                                    <p:animEffect transition="in" filter="wipe(left)">
                                      <p:cBhvr>
                                        <p:cTn id="60" dur="500"/>
                                        <p:tgtEl>
                                          <p:spTgt spid="19"/>
                                        </p:tgtEl>
                                      </p:cBhvr>
                                    </p:animEffect>
                                  </p:childTnLst>
                                </p:cTn>
                              </p:par>
                            </p:childTnLst>
                          </p:cTn>
                        </p:par>
                        <p:par>
                          <p:cTn id="61" fill="hold">
                            <p:stCondLst>
                              <p:cond delay="3250"/>
                            </p:stCondLst>
                            <p:childTnLst>
                              <p:par>
                                <p:cTn id="62" presetID="12" presetClass="entr" presetSubtype="4" fill="hold" nodeType="afterEffect">
                                  <p:stCondLst>
                                    <p:cond delay="0"/>
                                  </p:stCondLst>
                                  <p:childTnLst>
                                    <p:set>
                                      <p:cBhvr>
                                        <p:cTn id="63" dur="1" fill="hold">
                                          <p:stCondLst>
                                            <p:cond delay="0"/>
                                          </p:stCondLst>
                                        </p:cTn>
                                        <p:tgtEl>
                                          <p:spTgt spid="22"/>
                                        </p:tgtEl>
                                        <p:attrNameLst>
                                          <p:attrName>style.visibility</p:attrName>
                                        </p:attrNameLst>
                                      </p:cBhvr>
                                      <p:to>
                                        <p:strVal val="visible"/>
                                      </p:to>
                                    </p:set>
                                    <p:anim calcmode="lin" valueType="num">
                                      <p:cBhvr additive="base">
                                        <p:cTn id="64" dur="500"/>
                                        <p:tgtEl>
                                          <p:spTgt spid="22"/>
                                        </p:tgtEl>
                                        <p:attrNameLst>
                                          <p:attrName>ppt_y</p:attrName>
                                        </p:attrNameLst>
                                      </p:cBhvr>
                                      <p:tavLst>
                                        <p:tav tm="0">
                                          <p:val>
                                            <p:strVal val="#ppt_y+#ppt_h*1.125000"/>
                                          </p:val>
                                        </p:tav>
                                        <p:tav tm="100000">
                                          <p:val>
                                            <p:strVal val="#ppt_y"/>
                                          </p:val>
                                        </p:tav>
                                      </p:tavLst>
                                    </p:anim>
                                    <p:animEffect transition="in" filter="wipe(up)">
                                      <p:cBhvr>
                                        <p:cTn id="65" dur="500"/>
                                        <p:tgtEl>
                                          <p:spTgt spid="22"/>
                                        </p:tgtEl>
                                      </p:cBhvr>
                                    </p:animEffect>
                                  </p:childTnLst>
                                </p:cTn>
                              </p:par>
                            </p:childTnLst>
                          </p:cTn>
                        </p:par>
                        <p:par>
                          <p:cTn id="66" fill="hold">
                            <p:stCondLst>
                              <p:cond delay="3750"/>
                            </p:stCondLst>
                            <p:childTnLst>
                              <p:par>
                                <p:cTn id="67" presetID="22" presetClass="entr" presetSubtype="1" fill="hold" grpId="0" nodeType="afterEffect">
                                  <p:stCondLst>
                                    <p:cond delay="0"/>
                                  </p:stCondLst>
                                  <p:childTnLst>
                                    <p:set>
                                      <p:cBhvr>
                                        <p:cTn id="68" dur="1" fill="hold">
                                          <p:stCondLst>
                                            <p:cond delay="0"/>
                                          </p:stCondLst>
                                        </p:cTn>
                                        <p:tgtEl>
                                          <p:spTgt spid="163"/>
                                        </p:tgtEl>
                                        <p:attrNameLst>
                                          <p:attrName>style.visibility</p:attrName>
                                        </p:attrNameLst>
                                      </p:cBhvr>
                                      <p:to>
                                        <p:strVal val="visible"/>
                                      </p:to>
                                    </p:set>
                                    <p:animEffect transition="in" filter="wipe(up)">
                                      <p:cBhvr>
                                        <p:cTn id="69" dur="750"/>
                                        <p:tgtEl>
                                          <p:spTgt spid="163"/>
                                        </p:tgtEl>
                                      </p:cBhvr>
                                    </p:animEffect>
                                  </p:childTnLst>
                                </p:cTn>
                              </p:par>
                            </p:childTnLst>
                          </p:cTn>
                        </p:par>
                        <p:par>
                          <p:cTn id="70" fill="hold">
                            <p:stCondLst>
                              <p:cond delay="4500"/>
                            </p:stCondLst>
                            <p:childTnLst>
                              <p:par>
                                <p:cTn id="71" presetID="12" presetClass="entr" presetSubtype="4" fill="hold" nodeType="afterEffect">
                                  <p:stCondLst>
                                    <p:cond delay="0"/>
                                  </p:stCondLst>
                                  <p:childTnLst>
                                    <p:set>
                                      <p:cBhvr>
                                        <p:cTn id="72" dur="1" fill="hold">
                                          <p:stCondLst>
                                            <p:cond delay="0"/>
                                          </p:stCondLst>
                                        </p:cTn>
                                        <p:tgtEl>
                                          <p:spTgt spid="21"/>
                                        </p:tgtEl>
                                        <p:attrNameLst>
                                          <p:attrName>style.visibility</p:attrName>
                                        </p:attrNameLst>
                                      </p:cBhvr>
                                      <p:to>
                                        <p:strVal val="visible"/>
                                      </p:to>
                                    </p:set>
                                    <p:anim calcmode="lin" valueType="num">
                                      <p:cBhvr additive="base">
                                        <p:cTn id="73" dur="500"/>
                                        <p:tgtEl>
                                          <p:spTgt spid="21"/>
                                        </p:tgtEl>
                                        <p:attrNameLst>
                                          <p:attrName>ppt_y</p:attrName>
                                        </p:attrNameLst>
                                      </p:cBhvr>
                                      <p:tavLst>
                                        <p:tav tm="0">
                                          <p:val>
                                            <p:strVal val="#ppt_y+#ppt_h*1.125000"/>
                                          </p:val>
                                        </p:tav>
                                        <p:tav tm="100000">
                                          <p:val>
                                            <p:strVal val="#ppt_y"/>
                                          </p:val>
                                        </p:tav>
                                      </p:tavLst>
                                    </p:anim>
                                    <p:animEffect transition="in" filter="wipe(up)">
                                      <p:cBhvr>
                                        <p:cTn id="74" dur="500"/>
                                        <p:tgtEl>
                                          <p:spTgt spid="21"/>
                                        </p:tgtEl>
                                      </p:cBhvr>
                                    </p:animEffect>
                                  </p:childTnLst>
                                </p:cTn>
                              </p:par>
                            </p:childTnLst>
                          </p:cTn>
                        </p:par>
                        <p:par>
                          <p:cTn id="75" fill="hold">
                            <p:stCondLst>
                              <p:cond delay="5000"/>
                            </p:stCondLst>
                            <p:childTnLst>
                              <p:par>
                                <p:cTn id="76" presetID="22" presetClass="entr" presetSubtype="1" fill="hold" grpId="0" nodeType="afterEffect">
                                  <p:stCondLst>
                                    <p:cond delay="0"/>
                                  </p:stCondLst>
                                  <p:childTnLst>
                                    <p:set>
                                      <p:cBhvr>
                                        <p:cTn id="77" dur="1" fill="hold">
                                          <p:stCondLst>
                                            <p:cond delay="0"/>
                                          </p:stCondLst>
                                        </p:cTn>
                                        <p:tgtEl>
                                          <p:spTgt spid="167"/>
                                        </p:tgtEl>
                                        <p:attrNameLst>
                                          <p:attrName>style.visibility</p:attrName>
                                        </p:attrNameLst>
                                      </p:cBhvr>
                                      <p:to>
                                        <p:strVal val="visible"/>
                                      </p:to>
                                    </p:set>
                                    <p:animEffect transition="in" filter="wipe(up)">
                                      <p:cBhvr>
                                        <p:cTn id="78" dur="750"/>
                                        <p:tgtEl>
                                          <p:spTgt spid="167"/>
                                        </p:tgtEl>
                                      </p:cBhvr>
                                    </p:animEffect>
                                  </p:childTnLst>
                                </p:cTn>
                              </p:par>
                            </p:childTnLst>
                          </p:cTn>
                        </p:par>
                        <p:par>
                          <p:cTn id="79" fill="hold">
                            <p:stCondLst>
                              <p:cond delay="5750"/>
                            </p:stCondLst>
                            <p:childTnLst>
                              <p:par>
                                <p:cTn id="80" presetID="12" presetClass="entr" presetSubtype="4" fill="hold" nodeType="afterEffect">
                                  <p:stCondLst>
                                    <p:cond delay="0"/>
                                  </p:stCondLst>
                                  <p:childTnLst>
                                    <p:set>
                                      <p:cBhvr>
                                        <p:cTn id="81" dur="1" fill="hold">
                                          <p:stCondLst>
                                            <p:cond delay="0"/>
                                          </p:stCondLst>
                                        </p:cTn>
                                        <p:tgtEl>
                                          <p:spTgt spid="23"/>
                                        </p:tgtEl>
                                        <p:attrNameLst>
                                          <p:attrName>style.visibility</p:attrName>
                                        </p:attrNameLst>
                                      </p:cBhvr>
                                      <p:to>
                                        <p:strVal val="visible"/>
                                      </p:to>
                                    </p:set>
                                    <p:anim calcmode="lin" valueType="num">
                                      <p:cBhvr additive="base">
                                        <p:cTn id="82" dur="500"/>
                                        <p:tgtEl>
                                          <p:spTgt spid="23"/>
                                        </p:tgtEl>
                                        <p:attrNameLst>
                                          <p:attrName>ppt_y</p:attrName>
                                        </p:attrNameLst>
                                      </p:cBhvr>
                                      <p:tavLst>
                                        <p:tav tm="0">
                                          <p:val>
                                            <p:strVal val="#ppt_y+#ppt_h*1.125000"/>
                                          </p:val>
                                        </p:tav>
                                        <p:tav tm="100000">
                                          <p:val>
                                            <p:strVal val="#ppt_y"/>
                                          </p:val>
                                        </p:tav>
                                      </p:tavLst>
                                    </p:anim>
                                    <p:animEffect transition="in" filter="wipe(up)">
                                      <p:cBhvr>
                                        <p:cTn id="83" dur="500"/>
                                        <p:tgtEl>
                                          <p:spTgt spid="23"/>
                                        </p:tgtEl>
                                      </p:cBhvr>
                                    </p:animEffect>
                                  </p:childTnLst>
                                </p:cTn>
                              </p:par>
                            </p:childTnLst>
                          </p:cTn>
                        </p:par>
                        <p:par>
                          <p:cTn id="84" fill="hold">
                            <p:stCondLst>
                              <p:cond delay="6250"/>
                            </p:stCondLst>
                            <p:childTnLst>
                              <p:par>
                                <p:cTn id="85" presetID="22" presetClass="entr" presetSubtype="1" fill="hold" grpId="0" nodeType="afterEffect">
                                  <p:stCondLst>
                                    <p:cond delay="0"/>
                                  </p:stCondLst>
                                  <p:childTnLst>
                                    <p:set>
                                      <p:cBhvr>
                                        <p:cTn id="86" dur="1" fill="hold">
                                          <p:stCondLst>
                                            <p:cond delay="0"/>
                                          </p:stCondLst>
                                        </p:cTn>
                                        <p:tgtEl>
                                          <p:spTgt spid="179"/>
                                        </p:tgtEl>
                                        <p:attrNameLst>
                                          <p:attrName>style.visibility</p:attrName>
                                        </p:attrNameLst>
                                      </p:cBhvr>
                                      <p:to>
                                        <p:strVal val="visible"/>
                                      </p:to>
                                    </p:set>
                                    <p:animEffect transition="in" filter="wipe(up)">
                                      <p:cBhvr>
                                        <p:cTn id="87" dur="750"/>
                                        <p:tgtEl>
                                          <p:spTgt spid="1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0" grpId="0" animBg="1"/>
      <p:bldP spid="159" grpId="0" animBg="1"/>
      <p:bldP spid="82" grpId="0" animBg="1"/>
      <p:bldP spid="163" grpId="0"/>
      <p:bldP spid="167" grpId="0"/>
      <p:bldP spid="17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 name="图片 49"/>
          <p:cNvPicPr>
            <a:picLocks noChangeAspect="1"/>
          </p:cNvPicPr>
          <p:nvPr/>
        </p:nvPicPr>
        <p:blipFill>
          <a:blip r:embed="rId2" cstate="email">
            <a:duotone>
              <a:prstClr val="black"/>
              <a:schemeClr val="accent3">
                <a:tint val="45000"/>
                <a:satMod val="400000"/>
              </a:schemeClr>
            </a:duotone>
            <a:extLst>
              <a:ext uri="{28A0092B-C50C-407E-A947-70E740481C1C}">
                <a14:useLocalDpi xmlns:a14="http://schemas.microsoft.com/office/drawing/2010/main"/>
              </a:ext>
            </a:extLst>
          </a:blip>
          <a:srcRect/>
          <a:stretch>
            <a:fillRect/>
          </a:stretch>
        </p:blipFill>
        <p:spPr>
          <a:xfrm>
            <a:off x="551996" y="1974170"/>
            <a:ext cx="2665550" cy="2086083"/>
          </a:xfrm>
          <a:prstGeom prst="rect">
            <a:avLst/>
          </a:prstGeom>
          <a:noFill/>
          <a:ln>
            <a:noFill/>
          </a:ln>
        </p:spPr>
      </p:pic>
      <p:pic>
        <p:nvPicPr>
          <p:cNvPr id="51" name="图片 50"/>
          <p:cNvPicPr>
            <a:picLocks noChangeAspect="1"/>
          </p:cNvPicPr>
          <p:nvPr/>
        </p:nvPicPr>
        <p:blipFill>
          <a:blip r:embed="rId3" cstate="email">
            <a:duotone>
              <a:prstClr val="black"/>
              <a:schemeClr val="accent3">
                <a:tint val="45000"/>
                <a:satMod val="400000"/>
              </a:schemeClr>
            </a:duotone>
            <a:extLst>
              <a:ext uri="{28A0092B-C50C-407E-A947-70E740481C1C}">
                <a14:useLocalDpi xmlns:a14="http://schemas.microsoft.com/office/drawing/2010/main"/>
              </a:ext>
            </a:extLst>
          </a:blip>
          <a:srcRect/>
          <a:stretch>
            <a:fillRect/>
          </a:stretch>
        </p:blipFill>
        <p:spPr>
          <a:xfrm>
            <a:off x="8974454" y="1974170"/>
            <a:ext cx="2665550" cy="2086083"/>
          </a:xfrm>
          <a:prstGeom prst="rect">
            <a:avLst/>
          </a:prstGeom>
          <a:noFill/>
          <a:ln>
            <a:noFill/>
          </a:ln>
        </p:spPr>
      </p:pic>
      <p:pic>
        <p:nvPicPr>
          <p:cNvPr id="52" name="图片 51"/>
          <p:cNvPicPr>
            <a:picLocks noChangeAspect="1"/>
          </p:cNvPicPr>
          <p:nvPr/>
        </p:nvPicPr>
        <p:blipFill>
          <a:blip r:embed="rId4" cstate="email">
            <a:duotone>
              <a:prstClr val="black"/>
              <a:schemeClr val="accent3">
                <a:tint val="45000"/>
                <a:satMod val="400000"/>
              </a:schemeClr>
            </a:duotone>
            <a:extLst>
              <a:ext uri="{28A0092B-C50C-407E-A947-70E740481C1C}">
                <a14:useLocalDpi xmlns:a14="http://schemas.microsoft.com/office/drawing/2010/main"/>
              </a:ext>
            </a:extLst>
          </a:blip>
          <a:srcRect/>
          <a:stretch>
            <a:fillRect/>
          </a:stretch>
        </p:blipFill>
        <p:spPr>
          <a:xfrm>
            <a:off x="6166968" y="1974170"/>
            <a:ext cx="2665550" cy="2086083"/>
          </a:xfrm>
          <a:prstGeom prst="rect">
            <a:avLst/>
          </a:prstGeom>
          <a:noFill/>
          <a:ln>
            <a:noFill/>
          </a:ln>
        </p:spPr>
      </p:pic>
      <p:pic>
        <p:nvPicPr>
          <p:cNvPr id="53" name="图片 52"/>
          <p:cNvPicPr>
            <a:picLocks noChangeAspect="1"/>
          </p:cNvPicPr>
          <p:nvPr/>
        </p:nvPicPr>
        <p:blipFill>
          <a:blip r:embed="rId5" cstate="email">
            <a:duotone>
              <a:prstClr val="black"/>
              <a:schemeClr val="accent3">
                <a:tint val="45000"/>
                <a:satMod val="400000"/>
              </a:schemeClr>
            </a:duotone>
            <a:extLst>
              <a:ext uri="{28A0092B-C50C-407E-A947-70E740481C1C}">
                <a14:useLocalDpi xmlns:a14="http://schemas.microsoft.com/office/drawing/2010/main"/>
              </a:ext>
            </a:extLst>
          </a:blip>
          <a:srcRect/>
          <a:stretch>
            <a:fillRect/>
          </a:stretch>
        </p:blipFill>
        <p:spPr>
          <a:xfrm>
            <a:off x="3359482" y="1974170"/>
            <a:ext cx="2665550" cy="2086083"/>
          </a:xfrm>
          <a:prstGeom prst="rect">
            <a:avLst/>
          </a:prstGeom>
          <a:noFill/>
          <a:ln>
            <a:noFill/>
          </a:ln>
        </p:spPr>
      </p:pic>
      <p:grpSp>
        <p:nvGrpSpPr>
          <p:cNvPr id="54" name="组合 53"/>
          <p:cNvGrpSpPr/>
          <p:nvPr/>
        </p:nvGrpSpPr>
        <p:grpSpPr>
          <a:xfrm>
            <a:off x="646843" y="4857107"/>
            <a:ext cx="2482273" cy="1399634"/>
            <a:chOff x="575605" y="4346701"/>
            <a:chExt cx="2482273" cy="1399634"/>
          </a:xfrm>
        </p:grpSpPr>
        <p:sp>
          <p:nvSpPr>
            <p:cNvPr id="126" name="文本框 40"/>
            <p:cNvSpPr>
              <a:spLocks noChangeArrowheads="1"/>
            </p:cNvSpPr>
            <p:nvPr/>
          </p:nvSpPr>
          <p:spPr bwMode="auto">
            <a:xfrm>
              <a:off x="575605" y="4726504"/>
              <a:ext cx="2482273" cy="101983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10000"/>
                </a:lnSpc>
              </a:pPr>
              <a:r>
                <a:rPr lang="zh-CN" altLang="en-US" sz="1400" dirty="0">
                  <a:solidFill>
                    <a:schemeClr val="tx1">
                      <a:lumMod val="65000"/>
                      <a:lumOff val="35000"/>
                    </a:schemeClr>
                  </a:solidFill>
                  <a:latin typeface="明黑" panose="020B0300000000000000" pitchFamily="34" charset="-122"/>
                  <a:ea typeface="明黑" panose="020B0300000000000000" pitchFamily="34" charset="-122"/>
                  <a:sym typeface="微软雅黑" panose="020B0503020204020204" pitchFamily="34" charset="-122"/>
                </a:rPr>
                <a:t>制作和演示幻灯片的能够制作出集作出出要表达的信息组将演示文稿打印出应用到更广泛的领域中</a:t>
              </a:r>
            </a:p>
          </p:txBody>
        </p:sp>
        <p:sp>
          <p:nvSpPr>
            <p:cNvPr id="127" name="矩形 126"/>
            <p:cNvSpPr/>
            <p:nvPr/>
          </p:nvSpPr>
          <p:spPr>
            <a:xfrm flipH="1">
              <a:off x="831148" y="4346701"/>
              <a:ext cx="1971187" cy="360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r>
                <a:rPr lang="zh-CN" altLang="en-US" b="1" spc="300" dirty="0">
                  <a:solidFill>
                    <a:schemeClr val="tx1">
                      <a:lumMod val="75000"/>
                      <a:lumOff val="25000"/>
                    </a:schemeClr>
                  </a:solidFill>
                  <a:latin typeface="明黑" panose="020B0300000000000000" pitchFamily="34" charset="-122"/>
                  <a:ea typeface="明黑" panose="020B0300000000000000" pitchFamily="34" charset="-122"/>
                  <a:sym typeface="微软雅黑" panose="020B0503020204020204" pitchFamily="34" charset="-122"/>
                </a:rPr>
                <a:t>项目效果展示</a:t>
              </a:r>
            </a:p>
          </p:txBody>
        </p:sp>
      </p:grpSp>
      <p:grpSp>
        <p:nvGrpSpPr>
          <p:cNvPr id="55" name="组合 54"/>
          <p:cNvGrpSpPr/>
          <p:nvPr/>
        </p:nvGrpSpPr>
        <p:grpSpPr>
          <a:xfrm>
            <a:off x="3452190" y="4857107"/>
            <a:ext cx="2482273" cy="1420088"/>
            <a:chOff x="575605" y="4346701"/>
            <a:chExt cx="2482273" cy="1420088"/>
          </a:xfrm>
        </p:grpSpPr>
        <p:sp>
          <p:nvSpPr>
            <p:cNvPr id="124" name="文本框 40"/>
            <p:cNvSpPr>
              <a:spLocks noChangeArrowheads="1"/>
            </p:cNvSpPr>
            <p:nvPr/>
          </p:nvSpPr>
          <p:spPr bwMode="auto">
            <a:xfrm>
              <a:off x="575605" y="4726504"/>
              <a:ext cx="2482273" cy="104028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10000"/>
                </a:lnSpc>
              </a:pPr>
              <a:r>
                <a:rPr lang="zh-CN" altLang="en-US" sz="1400" dirty="0">
                  <a:solidFill>
                    <a:schemeClr val="tx1">
                      <a:lumMod val="65000"/>
                      <a:lumOff val="35000"/>
                    </a:schemeClr>
                  </a:solidFill>
                  <a:latin typeface="明黑" panose="020B0300000000000000" pitchFamily="34" charset="-122"/>
                  <a:ea typeface="明黑" panose="020B0300000000000000" pitchFamily="34" charset="-122"/>
                  <a:sym typeface="微软雅黑" panose="020B0503020204020204" pitchFamily="34" charset="-122"/>
                </a:rPr>
                <a:t>制作和演示幻灯片的能够制作出集作出出要表达的信息组将演示文稿打印出应用到更广泛的领域中</a:t>
              </a:r>
            </a:p>
          </p:txBody>
        </p:sp>
        <p:sp>
          <p:nvSpPr>
            <p:cNvPr id="125" name="矩形 124"/>
            <p:cNvSpPr/>
            <p:nvPr/>
          </p:nvSpPr>
          <p:spPr>
            <a:xfrm flipH="1">
              <a:off x="831148" y="4346701"/>
              <a:ext cx="1971187" cy="360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r>
                <a:rPr lang="zh-CN" altLang="en-US" b="1" spc="300" dirty="0">
                  <a:solidFill>
                    <a:schemeClr val="tx1">
                      <a:lumMod val="75000"/>
                      <a:lumOff val="25000"/>
                    </a:schemeClr>
                  </a:solidFill>
                  <a:latin typeface="明黑" panose="020B0300000000000000" pitchFamily="34" charset="-122"/>
                  <a:ea typeface="明黑" panose="020B0300000000000000" pitchFamily="34" charset="-122"/>
                  <a:sym typeface="微软雅黑" panose="020B0503020204020204" pitchFamily="34" charset="-122"/>
                </a:rPr>
                <a:t>项目效果展示</a:t>
              </a:r>
            </a:p>
          </p:txBody>
        </p:sp>
      </p:grpSp>
      <p:grpSp>
        <p:nvGrpSpPr>
          <p:cNvPr id="56" name="组合 55"/>
          <p:cNvGrpSpPr/>
          <p:nvPr/>
        </p:nvGrpSpPr>
        <p:grpSpPr>
          <a:xfrm>
            <a:off x="6257537" y="4857107"/>
            <a:ext cx="2482273" cy="1420088"/>
            <a:chOff x="575605" y="4346701"/>
            <a:chExt cx="2482273" cy="1420088"/>
          </a:xfrm>
        </p:grpSpPr>
        <p:sp>
          <p:nvSpPr>
            <p:cNvPr id="122" name="文本框 40"/>
            <p:cNvSpPr>
              <a:spLocks noChangeArrowheads="1"/>
            </p:cNvSpPr>
            <p:nvPr/>
          </p:nvSpPr>
          <p:spPr bwMode="auto">
            <a:xfrm>
              <a:off x="575605" y="4726504"/>
              <a:ext cx="2482273" cy="104028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10000"/>
                </a:lnSpc>
              </a:pPr>
              <a:r>
                <a:rPr lang="zh-CN" altLang="en-US" sz="1400" dirty="0">
                  <a:solidFill>
                    <a:schemeClr val="tx1">
                      <a:lumMod val="65000"/>
                      <a:lumOff val="35000"/>
                    </a:schemeClr>
                  </a:solidFill>
                  <a:latin typeface="明黑" panose="020B0300000000000000" pitchFamily="34" charset="-122"/>
                  <a:ea typeface="明黑" panose="020B0300000000000000" pitchFamily="34" charset="-122"/>
                  <a:sym typeface="微软雅黑" panose="020B0503020204020204" pitchFamily="34" charset="-122"/>
                </a:rPr>
                <a:t>制作和演示幻灯片的能够制作出集作出出要表达的信息组将演示文稿打印出应用到更广泛的领域中</a:t>
              </a:r>
            </a:p>
          </p:txBody>
        </p:sp>
        <p:sp>
          <p:nvSpPr>
            <p:cNvPr id="123" name="矩形 122"/>
            <p:cNvSpPr/>
            <p:nvPr/>
          </p:nvSpPr>
          <p:spPr>
            <a:xfrm flipH="1">
              <a:off x="831148" y="4346701"/>
              <a:ext cx="1971187" cy="360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r>
                <a:rPr lang="zh-CN" altLang="en-US" b="1" spc="300" dirty="0">
                  <a:solidFill>
                    <a:schemeClr val="tx1">
                      <a:lumMod val="75000"/>
                      <a:lumOff val="25000"/>
                    </a:schemeClr>
                  </a:solidFill>
                  <a:latin typeface="明黑" panose="020B0300000000000000" pitchFamily="34" charset="-122"/>
                  <a:ea typeface="明黑" panose="020B0300000000000000" pitchFamily="34" charset="-122"/>
                  <a:sym typeface="微软雅黑" panose="020B0503020204020204" pitchFamily="34" charset="-122"/>
                </a:rPr>
                <a:t>项目效果展示</a:t>
              </a:r>
            </a:p>
          </p:txBody>
        </p:sp>
      </p:grpSp>
      <p:grpSp>
        <p:nvGrpSpPr>
          <p:cNvPr id="57" name="组合 56"/>
          <p:cNvGrpSpPr/>
          <p:nvPr/>
        </p:nvGrpSpPr>
        <p:grpSpPr>
          <a:xfrm>
            <a:off x="9062884" y="4857107"/>
            <a:ext cx="2482273" cy="1420088"/>
            <a:chOff x="575605" y="4346701"/>
            <a:chExt cx="2482273" cy="1420088"/>
          </a:xfrm>
        </p:grpSpPr>
        <p:sp>
          <p:nvSpPr>
            <p:cNvPr id="120" name="文本框 40"/>
            <p:cNvSpPr>
              <a:spLocks noChangeArrowheads="1"/>
            </p:cNvSpPr>
            <p:nvPr/>
          </p:nvSpPr>
          <p:spPr bwMode="auto">
            <a:xfrm>
              <a:off x="575605" y="4726504"/>
              <a:ext cx="2482273" cy="104028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10000"/>
                </a:lnSpc>
              </a:pPr>
              <a:r>
                <a:rPr lang="zh-CN" altLang="en-US" sz="1400" dirty="0">
                  <a:solidFill>
                    <a:schemeClr val="tx1">
                      <a:lumMod val="65000"/>
                      <a:lumOff val="35000"/>
                    </a:schemeClr>
                  </a:solidFill>
                  <a:latin typeface="明黑" panose="020B0300000000000000" pitchFamily="34" charset="-122"/>
                  <a:ea typeface="明黑" panose="020B0300000000000000" pitchFamily="34" charset="-122"/>
                  <a:sym typeface="微软雅黑" panose="020B0503020204020204" pitchFamily="34" charset="-122"/>
                </a:rPr>
                <a:t>制作和演示幻灯片的能够制作出集作出出要表达的信息组将演示文稿打印出应用到更广泛的领域中</a:t>
              </a:r>
            </a:p>
          </p:txBody>
        </p:sp>
        <p:sp>
          <p:nvSpPr>
            <p:cNvPr id="121" name="矩形 120"/>
            <p:cNvSpPr/>
            <p:nvPr/>
          </p:nvSpPr>
          <p:spPr>
            <a:xfrm flipH="1">
              <a:off x="831148" y="4346701"/>
              <a:ext cx="1971187" cy="360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r>
                <a:rPr lang="zh-CN" altLang="en-US" b="1" spc="300" dirty="0">
                  <a:solidFill>
                    <a:schemeClr val="tx1">
                      <a:lumMod val="75000"/>
                      <a:lumOff val="25000"/>
                    </a:schemeClr>
                  </a:solidFill>
                  <a:latin typeface="明黑" panose="020B0300000000000000" pitchFamily="34" charset="-122"/>
                  <a:ea typeface="明黑" panose="020B0300000000000000" pitchFamily="34" charset="-122"/>
                  <a:sym typeface="微软雅黑" panose="020B0503020204020204" pitchFamily="34" charset="-122"/>
                </a:rPr>
                <a:t>项目效果展示</a:t>
              </a:r>
            </a:p>
          </p:txBody>
        </p:sp>
      </p:grpSp>
      <p:pic>
        <p:nvPicPr>
          <p:cNvPr id="58" name="图片 57"/>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a:xfrm>
            <a:off x="551996" y="1974170"/>
            <a:ext cx="2665550" cy="2086083"/>
          </a:xfrm>
          <a:prstGeom prst="rect">
            <a:avLst/>
          </a:prstGeom>
          <a:noFill/>
          <a:ln>
            <a:noFill/>
          </a:ln>
        </p:spPr>
      </p:pic>
      <p:pic>
        <p:nvPicPr>
          <p:cNvPr id="59" name="图片 58"/>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a:xfrm>
            <a:off x="8974454" y="1974170"/>
            <a:ext cx="2665550" cy="2086083"/>
          </a:xfrm>
          <a:prstGeom prst="rect">
            <a:avLst/>
          </a:prstGeom>
          <a:noFill/>
          <a:ln>
            <a:noFill/>
          </a:ln>
        </p:spPr>
      </p:pic>
      <p:pic>
        <p:nvPicPr>
          <p:cNvPr id="60" name="图片 59"/>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a:xfrm>
            <a:off x="6166968" y="1974170"/>
            <a:ext cx="2665550" cy="2086083"/>
          </a:xfrm>
          <a:prstGeom prst="rect">
            <a:avLst/>
          </a:prstGeom>
          <a:noFill/>
          <a:ln>
            <a:noFill/>
          </a:ln>
        </p:spPr>
      </p:pic>
      <p:pic>
        <p:nvPicPr>
          <p:cNvPr id="61" name="图片 60"/>
          <p:cNvPicPr>
            <a:picLocks noChangeAspect="1"/>
          </p:cNvPicPr>
          <p:nvPr/>
        </p:nvPicPr>
        <p:blipFill>
          <a:blip r:embed="rId5" cstate="email">
            <a:extLst>
              <a:ext uri="{28A0092B-C50C-407E-A947-70E740481C1C}">
                <a14:useLocalDpi xmlns:a14="http://schemas.microsoft.com/office/drawing/2010/main"/>
              </a:ext>
            </a:extLst>
          </a:blip>
          <a:srcRect/>
          <a:stretch>
            <a:fillRect/>
          </a:stretch>
        </p:blipFill>
        <p:spPr>
          <a:xfrm>
            <a:off x="3359482" y="1974170"/>
            <a:ext cx="2665550" cy="2086083"/>
          </a:xfrm>
          <a:prstGeom prst="rect">
            <a:avLst/>
          </a:prstGeom>
          <a:noFill/>
          <a:ln>
            <a:noFill/>
          </a:ln>
        </p:spPr>
      </p:pic>
      <p:grpSp>
        <p:nvGrpSpPr>
          <p:cNvPr id="62" name="组合 61"/>
          <p:cNvGrpSpPr/>
          <p:nvPr/>
        </p:nvGrpSpPr>
        <p:grpSpPr>
          <a:xfrm>
            <a:off x="4278257" y="3799025"/>
            <a:ext cx="828000" cy="828000"/>
            <a:chOff x="4451502" y="3357563"/>
            <a:chExt cx="828000" cy="828000"/>
          </a:xfrm>
          <a:effectLst>
            <a:outerShdw blurRad="38100" sx="102000" sy="102000" algn="ctr" rotWithShape="0">
              <a:prstClr val="black">
                <a:alpha val="40000"/>
              </a:prstClr>
            </a:outerShdw>
          </a:effectLst>
        </p:grpSpPr>
        <p:sp>
          <p:nvSpPr>
            <p:cNvPr id="100" name="椭圆 99"/>
            <p:cNvSpPr/>
            <p:nvPr/>
          </p:nvSpPr>
          <p:spPr>
            <a:xfrm>
              <a:off x="4451502" y="3357563"/>
              <a:ext cx="828000" cy="828000"/>
            </a:xfrm>
            <a:prstGeom prst="ellipse">
              <a:avLst/>
            </a:prstGeom>
            <a:solidFill>
              <a:srgbClr val="0863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明黑" panose="020B0300000000000000" pitchFamily="34" charset="-122"/>
                <a:ea typeface="明黑" panose="020B0300000000000000" pitchFamily="34" charset="-122"/>
              </a:endParaRPr>
            </a:p>
          </p:txBody>
        </p:sp>
        <p:grpSp>
          <p:nvGrpSpPr>
            <p:cNvPr id="101" name="组合 100"/>
            <p:cNvGrpSpPr/>
            <p:nvPr/>
          </p:nvGrpSpPr>
          <p:grpSpPr>
            <a:xfrm>
              <a:off x="4630601" y="3496451"/>
              <a:ext cx="469784" cy="550218"/>
              <a:chOff x="8738393" y="469900"/>
              <a:chExt cx="871538" cy="1020763"/>
            </a:xfrm>
            <a:solidFill>
              <a:schemeClr val="bg1"/>
            </a:solidFill>
          </p:grpSpPr>
          <p:sp>
            <p:nvSpPr>
              <p:cNvPr id="102" name="Oval 45"/>
              <p:cNvSpPr>
                <a:spLocks noChangeArrowheads="1"/>
              </p:cNvSpPr>
              <p:nvPr/>
            </p:nvSpPr>
            <p:spPr bwMode="auto">
              <a:xfrm>
                <a:off x="9501981" y="968375"/>
                <a:ext cx="107950" cy="10953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明黑" panose="020B0300000000000000" pitchFamily="34" charset="-122"/>
                  <a:ea typeface="明黑" panose="020B0300000000000000" pitchFamily="34" charset="-122"/>
                </a:endParaRPr>
              </a:p>
            </p:txBody>
          </p:sp>
          <p:sp>
            <p:nvSpPr>
              <p:cNvPr id="103" name="Oval 46"/>
              <p:cNvSpPr>
                <a:spLocks noChangeArrowheads="1"/>
              </p:cNvSpPr>
              <p:nvPr/>
            </p:nvSpPr>
            <p:spPr bwMode="auto">
              <a:xfrm>
                <a:off x="9501981" y="635000"/>
                <a:ext cx="107950" cy="10795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明黑" panose="020B0300000000000000" pitchFamily="34" charset="-122"/>
                  <a:ea typeface="明黑" panose="020B0300000000000000" pitchFamily="34" charset="-122"/>
                </a:endParaRPr>
              </a:p>
            </p:txBody>
          </p:sp>
          <p:sp>
            <p:nvSpPr>
              <p:cNvPr id="104" name="Oval 47"/>
              <p:cNvSpPr>
                <a:spLocks noChangeArrowheads="1"/>
              </p:cNvSpPr>
              <p:nvPr/>
            </p:nvSpPr>
            <p:spPr bwMode="auto">
              <a:xfrm>
                <a:off x="9501981" y="1298575"/>
                <a:ext cx="107950" cy="1127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明黑" panose="020B0300000000000000" pitchFamily="34" charset="-122"/>
                  <a:ea typeface="明黑" panose="020B0300000000000000" pitchFamily="34" charset="-122"/>
                </a:endParaRPr>
              </a:p>
            </p:txBody>
          </p:sp>
          <p:sp>
            <p:nvSpPr>
              <p:cNvPr id="105" name="Freeform 48"/>
              <p:cNvSpPr>
                <a:spLocks/>
              </p:cNvSpPr>
              <p:nvPr/>
            </p:nvSpPr>
            <p:spPr bwMode="auto">
              <a:xfrm>
                <a:off x="9235281" y="665163"/>
                <a:ext cx="209550" cy="715963"/>
              </a:xfrm>
              <a:custGeom>
                <a:avLst/>
                <a:gdLst>
                  <a:gd name="T0" fmla="*/ 49 w 56"/>
                  <a:gd name="T1" fmla="*/ 102 h 191"/>
                  <a:gd name="T2" fmla="*/ 56 w 56"/>
                  <a:gd name="T3" fmla="*/ 95 h 191"/>
                  <a:gd name="T4" fmla="*/ 49 w 56"/>
                  <a:gd name="T5" fmla="*/ 88 h 191"/>
                  <a:gd name="T6" fmla="*/ 34 w 56"/>
                  <a:gd name="T7" fmla="*/ 88 h 191"/>
                  <a:gd name="T8" fmla="*/ 34 w 56"/>
                  <a:gd name="T9" fmla="*/ 14 h 191"/>
                  <a:gd name="T10" fmla="*/ 48 w 56"/>
                  <a:gd name="T11" fmla="*/ 14 h 191"/>
                  <a:gd name="T12" fmla="*/ 55 w 56"/>
                  <a:gd name="T13" fmla="*/ 7 h 191"/>
                  <a:gd name="T14" fmla="*/ 48 w 56"/>
                  <a:gd name="T15" fmla="*/ 0 h 191"/>
                  <a:gd name="T16" fmla="*/ 27 w 56"/>
                  <a:gd name="T17" fmla="*/ 0 h 191"/>
                  <a:gd name="T18" fmla="*/ 21 w 56"/>
                  <a:gd name="T19" fmla="*/ 3 h 191"/>
                  <a:gd name="T20" fmla="*/ 20 w 56"/>
                  <a:gd name="T21" fmla="*/ 7 h 191"/>
                  <a:gd name="T22" fmla="*/ 20 w 56"/>
                  <a:gd name="T23" fmla="*/ 88 h 191"/>
                  <a:gd name="T24" fmla="*/ 7 w 56"/>
                  <a:gd name="T25" fmla="*/ 88 h 191"/>
                  <a:gd name="T26" fmla="*/ 0 w 56"/>
                  <a:gd name="T27" fmla="*/ 95 h 191"/>
                  <a:gd name="T28" fmla="*/ 7 w 56"/>
                  <a:gd name="T29" fmla="*/ 102 h 191"/>
                  <a:gd name="T30" fmla="*/ 20 w 56"/>
                  <a:gd name="T31" fmla="*/ 102 h 191"/>
                  <a:gd name="T32" fmla="*/ 20 w 56"/>
                  <a:gd name="T33" fmla="*/ 183 h 191"/>
                  <a:gd name="T34" fmla="*/ 21 w 56"/>
                  <a:gd name="T35" fmla="*/ 186 h 191"/>
                  <a:gd name="T36" fmla="*/ 27 w 56"/>
                  <a:gd name="T37" fmla="*/ 191 h 191"/>
                  <a:gd name="T38" fmla="*/ 48 w 56"/>
                  <a:gd name="T39" fmla="*/ 191 h 191"/>
                  <a:gd name="T40" fmla="*/ 55 w 56"/>
                  <a:gd name="T41" fmla="*/ 184 h 191"/>
                  <a:gd name="T42" fmla="*/ 48 w 56"/>
                  <a:gd name="T43" fmla="*/ 177 h 191"/>
                  <a:gd name="T44" fmla="*/ 34 w 56"/>
                  <a:gd name="T45" fmla="*/ 177 h 191"/>
                  <a:gd name="T46" fmla="*/ 34 w 56"/>
                  <a:gd name="T47" fmla="*/ 102 h 191"/>
                  <a:gd name="T48" fmla="*/ 49 w 56"/>
                  <a:gd name="T49" fmla="*/ 102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6" h="191">
                    <a:moveTo>
                      <a:pt x="49" y="102"/>
                    </a:moveTo>
                    <a:cubicBezTo>
                      <a:pt x="52" y="102"/>
                      <a:pt x="56" y="99"/>
                      <a:pt x="56" y="95"/>
                    </a:cubicBezTo>
                    <a:cubicBezTo>
                      <a:pt x="56" y="91"/>
                      <a:pt x="52" y="88"/>
                      <a:pt x="49" y="88"/>
                    </a:cubicBezTo>
                    <a:cubicBezTo>
                      <a:pt x="34" y="88"/>
                      <a:pt x="34" y="88"/>
                      <a:pt x="34" y="88"/>
                    </a:cubicBezTo>
                    <a:cubicBezTo>
                      <a:pt x="34" y="14"/>
                      <a:pt x="34" y="14"/>
                      <a:pt x="34" y="14"/>
                    </a:cubicBezTo>
                    <a:cubicBezTo>
                      <a:pt x="48" y="14"/>
                      <a:pt x="48" y="14"/>
                      <a:pt x="48" y="14"/>
                    </a:cubicBezTo>
                    <a:cubicBezTo>
                      <a:pt x="52" y="14"/>
                      <a:pt x="55" y="11"/>
                      <a:pt x="55" y="7"/>
                    </a:cubicBezTo>
                    <a:cubicBezTo>
                      <a:pt x="55" y="3"/>
                      <a:pt x="52" y="0"/>
                      <a:pt x="48" y="0"/>
                    </a:cubicBezTo>
                    <a:cubicBezTo>
                      <a:pt x="27" y="0"/>
                      <a:pt x="27" y="0"/>
                      <a:pt x="27" y="0"/>
                    </a:cubicBezTo>
                    <a:cubicBezTo>
                      <a:pt x="25" y="0"/>
                      <a:pt x="22" y="1"/>
                      <a:pt x="21" y="3"/>
                    </a:cubicBezTo>
                    <a:cubicBezTo>
                      <a:pt x="20" y="4"/>
                      <a:pt x="20" y="5"/>
                      <a:pt x="20" y="7"/>
                    </a:cubicBezTo>
                    <a:cubicBezTo>
                      <a:pt x="20" y="88"/>
                      <a:pt x="20" y="88"/>
                      <a:pt x="20" y="88"/>
                    </a:cubicBezTo>
                    <a:cubicBezTo>
                      <a:pt x="7" y="88"/>
                      <a:pt x="7" y="88"/>
                      <a:pt x="7" y="88"/>
                    </a:cubicBezTo>
                    <a:cubicBezTo>
                      <a:pt x="3" y="88"/>
                      <a:pt x="0" y="91"/>
                      <a:pt x="0" y="95"/>
                    </a:cubicBezTo>
                    <a:cubicBezTo>
                      <a:pt x="0" y="99"/>
                      <a:pt x="3" y="102"/>
                      <a:pt x="7" y="102"/>
                    </a:cubicBezTo>
                    <a:cubicBezTo>
                      <a:pt x="20" y="102"/>
                      <a:pt x="20" y="102"/>
                      <a:pt x="20" y="102"/>
                    </a:cubicBezTo>
                    <a:cubicBezTo>
                      <a:pt x="20" y="183"/>
                      <a:pt x="20" y="183"/>
                      <a:pt x="20" y="183"/>
                    </a:cubicBezTo>
                    <a:cubicBezTo>
                      <a:pt x="20" y="184"/>
                      <a:pt x="20" y="185"/>
                      <a:pt x="21" y="186"/>
                    </a:cubicBezTo>
                    <a:cubicBezTo>
                      <a:pt x="22" y="189"/>
                      <a:pt x="24" y="191"/>
                      <a:pt x="27" y="191"/>
                    </a:cubicBezTo>
                    <a:cubicBezTo>
                      <a:pt x="48" y="191"/>
                      <a:pt x="48" y="191"/>
                      <a:pt x="48" y="191"/>
                    </a:cubicBezTo>
                    <a:cubicBezTo>
                      <a:pt x="52" y="191"/>
                      <a:pt x="55" y="188"/>
                      <a:pt x="55" y="184"/>
                    </a:cubicBezTo>
                    <a:cubicBezTo>
                      <a:pt x="55" y="180"/>
                      <a:pt x="52" y="177"/>
                      <a:pt x="48" y="177"/>
                    </a:cubicBezTo>
                    <a:cubicBezTo>
                      <a:pt x="34" y="177"/>
                      <a:pt x="34" y="177"/>
                      <a:pt x="34" y="177"/>
                    </a:cubicBezTo>
                    <a:cubicBezTo>
                      <a:pt x="34" y="102"/>
                      <a:pt x="34" y="102"/>
                      <a:pt x="34" y="102"/>
                    </a:cubicBezTo>
                    <a:lnTo>
                      <a:pt x="49"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明黑" panose="020B0300000000000000" pitchFamily="34" charset="-122"/>
                  <a:ea typeface="明黑" panose="020B0300000000000000" pitchFamily="34" charset="-122"/>
                </a:endParaRPr>
              </a:p>
            </p:txBody>
          </p:sp>
          <p:sp>
            <p:nvSpPr>
              <p:cNvPr id="106" name="Rectangle 49"/>
              <p:cNvSpPr>
                <a:spLocks noChangeArrowheads="1"/>
              </p:cNvSpPr>
              <p:nvPr/>
            </p:nvSpPr>
            <p:spPr bwMode="auto">
              <a:xfrm>
                <a:off x="8866981" y="712788"/>
                <a:ext cx="58738" cy="523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明黑" panose="020B0300000000000000" pitchFamily="34" charset="-122"/>
                  <a:ea typeface="明黑" panose="020B0300000000000000" pitchFamily="34" charset="-122"/>
                </a:endParaRPr>
              </a:p>
            </p:txBody>
          </p:sp>
          <p:sp>
            <p:nvSpPr>
              <p:cNvPr id="107" name="Rectangle 50"/>
              <p:cNvSpPr>
                <a:spLocks noChangeArrowheads="1"/>
              </p:cNvSpPr>
              <p:nvPr/>
            </p:nvSpPr>
            <p:spPr bwMode="auto">
              <a:xfrm>
                <a:off x="8979693" y="712788"/>
                <a:ext cx="58738" cy="523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明黑" panose="020B0300000000000000" pitchFamily="34" charset="-122"/>
                  <a:ea typeface="明黑" panose="020B0300000000000000" pitchFamily="34" charset="-122"/>
                </a:endParaRPr>
              </a:p>
            </p:txBody>
          </p:sp>
          <p:sp>
            <p:nvSpPr>
              <p:cNvPr id="108" name="Rectangle 51"/>
              <p:cNvSpPr>
                <a:spLocks noChangeArrowheads="1"/>
              </p:cNvSpPr>
              <p:nvPr/>
            </p:nvSpPr>
            <p:spPr bwMode="auto">
              <a:xfrm>
                <a:off x="8866981" y="825500"/>
                <a:ext cx="58738" cy="523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明黑" panose="020B0300000000000000" pitchFamily="34" charset="-122"/>
                  <a:ea typeface="明黑" panose="020B0300000000000000" pitchFamily="34" charset="-122"/>
                </a:endParaRPr>
              </a:p>
            </p:txBody>
          </p:sp>
          <p:sp>
            <p:nvSpPr>
              <p:cNvPr id="109" name="Rectangle 52"/>
              <p:cNvSpPr>
                <a:spLocks noChangeArrowheads="1"/>
              </p:cNvSpPr>
              <p:nvPr/>
            </p:nvSpPr>
            <p:spPr bwMode="auto">
              <a:xfrm>
                <a:off x="8979693" y="825500"/>
                <a:ext cx="58738" cy="523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明黑" panose="020B0300000000000000" pitchFamily="34" charset="-122"/>
                  <a:ea typeface="明黑" panose="020B0300000000000000" pitchFamily="34" charset="-122"/>
                </a:endParaRPr>
              </a:p>
            </p:txBody>
          </p:sp>
          <p:sp>
            <p:nvSpPr>
              <p:cNvPr id="110" name="Rectangle 53"/>
              <p:cNvSpPr>
                <a:spLocks noChangeArrowheads="1"/>
              </p:cNvSpPr>
              <p:nvPr/>
            </p:nvSpPr>
            <p:spPr bwMode="auto">
              <a:xfrm>
                <a:off x="8866981" y="938213"/>
                <a:ext cx="58738" cy="523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明黑" panose="020B0300000000000000" pitchFamily="34" charset="-122"/>
                  <a:ea typeface="明黑" panose="020B0300000000000000" pitchFamily="34" charset="-122"/>
                </a:endParaRPr>
              </a:p>
            </p:txBody>
          </p:sp>
          <p:sp>
            <p:nvSpPr>
              <p:cNvPr id="111" name="Rectangle 54"/>
              <p:cNvSpPr>
                <a:spLocks noChangeArrowheads="1"/>
              </p:cNvSpPr>
              <p:nvPr/>
            </p:nvSpPr>
            <p:spPr bwMode="auto">
              <a:xfrm>
                <a:off x="8979693" y="938213"/>
                <a:ext cx="58738" cy="523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明黑" panose="020B0300000000000000" pitchFamily="34" charset="-122"/>
                  <a:ea typeface="明黑" panose="020B0300000000000000" pitchFamily="34" charset="-122"/>
                </a:endParaRPr>
              </a:p>
            </p:txBody>
          </p:sp>
          <p:sp>
            <p:nvSpPr>
              <p:cNvPr id="112" name="Rectangle 55"/>
              <p:cNvSpPr>
                <a:spLocks noChangeArrowheads="1"/>
              </p:cNvSpPr>
              <p:nvPr/>
            </p:nvSpPr>
            <p:spPr bwMode="auto">
              <a:xfrm>
                <a:off x="8866981" y="1050925"/>
                <a:ext cx="58738" cy="523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明黑" panose="020B0300000000000000" pitchFamily="34" charset="-122"/>
                  <a:ea typeface="明黑" panose="020B0300000000000000" pitchFamily="34" charset="-122"/>
                </a:endParaRPr>
              </a:p>
            </p:txBody>
          </p:sp>
          <p:sp>
            <p:nvSpPr>
              <p:cNvPr id="113" name="Rectangle 56"/>
              <p:cNvSpPr>
                <a:spLocks noChangeArrowheads="1"/>
              </p:cNvSpPr>
              <p:nvPr/>
            </p:nvSpPr>
            <p:spPr bwMode="auto">
              <a:xfrm>
                <a:off x="8979693" y="1050925"/>
                <a:ext cx="58738" cy="523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明黑" panose="020B0300000000000000" pitchFamily="34" charset="-122"/>
                  <a:ea typeface="明黑" panose="020B0300000000000000" pitchFamily="34" charset="-122"/>
                </a:endParaRPr>
              </a:p>
            </p:txBody>
          </p:sp>
          <p:sp>
            <p:nvSpPr>
              <p:cNvPr id="114" name="Rectangle 57"/>
              <p:cNvSpPr>
                <a:spLocks noChangeArrowheads="1"/>
              </p:cNvSpPr>
              <p:nvPr/>
            </p:nvSpPr>
            <p:spPr bwMode="auto">
              <a:xfrm>
                <a:off x="8866981" y="1163638"/>
                <a:ext cx="58738" cy="523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明黑" panose="020B0300000000000000" pitchFamily="34" charset="-122"/>
                  <a:ea typeface="明黑" panose="020B0300000000000000" pitchFamily="34" charset="-122"/>
                </a:endParaRPr>
              </a:p>
            </p:txBody>
          </p:sp>
          <p:sp>
            <p:nvSpPr>
              <p:cNvPr id="115" name="Rectangle 58"/>
              <p:cNvSpPr>
                <a:spLocks noChangeArrowheads="1"/>
              </p:cNvSpPr>
              <p:nvPr/>
            </p:nvSpPr>
            <p:spPr bwMode="auto">
              <a:xfrm>
                <a:off x="8979693" y="1163638"/>
                <a:ext cx="58738" cy="523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明黑" panose="020B0300000000000000" pitchFamily="34" charset="-122"/>
                  <a:ea typeface="明黑" panose="020B0300000000000000" pitchFamily="34" charset="-122"/>
                </a:endParaRPr>
              </a:p>
            </p:txBody>
          </p:sp>
          <p:sp>
            <p:nvSpPr>
              <p:cNvPr id="116" name="Rectangle 59"/>
              <p:cNvSpPr>
                <a:spLocks noChangeArrowheads="1"/>
              </p:cNvSpPr>
              <p:nvPr/>
            </p:nvSpPr>
            <p:spPr bwMode="auto">
              <a:xfrm>
                <a:off x="8866981" y="1276350"/>
                <a:ext cx="58738" cy="523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明黑" panose="020B0300000000000000" pitchFamily="34" charset="-122"/>
                  <a:ea typeface="明黑" panose="020B0300000000000000" pitchFamily="34" charset="-122"/>
                </a:endParaRPr>
              </a:p>
            </p:txBody>
          </p:sp>
          <p:sp>
            <p:nvSpPr>
              <p:cNvPr id="117" name="Rectangle 60"/>
              <p:cNvSpPr>
                <a:spLocks noChangeArrowheads="1"/>
              </p:cNvSpPr>
              <p:nvPr/>
            </p:nvSpPr>
            <p:spPr bwMode="auto">
              <a:xfrm>
                <a:off x="8979693" y="1276350"/>
                <a:ext cx="58738" cy="523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明黑" panose="020B0300000000000000" pitchFamily="34" charset="-122"/>
                  <a:ea typeface="明黑" panose="020B0300000000000000" pitchFamily="34" charset="-122"/>
                </a:endParaRPr>
              </a:p>
            </p:txBody>
          </p:sp>
          <p:sp>
            <p:nvSpPr>
              <p:cNvPr id="118" name="Rectangle 61"/>
              <p:cNvSpPr>
                <a:spLocks noChangeArrowheads="1"/>
              </p:cNvSpPr>
              <p:nvPr/>
            </p:nvSpPr>
            <p:spPr bwMode="auto">
              <a:xfrm>
                <a:off x="8922543" y="1397000"/>
                <a:ext cx="60325" cy="936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明黑" panose="020B0300000000000000" pitchFamily="34" charset="-122"/>
                  <a:ea typeface="明黑" panose="020B0300000000000000" pitchFamily="34" charset="-122"/>
                </a:endParaRPr>
              </a:p>
            </p:txBody>
          </p:sp>
          <p:sp>
            <p:nvSpPr>
              <p:cNvPr id="119" name="Freeform 62"/>
              <p:cNvSpPr>
                <a:spLocks/>
              </p:cNvSpPr>
              <p:nvPr/>
            </p:nvSpPr>
            <p:spPr bwMode="auto">
              <a:xfrm>
                <a:off x="8738393" y="469900"/>
                <a:ext cx="431800" cy="1020763"/>
              </a:xfrm>
              <a:custGeom>
                <a:avLst/>
                <a:gdLst>
                  <a:gd name="T0" fmla="*/ 95 w 115"/>
                  <a:gd name="T1" fmla="*/ 32 h 272"/>
                  <a:gd name="T2" fmla="*/ 64 w 115"/>
                  <a:gd name="T3" fmla="*/ 32 h 272"/>
                  <a:gd name="T4" fmla="*/ 64 w 115"/>
                  <a:gd name="T5" fmla="*/ 7 h 272"/>
                  <a:gd name="T6" fmla="*/ 57 w 115"/>
                  <a:gd name="T7" fmla="*/ 0 h 272"/>
                  <a:gd name="T8" fmla="*/ 50 w 115"/>
                  <a:gd name="T9" fmla="*/ 7 h 272"/>
                  <a:gd name="T10" fmla="*/ 50 w 115"/>
                  <a:gd name="T11" fmla="*/ 32 h 272"/>
                  <a:gd name="T12" fmla="*/ 20 w 115"/>
                  <a:gd name="T13" fmla="*/ 32 h 272"/>
                  <a:gd name="T14" fmla="*/ 0 w 115"/>
                  <a:gd name="T15" fmla="*/ 52 h 272"/>
                  <a:gd name="T16" fmla="*/ 0 w 115"/>
                  <a:gd name="T17" fmla="*/ 272 h 272"/>
                  <a:gd name="T18" fmla="*/ 14 w 115"/>
                  <a:gd name="T19" fmla="*/ 272 h 272"/>
                  <a:gd name="T20" fmla="*/ 14 w 115"/>
                  <a:gd name="T21" fmla="*/ 52 h 272"/>
                  <a:gd name="T22" fmla="*/ 20 w 115"/>
                  <a:gd name="T23" fmla="*/ 46 h 272"/>
                  <a:gd name="T24" fmla="*/ 95 w 115"/>
                  <a:gd name="T25" fmla="*/ 46 h 272"/>
                  <a:gd name="T26" fmla="*/ 101 w 115"/>
                  <a:gd name="T27" fmla="*/ 52 h 272"/>
                  <a:gd name="T28" fmla="*/ 101 w 115"/>
                  <a:gd name="T29" fmla="*/ 272 h 272"/>
                  <a:gd name="T30" fmla="*/ 115 w 115"/>
                  <a:gd name="T31" fmla="*/ 272 h 272"/>
                  <a:gd name="T32" fmla="*/ 115 w 115"/>
                  <a:gd name="T33" fmla="*/ 52 h 272"/>
                  <a:gd name="T34" fmla="*/ 95 w 115"/>
                  <a:gd name="T35" fmla="*/ 32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5" h="272">
                    <a:moveTo>
                      <a:pt x="95" y="32"/>
                    </a:moveTo>
                    <a:cubicBezTo>
                      <a:pt x="64" y="32"/>
                      <a:pt x="64" y="32"/>
                      <a:pt x="64" y="32"/>
                    </a:cubicBezTo>
                    <a:cubicBezTo>
                      <a:pt x="64" y="7"/>
                      <a:pt x="64" y="7"/>
                      <a:pt x="64" y="7"/>
                    </a:cubicBezTo>
                    <a:cubicBezTo>
                      <a:pt x="64" y="3"/>
                      <a:pt x="61" y="0"/>
                      <a:pt x="57" y="0"/>
                    </a:cubicBezTo>
                    <a:cubicBezTo>
                      <a:pt x="53" y="0"/>
                      <a:pt x="50" y="3"/>
                      <a:pt x="50" y="7"/>
                    </a:cubicBezTo>
                    <a:cubicBezTo>
                      <a:pt x="50" y="32"/>
                      <a:pt x="50" y="32"/>
                      <a:pt x="50" y="32"/>
                    </a:cubicBezTo>
                    <a:cubicBezTo>
                      <a:pt x="20" y="32"/>
                      <a:pt x="20" y="32"/>
                      <a:pt x="20" y="32"/>
                    </a:cubicBezTo>
                    <a:cubicBezTo>
                      <a:pt x="9" y="32"/>
                      <a:pt x="0" y="41"/>
                      <a:pt x="0" y="52"/>
                    </a:cubicBezTo>
                    <a:cubicBezTo>
                      <a:pt x="0" y="272"/>
                      <a:pt x="0" y="272"/>
                      <a:pt x="0" y="272"/>
                    </a:cubicBezTo>
                    <a:cubicBezTo>
                      <a:pt x="14" y="272"/>
                      <a:pt x="14" y="272"/>
                      <a:pt x="14" y="272"/>
                    </a:cubicBezTo>
                    <a:cubicBezTo>
                      <a:pt x="14" y="52"/>
                      <a:pt x="14" y="52"/>
                      <a:pt x="14" y="52"/>
                    </a:cubicBezTo>
                    <a:cubicBezTo>
                      <a:pt x="14" y="48"/>
                      <a:pt x="17" y="46"/>
                      <a:pt x="20" y="46"/>
                    </a:cubicBezTo>
                    <a:cubicBezTo>
                      <a:pt x="95" y="46"/>
                      <a:pt x="95" y="46"/>
                      <a:pt x="95" y="46"/>
                    </a:cubicBezTo>
                    <a:cubicBezTo>
                      <a:pt x="98" y="46"/>
                      <a:pt x="101" y="48"/>
                      <a:pt x="101" y="52"/>
                    </a:cubicBezTo>
                    <a:cubicBezTo>
                      <a:pt x="101" y="272"/>
                      <a:pt x="101" y="272"/>
                      <a:pt x="101" y="272"/>
                    </a:cubicBezTo>
                    <a:cubicBezTo>
                      <a:pt x="115" y="272"/>
                      <a:pt x="115" y="272"/>
                      <a:pt x="115" y="272"/>
                    </a:cubicBezTo>
                    <a:cubicBezTo>
                      <a:pt x="115" y="52"/>
                      <a:pt x="115" y="52"/>
                      <a:pt x="115" y="52"/>
                    </a:cubicBezTo>
                    <a:cubicBezTo>
                      <a:pt x="115" y="41"/>
                      <a:pt x="106" y="32"/>
                      <a:pt x="95"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明黑" panose="020B0300000000000000" pitchFamily="34" charset="-122"/>
                  <a:ea typeface="明黑" panose="020B0300000000000000" pitchFamily="34" charset="-122"/>
                </a:endParaRPr>
              </a:p>
            </p:txBody>
          </p:sp>
        </p:grpSp>
      </p:grpSp>
      <p:grpSp>
        <p:nvGrpSpPr>
          <p:cNvPr id="63" name="组合 62"/>
          <p:cNvGrpSpPr/>
          <p:nvPr/>
        </p:nvGrpSpPr>
        <p:grpSpPr>
          <a:xfrm>
            <a:off x="9893229" y="3799025"/>
            <a:ext cx="828000" cy="828000"/>
            <a:chOff x="10310678" y="3357563"/>
            <a:chExt cx="828000" cy="828000"/>
          </a:xfrm>
          <a:effectLst>
            <a:outerShdw blurRad="38100" sx="102000" sy="102000" algn="ctr" rotWithShape="0">
              <a:prstClr val="black">
                <a:alpha val="40000"/>
              </a:prstClr>
            </a:outerShdw>
          </a:effectLst>
        </p:grpSpPr>
        <p:sp>
          <p:nvSpPr>
            <p:cNvPr id="94" name="椭圆 93"/>
            <p:cNvSpPr/>
            <p:nvPr/>
          </p:nvSpPr>
          <p:spPr>
            <a:xfrm>
              <a:off x="10310678" y="3357563"/>
              <a:ext cx="828000" cy="828000"/>
            </a:xfrm>
            <a:prstGeom prst="ellipse">
              <a:avLst/>
            </a:prstGeom>
            <a:solidFill>
              <a:srgbClr val="0863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明黑" panose="020B0300000000000000" pitchFamily="34" charset="-122"/>
                <a:ea typeface="明黑" panose="020B0300000000000000" pitchFamily="34" charset="-122"/>
              </a:endParaRPr>
            </a:p>
          </p:txBody>
        </p:sp>
        <p:grpSp>
          <p:nvGrpSpPr>
            <p:cNvPr id="95" name="组合 94"/>
            <p:cNvGrpSpPr/>
            <p:nvPr/>
          </p:nvGrpSpPr>
          <p:grpSpPr>
            <a:xfrm>
              <a:off x="10484644" y="3571332"/>
              <a:ext cx="480053" cy="400474"/>
              <a:chOff x="6660356" y="3998913"/>
              <a:chExt cx="890588" cy="742950"/>
            </a:xfrm>
            <a:solidFill>
              <a:schemeClr val="bg1"/>
            </a:solidFill>
          </p:grpSpPr>
          <p:sp>
            <p:nvSpPr>
              <p:cNvPr id="96" name="Freeform 67"/>
              <p:cNvSpPr>
                <a:spLocks noEditPoints="1"/>
              </p:cNvSpPr>
              <p:nvPr/>
            </p:nvSpPr>
            <p:spPr bwMode="auto">
              <a:xfrm>
                <a:off x="7257256" y="3998913"/>
                <a:ext cx="290513" cy="619125"/>
              </a:xfrm>
              <a:custGeom>
                <a:avLst/>
                <a:gdLst>
                  <a:gd name="T0" fmla="*/ 77 w 77"/>
                  <a:gd name="T1" fmla="*/ 110 h 165"/>
                  <a:gd name="T2" fmla="*/ 46 w 77"/>
                  <a:gd name="T3" fmla="*/ 76 h 165"/>
                  <a:gd name="T4" fmla="*/ 46 w 77"/>
                  <a:gd name="T5" fmla="*/ 36 h 165"/>
                  <a:gd name="T6" fmla="*/ 63 w 77"/>
                  <a:gd name="T7" fmla="*/ 52 h 165"/>
                  <a:gd name="T8" fmla="*/ 75 w 77"/>
                  <a:gd name="T9" fmla="*/ 45 h 165"/>
                  <a:gd name="T10" fmla="*/ 46 w 77"/>
                  <a:gd name="T11" fmla="*/ 21 h 165"/>
                  <a:gd name="T12" fmla="*/ 46 w 77"/>
                  <a:gd name="T13" fmla="*/ 0 h 165"/>
                  <a:gd name="T14" fmla="*/ 32 w 77"/>
                  <a:gd name="T15" fmla="*/ 0 h 165"/>
                  <a:gd name="T16" fmla="*/ 32 w 77"/>
                  <a:gd name="T17" fmla="*/ 21 h 165"/>
                  <a:gd name="T18" fmla="*/ 0 w 77"/>
                  <a:gd name="T19" fmla="*/ 55 h 165"/>
                  <a:gd name="T20" fmla="*/ 32 w 77"/>
                  <a:gd name="T21" fmla="*/ 88 h 165"/>
                  <a:gd name="T22" fmla="*/ 32 w 77"/>
                  <a:gd name="T23" fmla="*/ 129 h 165"/>
                  <a:gd name="T24" fmla="*/ 14 w 77"/>
                  <a:gd name="T25" fmla="*/ 111 h 165"/>
                  <a:gd name="T26" fmla="*/ 1 w 77"/>
                  <a:gd name="T27" fmla="*/ 117 h 165"/>
                  <a:gd name="T28" fmla="*/ 32 w 77"/>
                  <a:gd name="T29" fmla="*/ 143 h 165"/>
                  <a:gd name="T30" fmla="*/ 32 w 77"/>
                  <a:gd name="T31" fmla="*/ 165 h 165"/>
                  <a:gd name="T32" fmla="*/ 46 w 77"/>
                  <a:gd name="T33" fmla="*/ 165 h 165"/>
                  <a:gd name="T34" fmla="*/ 46 w 77"/>
                  <a:gd name="T35" fmla="*/ 143 h 165"/>
                  <a:gd name="T36" fmla="*/ 77 w 77"/>
                  <a:gd name="T37" fmla="*/ 110 h 165"/>
                  <a:gd name="T38" fmla="*/ 14 w 77"/>
                  <a:gd name="T39" fmla="*/ 55 h 165"/>
                  <a:gd name="T40" fmla="*/ 32 w 77"/>
                  <a:gd name="T41" fmla="*/ 35 h 165"/>
                  <a:gd name="T42" fmla="*/ 32 w 77"/>
                  <a:gd name="T43" fmla="*/ 74 h 165"/>
                  <a:gd name="T44" fmla="*/ 14 w 77"/>
                  <a:gd name="T45" fmla="*/ 55 h 165"/>
                  <a:gd name="T46" fmla="*/ 46 w 77"/>
                  <a:gd name="T47" fmla="*/ 129 h 165"/>
                  <a:gd name="T48" fmla="*/ 46 w 77"/>
                  <a:gd name="T49" fmla="*/ 90 h 165"/>
                  <a:gd name="T50" fmla="*/ 63 w 77"/>
                  <a:gd name="T51" fmla="*/ 110 h 165"/>
                  <a:gd name="T52" fmla="*/ 46 w 77"/>
                  <a:gd name="T53" fmla="*/ 129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77" h="165">
                    <a:moveTo>
                      <a:pt x="77" y="110"/>
                    </a:moveTo>
                    <a:cubicBezTo>
                      <a:pt x="77" y="93"/>
                      <a:pt x="64" y="79"/>
                      <a:pt x="46" y="76"/>
                    </a:cubicBezTo>
                    <a:cubicBezTo>
                      <a:pt x="46" y="36"/>
                      <a:pt x="46" y="36"/>
                      <a:pt x="46" y="36"/>
                    </a:cubicBezTo>
                    <a:cubicBezTo>
                      <a:pt x="55" y="38"/>
                      <a:pt x="62" y="44"/>
                      <a:pt x="63" y="52"/>
                    </a:cubicBezTo>
                    <a:cubicBezTo>
                      <a:pt x="75" y="45"/>
                      <a:pt x="75" y="45"/>
                      <a:pt x="75" y="45"/>
                    </a:cubicBezTo>
                    <a:cubicBezTo>
                      <a:pt x="71" y="33"/>
                      <a:pt x="60" y="24"/>
                      <a:pt x="46" y="21"/>
                    </a:cubicBezTo>
                    <a:cubicBezTo>
                      <a:pt x="46" y="0"/>
                      <a:pt x="46" y="0"/>
                      <a:pt x="46" y="0"/>
                    </a:cubicBezTo>
                    <a:cubicBezTo>
                      <a:pt x="32" y="0"/>
                      <a:pt x="32" y="0"/>
                      <a:pt x="32" y="0"/>
                    </a:cubicBezTo>
                    <a:cubicBezTo>
                      <a:pt x="32" y="21"/>
                      <a:pt x="32" y="21"/>
                      <a:pt x="32" y="21"/>
                    </a:cubicBezTo>
                    <a:cubicBezTo>
                      <a:pt x="14" y="24"/>
                      <a:pt x="0" y="38"/>
                      <a:pt x="0" y="55"/>
                    </a:cubicBezTo>
                    <a:cubicBezTo>
                      <a:pt x="0" y="72"/>
                      <a:pt x="14" y="86"/>
                      <a:pt x="32" y="88"/>
                    </a:cubicBezTo>
                    <a:cubicBezTo>
                      <a:pt x="32" y="129"/>
                      <a:pt x="32" y="129"/>
                      <a:pt x="32" y="129"/>
                    </a:cubicBezTo>
                    <a:cubicBezTo>
                      <a:pt x="22" y="127"/>
                      <a:pt x="15" y="120"/>
                      <a:pt x="14" y="111"/>
                    </a:cubicBezTo>
                    <a:cubicBezTo>
                      <a:pt x="1" y="117"/>
                      <a:pt x="1" y="117"/>
                      <a:pt x="1" y="117"/>
                    </a:cubicBezTo>
                    <a:cubicBezTo>
                      <a:pt x="4" y="130"/>
                      <a:pt x="17" y="141"/>
                      <a:pt x="32" y="143"/>
                    </a:cubicBezTo>
                    <a:cubicBezTo>
                      <a:pt x="32" y="165"/>
                      <a:pt x="32" y="165"/>
                      <a:pt x="32" y="165"/>
                    </a:cubicBezTo>
                    <a:cubicBezTo>
                      <a:pt x="46" y="165"/>
                      <a:pt x="46" y="165"/>
                      <a:pt x="46" y="165"/>
                    </a:cubicBezTo>
                    <a:cubicBezTo>
                      <a:pt x="46" y="143"/>
                      <a:pt x="46" y="143"/>
                      <a:pt x="46" y="143"/>
                    </a:cubicBezTo>
                    <a:cubicBezTo>
                      <a:pt x="64" y="140"/>
                      <a:pt x="77" y="126"/>
                      <a:pt x="77" y="110"/>
                    </a:cubicBezTo>
                    <a:close/>
                    <a:moveTo>
                      <a:pt x="14" y="55"/>
                    </a:moveTo>
                    <a:cubicBezTo>
                      <a:pt x="14" y="46"/>
                      <a:pt x="22" y="38"/>
                      <a:pt x="32" y="35"/>
                    </a:cubicBezTo>
                    <a:cubicBezTo>
                      <a:pt x="32" y="74"/>
                      <a:pt x="32" y="74"/>
                      <a:pt x="32" y="74"/>
                    </a:cubicBezTo>
                    <a:cubicBezTo>
                      <a:pt x="22" y="72"/>
                      <a:pt x="14" y="64"/>
                      <a:pt x="14" y="55"/>
                    </a:cubicBezTo>
                    <a:close/>
                    <a:moveTo>
                      <a:pt x="46" y="129"/>
                    </a:moveTo>
                    <a:cubicBezTo>
                      <a:pt x="46" y="90"/>
                      <a:pt x="46" y="90"/>
                      <a:pt x="46" y="90"/>
                    </a:cubicBezTo>
                    <a:cubicBezTo>
                      <a:pt x="56" y="93"/>
                      <a:pt x="63" y="101"/>
                      <a:pt x="63" y="110"/>
                    </a:cubicBezTo>
                    <a:cubicBezTo>
                      <a:pt x="63" y="119"/>
                      <a:pt x="56" y="126"/>
                      <a:pt x="46" y="1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明黑" panose="020B0300000000000000" pitchFamily="34" charset="-122"/>
                  <a:ea typeface="明黑" panose="020B0300000000000000" pitchFamily="34" charset="-122"/>
                </a:endParaRPr>
              </a:p>
            </p:txBody>
          </p:sp>
          <p:sp>
            <p:nvSpPr>
              <p:cNvPr id="97" name="Freeform 68"/>
              <p:cNvSpPr>
                <a:spLocks/>
              </p:cNvSpPr>
              <p:nvPr/>
            </p:nvSpPr>
            <p:spPr bwMode="auto">
              <a:xfrm>
                <a:off x="6798468" y="4381500"/>
                <a:ext cx="177800" cy="236538"/>
              </a:xfrm>
              <a:custGeom>
                <a:avLst/>
                <a:gdLst>
                  <a:gd name="T0" fmla="*/ 14 w 47"/>
                  <a:gd name="T1" fmla="*/ 62 h 63"/>
                  <a:gd name="T2" fmla="*/ 14 w 47"/>
                  <a:gd name="T3" fmla="*/ 19 h 63"/>
                  <a:gd name="T4" fmla="*/ 19 w 47"/>
                  <a:gd name="T5" fmla="*/ 14 h 63"/>
                  <a:gd name="T6" fmla="*/ 28 w 47"/>
                  <a:gd name="T7" fmla="*/ 14 h 63"/>
                  <a:gd name="T8" fmla="*/ 33 w 47"/>
                  <a:gd name="T9" fmla="*/ 19 h 63"/>
                  <a:gd name="T10" fmla="*/ 33 w 47"/>
                  <a:gd name="T11" fmla="*/ 62 h 63"/>
                  <a:gd name="T12" fmla="*/ 33 w 47"/>
                  <a:gd name="T13" fmla="*/ 63 h 63"/>
                  <a:gd name="T14" fmla="*/ 47 w 47"/>
                  <a:gd name="T15" fmla="*/ 63 h 63"/>
                  <a:gd name="T16" fmla="*/ 47 w 47"/>
                  <a:gd name="T17" fmla="*/ 62 h 63"/>
                  <a:gd name="T18" fmla="*/ 47 w 47"/>
                  <a:gd name="T19" fmla="*/ 19 h 63"/>
                  <a:gd name="T20" fmla="*/ 28 w 47"/>
                  <a:gd name="T21" fmla="*/ 0 h 63"/>
                  <a:gd name="T22" fmla="*/ 19 w 47"/>
                  <a:gd name="T23" fmla="*/ 0 h 63"/>
                  <a:gd name="T24" fmla="*/ 0 w 47"/>
                  <a:gd name="T25" fmla="*/ 19 h 63"/>
                  <a:gd name="T26" fmla="*/ 0 w 47"/>
                  <a:gd name="T27" fmla="*/ 62 h 63"/>
                  <a:gd name="T28" fmla="*/ 0 w 47"/>
                  <a:gd name="T29" fmla="*/ 63 h 63"/>
                  <a:gd name="T30" fmla="*/ 14 w 47"/>
                  <a:gd name="T31" fmla="*/ 63 h 63"/>
                  <a:gd name="T32" fmla="*/ 14 w 47"/>
                  <a:gd name="T33" fmla="*/ 62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7" h="63">
                    <a:moveTo>
                      <a:pt x="14" y="62"/>
                    </a:moveTo>
                    <a:cubicBezTo>
                      <a:pt x="14" y="19"/>
                      <a:pt x="14" y="19"/>
                      <a:pt x="14" y="19"/>
                    </a:cubicBezTo>
                    <a:cubicBezTo>
                      <a:pt x="14" y="16"/>
                      <a:pt x="16" y="14"/>
                      <a:pt x="19" y="14"/>
                    </a:cubicBezTo>
                    <a:cubicBezTo>
                      <a:pt x="28" y="14"/>
                      <a:pt x="28" y="14"/>
                      <a:pt x="28" y="14"/>
                    </a:cubicBezTo>
                    <a:cubicBezTo>
                      <a:pt x="30" y="14"/>
                      <a:pt x="33" y="16"/>
                      <a:pt x="33" y="19"/>
                    </a:cubicBezTo>
                    <a:cubicBezTo>
                      <a:pt x="33" y="62"/>
                      <a:pt x="33" y="62"/>
                      <a:pt x="33" y="62"/>
                    </a:cubicBezTo>
                    <a:cubicBezTo>
                      <a:pt x="33" y="63"/>
                      <a:pt x="33" y="63"/>
                      <a:pt x="33" y="63"/>
                    </a:cubicBezTo>
                    <a:cubicBezTo>
                      <a:pt x="47" y="63"/>
                      <a:pt x="47" y="63"/>
                      <a:pt x="47" y="63"/>
                    </a:cubicBezTo>
                    <a:cubicBezTo>
                      <a:pt x="47" y="63"/>
                      <a:pt x="47" y="63"/>
                      <a:pt x="47" y="62"/>
                    </a:cubicBezTo>
                    <a:cubicBezTo>
                      <a:pt x="47" y="19"/>
                      <a:pt x="47" y="19"/>
                      <a:pt x="47" y="19"/>
                    </a:cubicBezTo>
                    <a:cubicBezTo>
                      <a:pt x="47" y="8"/>
                      <a:pt x="38" y="0"/>
                      <a:pt x="28" y="0"/>
                    </a:cubicBezTo>
                    <a:cubicBezTo>
                      <a:pt x="19" y="0"/>
                      <a:pt x="19" y="0"/>
                      <a:pt x="19" y="0"/>
                    </a:cubicBezTo>
                    <a:cubicBezTo>
                      <a:pt x="8" y="0"/>
                      <a:pt x="0" y="8"/>
                      <a:pt x="0" y="19"/>
                    </a:cubicBezTo>
                    <a:cubicBezTo>
                      <a:pt x="0" y="62"/>
                      <a:pt x="0" y="62"/>
                      <a:pt x="0" y="62"/>
                    </a:cubicBezTo>
                    <a:cubicBezTo>
                      <a:pt x="0" y="63"/>
                      <a:pt x="0" y="63"/>
                      <a:pt x="0" y="63"/>
                    </a:cubicBezTo>
                    <a:cubicBezTo>
                      <a:pt x="14" y="63"/>
                      <a:pt x="14" y="63"/>
                      <a:pt x="14" y="63"/>
                    </a:cubicBezTo>
                    <a:cubicBezTo>
                      <a:pt x="14" y="63"/>
                      <a:pt x="14" y="63"/>
                      <a:pt x="14"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明黑" panose="020B0300000000000000" pitchFamily="34" charset="-122"/>
                  <a:ea typeface="明黑" panose="020B0300000000000000" pitchFamily="34" charset="-122"/>
                </a:endParaRPr>
              </a:p>
            </p:txBody>
          </p:sp>
          <p:sp>
            <p:nvSpPr>
              <p:cNvPr id="98" name="Freeform 69"/>
              <p:cNvSpPr>
                <a:spLocks/>
              </p:cNvSpPr>
              <p:nvPr/>
            </p:nvSpPr>
            <p:spPr bwMode="auto">
              <a:xfrm>
                <a:off x="7031831" y="4227513"/>
                <a:ext cx="173038" cy="390525"/>
              </a:xfrm>
              <a:custGeom>
                <a:avLst/>
                <a:gdLst>
                  <a:gd name="T0" fmla="*/ 14 w 46"/>
                  <a:gd name="T1" fmla="*/ 19 h 104"/>
                  <a:gd name="T2" fmla="*/ 19 w 46"/>
                  <a:gd name="T3" fmla="*/ 14 h 104"/>
                  <a:gd name="T4" fmla="*/ 27 w 46"/>
                  <a:gd name="T5" fmla="*/ 14 h 104"/>
                  <a:gd name="T6" fmla="*/ 32 w 46"/>
                  <a:gd name="T7" fmla="*/ 19 h 104"/>
                  <a:gd name="T8" fmla="*/ 32 w 46"/>
                  <a:gd name="T9" fmla="*/ 104 h 104"/>
                  <a:gd name="T10" fmla="*/ 46 w 46"/>
                  <a:gd name="T11" fmla="*/ 104 h 104"/>
                  <a:gd name="T12" fmla="*/ 46 w 46"/>
                  <a:gd name="T13" fmla="*/ 19 h 104"/>
                  <a:gd name="T14" fmla="*/ 27 w 46"/>
                  <a:gd name="T15" fmla="*/ 0 h 104"/>
                  <a:gd name="T16" fmla="*/ 19 w 46"/>
                  <a:gd name="T17" fmla="*/ 0 h 104"/>
                  <a:gd name="T18" fmla="*/ 0 w 46"/>
                  <a:gd name="T19" fmla="*/ 19 h 104"/>
                  <a:gd name="T20" fmla="*/ 0 w 46"/>
                  <a:gd name="T21" fmla="*/ 104 h 104"/>
                  <a:gd name="T22" fmla="*/ 14 w 46"/>
                  <a:gd name="T23" fmla="*/ 104 h 104"/>
                  <a:gd name="T24" fmla="*/ 14 w 46"/>
                  <a:gd name="T25" fmla="*/ 19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6" h="104">
                    <a:moveTo>
                      <a:pt x="14" y="19"/>
                    </a:moveTo>
                    <a:cubicBezTo>
                      <a:pt x="14" y="16"/>
                      <a:pt x="16" y="14"/>
                      <a:pt x="19" y="14"/>
                    </a:cubicBezTo>
                    <a:cubicBezTo>
                      <a:pt x="27" y="14"/>
                      <a:pt x="27" y="14"/>
                      <a:pt x="27" y="14"/>
                    </a:cubicBezTo>
                    <a:cubicBezTo>
                      <a:pt x="30" y="14"/>
                      <a:pt x="32" y="16"/>
                      <a:pt x="32" y="19"/>
                    </a:cubicBezTo>
                    <a:cubicBezTo>
                      <a:pt x="32" y="104"/>
                      <a:pt x="32" y="104"/>
                      <a:pt x="32" y="104"/>
                    </a:cubicBezTo>
                    <a:cubicBezTo>
                      <a:pt x="46" y="104"/>
                      <a:pt x="46" y="104"/>
                      <a:pt x="46" y="104"/>
                    </a:cubicBezTo>
                    <a:cubicBezTo>
                      <a:pt x="46" y="19"/>
                      <a:pt x="46" y="19"/>
                      <a:pt x="46" y="19"/>
                    </a:cubicBezTo>
                    <a:cubicBezTo>
                      <a:pt x="46" y="8"/>
                      <a:pt x="38" y="0"/>
                      <a:pt x="27" y="0"/>
                    </a:cubicBezTo>
                    <a:cubicBezTo>
                      <a:pt x="19" y="0"/>
                      <a:pt x="19" y="0"/>
                      <a:pt x="19" y="0"/>
                    </a:cubicBezTo>
                    <a:cubicBezTo>
                      <a:pt x="8" y="0"/>
                      <a:pt x="0" y="8"/>
                      <a:pt x="0" y="19"/>
                    </a:cubicBezTo>
                    <a:cubicBezTo>
                      <a:pt x="0" y="104"/>
                      <a:pt x="0" y="104"/>
                      <a:pt x="0" y="104"/>
                    </a:cubicBezTo>
                    <a:cubicBezTo>
                      <a:pt x="14" y="104"/>
                      <a:pt x="14" y="104"/>
                      <a:pt x="14" y="104"/>
                    </a:cubicBezTo>
                    <a:lnTo>
                      <a:pt x="14" y="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明黑" panose="020B0300000000000000" pitchFamily="34" charset="-122"/>
                  <a:ea typeface="明黑" panose="020B0300000000000000" pitchFamily="34" charset="-122"/>
                </a:endParaRPr>
              </a:p>
            </p:txBody>
          </p:sp>
          <p:sp>
            <p:nvSpPr>
              <p:cNvPr id="99" name="Freeform 70"/>
              <p:cNvSpPr>
                <a:spLocks/>
              </p:cNvSpPr>
              <p:nvPr/>
            </p:nvSpPr>
            <p:spPr bwMode="auto">
              <a:xfrm>
                <a:off x="6660356" y="4014788"/>
                <a:ext cx="890588" cy="727075"/>
              </a:xfrm>
              <a:custGeom>
                <a:avLst/>
                <a:gdLst>
                  <a:gd name="T0" fmla="*/ 33 w 561"/>
                  <a:gd name="T1" fmla="*/ 425 h 458"/>
                  <a:gd name="T2" fmla="*/ 33 w 561"/>
                  <a:gd name="T3" fmla="*/ 0 h 458"/>
                  <a:gd name="T4" fmla="*/ 0 w 561"/>
                  <a:gd name="T5" fmla="*/ 0 h 458"/>
                  <a:gd name="T6" fmla="*/ 0 w 561"/>
                  <a:gd name="T7" fmla="*/ 458 h 458"/>
                  <a:gd name="T8" fmla="*/ 0 w 561"/>
                  <a:gd name="T9" fmla="*/ 458 h 458"/>
                  <a:gd name="T10" fmla="*/ 561 w 561"/>
                  <a:gd name="T11" fmla="*/ 458 h 458"/>
                  <a:gd name="T12" fmla="*/ 561 w 561"/>
                  <a:gd name="T13" fmla="*/ 425 h 458"/>
                  <a:gd name="T14" fmla="*/ 33 w 561"/>
                  <a:gd name="T15" fmla="*/ 425 h 45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61" h="458">
                    <a:moveTo>
                      <a:pt x="33" y="425"/>
                    </a:moveTo>
                    <a:lnTo>
                      <a:pt x="33" y="0"/>
                    </a:lnTo>
                    <a:lnTo>
                      <a:pt x="0" y="0"/>
                    </a:lnTo>
                    <a:lnTo>
                      <a:pt x="0" y="458"/>
                    </a:lnTo>
                    <a:lnTo>
                      <a:pt x="0" y="458"/>
                    </a:lnTo>
                    <a:lnTo>
                      <a:pt x="561" y="458"/>
                    </a:lnTo>
                    <a:lnTo>
                      <a:pt x="561" y="425"/>
                    </a:lnTo>
                    <a:lnTo>
                      <a:pt x="33" y="42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明黑" panose="020B0300000000000000" pitchFamily="34" charset="-122"/>
                  <a:ea typeface="明黑" panose="020B0300000000000000" pitchFamily="34" charset="-122"/>
                </a:endParaRPr>
              </a:p>
            </p:txBody>
          </p:sp>
        </p:grpSp>
      </p:grpSp>
      <p:grpSp>
        <p:nvGrpSpPr>
          <p:cNvPr id="64" name="组合 63"/>
          <p:cNvGrpSpPr/>
          <p:nvPr/>
        </p:nvGrpSpPr>
        <p:grpSpPr>
          <a:xfrm>
            <a:off x="7085743" y="3799025"/>
            <a:ext cx="828000" cy="828000"/>
            <a:chOff x="7381090" y="3357563"/>
            <a:chExt cx="828000" cy="828000"/>
          </a:xfrm>
          <a:effectLst>
            <a:outerShdw blurRad="38100" sx="102000" sy="102000" algn="ctr" rotWithShape="0">
              <a:prstClr val="black">
                <a:alpha val="40000"/>
              </a:prstClr>
            </a:outerShdw>
          </a:effectLst>
        </p:grpSpPr>
        <p:sp>
          <p:nvSpPr>
            <p:cNvPr id="70" name="椭圆 69"/>
            <p:cNvSpPr/>
            <p:nvPr/>
          </p:nvSpPr>
          <p:spPr>
            <a:xfrm>
              <a:off x="7381090" y="3357563"/>
              <a:ext cx="828000" cy="828000"/>
            </a:xfrm>
            <a:prstGeom prst="ellipse">
              <a:avLst/>
            </a:prstGeom>
            <a:solidFill>
              <a:srgbClr val="089C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明黑" panose="020B0300000000000000" pitchFamily="34" charset="-122"/>
                <a:ea typeface="明黑" panose="020B0300000000000000" pitchFamily="34" charset="-122"/>
              </a:endParaRPr>
            </a:p>
          </p:txBody>
        </p:sp>
        <p:grpSp>
          <p:nvGrpSpPr>
            <p:cNvPr id="71" name="组合 70"/>
            <p:cNvGrpSpPr/>
            <p:nvPr/>
          </p:nvGrpSpPr>
          <p:grpSpPr>
            <a:xfrm>
              <a:off x="7570454" y="3478056"/>
              <a:ext cx="449247" cy="587018"/>
              <a:chOff x="10606881" y="450850"/>
              <a:chExt cx="833438" cy="1089025"/>
            </a:xfrm>
            <a:solidFill>
              <a:schemeClr val="bg1"/>
            </a:solidFill>
          </p:grpSpPr>
          <p:sp>
            <p:nvSpPr>
              <p:cNvPr id="72" name="Freeform 71"/>
              <p:cNvSpPr>
                <a:spLocks noEditPoints="1"/>
              </p:cNvSpPr>
              <p:nvPr/>
            </p:nvSpPr>
            <p:spPr bwMode="auto">
              <a:xfrm>
                <a:off x="10775156" y="1254125"/>
                <a:ext cx="496888" cy="285750"/>
              </a:xfrm>
              <a:custGeom>
                <a:avLst/>
                <a:gdLst>
                  <a:gd name="T0" fmla="*/ 125 w 132"/>
                  <a:gd name="T1" fmla="*/ 0 h 76"/>
                  <a:gd name="T2" fmla="*/ 7 w 132"/>
                  <a:gd name="T3" fmla="*/ 0 h 76"/>
                  <a:gd name="T4" fmla="*/ 0 w 132"/>
                  <a:gd name="T5" fmla="*/ 7 h 76"/>
                  <a:gd name="T6" fmla="*/ 0 w 132"/>
                  <a:gd name="T7" fmla="*/ 32 h 76"/>
                  <a:gd name="T8" fmla="*/ 7 w 132"/>
                  <a:gd name="T9" fmla="*/ 39 h 76"/>
                  <a:gd name="T10" fmla="*/ 16 w 132"/>
                  <a:gd name="T11" fmla="*/ 39 h 76"/>
                  <a:gd name="T12" fmla="*/ 21 w 132"/>
                  <a:gd name="T13" fmla="*/ 71 h 76"/>
                  <a:gd name="T14" fmla="*/ 28 w 132"/>
                  <a:gd name="T15" fmla="*/ 76 h 76"/>
                  <a:gd name="T16" fmla="*/ 105 w 132"/>
                  <a:gd name="T17" fmla="*/ 76 h 76"/>
                  <a:gd name="T18" fmla="*/ 112 w 132"/>
                  <a:gd name="T19" fmla="*/ 71 h 76"/>
                  <a:gd name="T20" fmla="*/ 117 w 132"/>
                  <a:gd name="T21" fmla="*/ 39 h 76"/>
                  <a:gd name="T22" fmla="*/ 125 w 132"/>
                  <a:gd name="T23" fmla="*/ 39 h 76"/>
                  <a:gd name="T24" fmla="*/ 132 w 132"/>
                  <a:gd name="T25" fmla="*/ 32 h 76"/>
                  <a:gd name="T26" fmla="*/ 132 w 132"/>
                  <a:gd name="T27" fmla="*/ 7 h 76"/>
                  <a:gd name="T28" fmla="*/ 125 w 132"/>
                  <a:gd name="T29" fmla="*/ 0 h 76"/>
                  <a:gd name="T30" fmla="*/ 99 w 132"/>
                  <a:gd name="T31" fmla="*/ 62 h 76"/>
                  <a:gd name="T32" fmla="*/ 34 w 132"/>
                  <a:gd name="T33" fmla="*/ 62 h 76"/>
                  <a:gd name="T34" fmla="*/ 30 w 132"/>
                  <a:gd name="T35" fmla="*/ 39 h 76"/>
                  <a:gd name="T36" fmla="*/ 103 w 132"/>
                  <a:gd name="T37" fmla="*/ 39 h 76"/>
                  <a:gd name="T38" fmla="*/ 99 w 132"/>
                  <a:gd name="T39" fmla="*/ 62 h 76"/>
                  <a:gd name="T40" fmla="*/ 118 w 132"/>
                  <a:gd name="T41" fmla="*/ 25 h 76"/>
                  <a:gd name="T42" fmla="*/ 14 w 132"/>
                  <a:gd name="T43" fmla="*/ 25 h 76"/>
                  <a:gd name="T44" fmla="*/ 14 w 132"/>
                  <a:gd name="T45" fmla="*/ 14 h 76"/>
                  <a:gd name="T46" fmla="*/ 118 w 132"/>
                  <a:gd name="T47" fmla="*/ 14 h 76"/>
                  <a:gd name="T48" fmla="*/ 118 w 132"/>
                  <a:gd name="T49" fmla="*/ 25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2" h="76">
                    <a:moveTo>
                      <a:pt x="125" y="0"/>
                    </a:moveTo>
                    <a:cubicBezTo>
                      <a:pt x="7" y="0"/>
                      <a:pt x="7" y="0"/>
                      <a:pt x="7" y="0"/>
                    </a:cubicBezTo>
                    <a:cubicBezTo>
                      <a:pt x="4" y="0"/>
                      <a:pt x="0" y="3"/>
                      <a:pt x="0" y="7"/>
                    </a:cubicBezTo>
                    <a:cubicBezTo>
                      <a:pt x="0" y="32"/>
                      <a:pt x="0" y="32"/>
                      <a:pt x="0" y="32"/>
                    </a:cubicBezTo>
                    <a:cubicBezTo>
                      <a:pt x="0" y="36"/>
                      <a:pt x="4" y="39"/>
                      <a:pt x="7" y="39"/>
                    </a:cubicBezTo>
                    <a:cubicBezTo>
                      <a:pt x="16" y="39"/>
                      <a:pt x="16" y="39"/>
                      <a:pt x="16" y="39"/>
                    </a:cubicBezTo>
                    <a:cubicBezTo>
                      <a:pt x="21" y="71"/>
                      <a:pt x="21" y="71"/>
                      <a:pt x="21" y="71"/>
                    </a:cubicBezTo>
                    <a:cubicBezTo>
                      <a:pt x="22" y="74"/>
                      <a:pt x="25" y="76"/>
                      <a:pt x="28" y="76"/>
                    </a:cubicBezTo>
                    <a:cubicBezTo>
                      <a:pt x="105" y="76"/>
                      <a:pt x="105" y="76"/>
                      <a:pt x="105" y="76"/>
                    </a:cubicBezTo>
                    <a:cubicBezTo>
                      <a:pt x="108" y="76"/>
                      <a:pt x="111" y="74"/>
                      <a:pt x="112" y="71"/>
                    </a:cubicBezTo>
                    <a:cubicBezTo>
                      <a:pt x="117" y="39"/>
                      <a:pt x="117" y="39"/>
                      <a:pt x="117" y="39"/>
                    </a:cubicBezTo>
                    <a:cubicBezTo>
                      <a:pt x="125" y="39"/>
                      <a:pt x="125" y="39"/>
                      <a:pt x="125" y="39"/>
                    </a:cubicBezTo>
                    <a:cubicBezTo>
                      <a:pt x="129" y="39"/>
                      <a:pt x="132" y="36"/>
                      <a:pt x="132" y="32"/>
                    </a:cubicBezTo>
                    <a:cubicBezTo>
                      <a:pt x="132" y="7"/>
                      <a:pt x="132" y="7"/>
                      <a:pt x="132" y="7"/>
                    </a:cubicBezTo>
                    <a:cubicBezTo>
                      <a:pt x="132" y="3"/>
                      <a:pt x="129" y="0"/>
                      <a:pt x="125" y="0"/>
                    </a:cubicBezTo>
                    <a:close/>
                    <a:moveTo>
                      <a:pt x="99" y="62"/>
                    </a:moveTo>
                    <a:cubicBezTo>
                      <a:pt x="34" y="62"/>
                      <a:pt x="34" y="62"/>
                      <a:pt x="34" y="62"/>
                    </a:cubicBezTo>
                    <a:cubicBezTo>
                      <a:pt x="30" y="39"/>
                      <a:pt x="30" y="39"/>
                      <a:pt x="30" y="39"/>
                    </a:cubicBezTo>
                    <a:cubicBezTo>
                      <a:pt x="103" y="39"/>
                      <a:pt x="103" y="39"/>
                      <a:pt x="103" y="39"/>
                    </a:cubicBezTo>
                    <a:lnTo>
                      <a:pt x="99" y="62"/>
                    </a:lnTo>
                    <a:close/>
                    <a:moveTo>
                      <a:pt x="118" y="25"/>
                    </a:moveTo>
                    <a:cubicBezTo>
                      <a:pt x="14" y="25"/>
                      <a:pt x="14" y="25"/>
                      <a:pt x="14" y="25"/>
                    </a:cubicBezTo>
                    <a:cubicBezTo>
                      <a:pt x="14" y="14"/>
                      <a:pt x="14" y="14"/>
                      <a:pt x="14" y="14"/>
                    </a:cubicBezTo>
                    <a:cubicBezTo>
                      <a:pt x="118" y="14"/>
                      <a:pt x="118" y="14"/>
                      <a:pt x="118" y="14"/>
                    </a:cubicBezTo>
                    <a:lnTo>
                      <a:pt x="118" y="2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明黑" panose="020B0300000000000000" pitchFamily="34" charset="-122"/>
                  <a:ea typeface="明黑" panose="020B0300000000000000" pitchFamily="34" charset="-122"/>
                </a:endParaRPr>
              </a:p>
            </p:txBody>
          </p:sp>
          <p:sp>
            <p:nvSpPr>
              <p:cNvPr id="73" name="Freeform 72"/>
              <p:cNvSpPr>
                <a:spLocks noEditPoints="1"/>
              </p:cNvSpPr>
              <p:nvPr/>
            </p:nvSpPr>
            <p:spPr bwMode="auto">
              <a:xfrm>
                <a:off x="10764043" y="569913"/>
                <a:ext cx="241300" cy="296863"/>
              </a:xfrm>
              <a:custGeom>
                <a:avLst/>
                <a:gdLst>
                  <a:gd name="T0" fmla="*/ 58 w 64"/>
                  <a:gd name="T1" fmla="*/ 41 h 79"/>
                  <a:gd name="T2" fmla="*/ 55 w 64"/>
                  <a:gd name="T3" fmla="*/ 39 h 79"/>
                  <a:gd name="T4" fmla="*/ 38 w 64"/>
                  <a:gd name="T5" fmla="*/ 35 h 79"/>
                  <a:gd name="T6" fmla="*/ 38 w 64"/>
                  <a:gd name="T7" fmla="*/ 19 h 79"/>
                  <a:gd name="T8" fmla="*/ 51 w 64"/>
                  <a:gd name="T9" fmla="*/ 25 h 79"/>
                  <a:gd name="T10" fmla="*/ 62 w 64"/>
                  <a:gd name="T11" fmla="*/ 21 h 79"/>
                  <a:gd name="T12" fmla="*/ 38 w 64"/>
                  <a:gd name="T13" fmla="*/ 7 h 79"/>
                  <a:gd name="T14" fmla="*/ 38 w 64"/>
                  <a:gd name="T15" fmla="*/ 0 h 79"/>
                  <a:gd name="T16" fmla="*/ 26 w 64"/>
                  <a:gd name="T17" fmla="*/ 0 h 79"/>
                  <a:gd name="T18" fmla="*/ 26 w 64"/>
                  <a:gd name="T19" fmla="*/ 7 h 79"/>
                  <a:gd name="T20" fmla="*/ 0 w 64"/>
                  <a:gd name="T21" fmla="*/ 26 h 79"/>
                  <a:gd name="T22" fmla="*/ 8 w 64"/>
                  <a:gd name="T23" fmla="*/ 39 h 79"/>
                  <a:gd name="T24" fmla="*/ 8 w 64"/>
                  <a:gd name="T25" fmla="*/ 39 h 79"/>
                  <a:gd name="T26" fmla="*/ 9 w 64"/>
                  <a:gd name="T27" fmla="*/ 39 h 79"/>
                  <a:gd name="T28" fmla="*/ 26 w 64"/>
                  <a:gd name="T29" fmla="*/ 44 h 79"/>
                  <a:gd name="T30" fmla="*/ 26 w 64"/>
                  <a:gd name="T31" fmla="*/ 59 h 79"/>
                  <a:gd name="T32" fmla="*/ 12 w 64"/>
                  <a:gd name="T33" fmla="*/ 53 h 79"/>
                  <a:gd name="T34" fmla="*/ 0 w 64"/>
                  <a:gd name="T35" fmla="*/ 56 h 79"/>
                  <a:gd name="T36" fmla="*/ 26 w 64"/>
                  <a:gd name="T37" fmla="*/ 71 h 79"/>
                  <a:gd name="T38" fmla="*/ 26 w 64"/>
                  <a:gd name="T39" fmla="*/ 79 h 79"/>
                  <a:gd name="T40" fmla="*/ 38 w 64"/>
                  <a:gd name="T41" fmla="*/ 79 h 79"/>
                  <a:gd name="T42" fmla="*/ 38 w 64"/>
                  <a:gd name="T43" fmla="*/ 71 h 79"/>
                  <a:gd name="T44" fmla="*/ 64 w 64"/>
                  <a:gd name="T45" fmla="*/ 52 h 79"/>
                  <a:gd name="T46" fmla="*/ 58 w 64"/>
                  <a:gd name="T47" fmla="*/ 41 h 79"/>
                  <a:gd name="T48" fmla="*/ 26 w 64"/>
                  <a:gd name="T49" fmla="*/ 32 h 79"/>
                  <a:gd name="T50" fmla="*/ 12 w 64"/>
                  <a:gd name="T51" fmla="*/ 26 h 79"/>
                  <a:gd name="T52" fmla="*/ 26 w 64"/>
                  <a:gd name="T53" fmla="*/ 19 h 79"/>
                  <a:gd name="T54" fmla="*/ 26 w 64"/>
                  <a:gd name="T55" fmla="*/ 32 h 79"/>
                  <a:gd name="T56" fmla="*/ 38 w 64"/>
                  <a:gd name="T57" fmla="*/ 59 h 79"/>
                  <a:gd name="T58" fmla="*/ 38 w 64"/>
                  <a:gd name="T59" fmla="*/ 46 h 79"/>
                  <a:gd name="T60" fmla="*/ 52 w 64"/>
                  <a:gd name="T61" fmla="*/ 52 h 79"/>
                  <a:gd name="T62" fmla="*/ 38 w 64"/>
                  <a:gd name="T63" fmla="*/ 5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4" h="79">
                    <a:moveTo>
                      <a:pt x="58" y="41"/>
                    </a:moveTo>
                    <a:cubicBezTo>
                      <a:pt x="57" y="40"/>
                      <a:pt x="56" y="40"/>
                      <a:pt x="55" y="39"/>
                    </a:cubicBezTo>
                    <a:cubicBezTo>
                      <a:pt x="50" y="37"/>
                      <a:pt x="43" y="35"/>
                      <a:pt x="38" y="35"/>
                    </a:cubicBezTo>
                    <a:cubicBezTo>
                      <a:pt x="38" y="19"/>
                      <a:pt x="38" y="19"/>
                      <a:pt x="38" y="19"/>
                    </a:cubicBezTo>
                    <a:cubicBezTo>
                      <a:pt x="45" y="20"/>
                      <a:pt x="50" y="23"/>
                      <a:pt x="51" y="25"/>
                    </a:cubicBezTo>
                    <a:cubicBezTo>
                      <a:pt x="62" y="21"/>
                      <a:pt x="62" y="21"/>
                      <a:pt x="62" y="21"/>
                    </a:cubicBezTo>
                    <a:cubicBezTo>
                      <a:pt x="59" y="14"/>
                      <a:pt x="50" y="9"/>
                      <a:pt x="38" y="7"/>
                    </a:cubicBezTo>
                    <a:cubicBezTo>
                      <a:pt x="38" y="0"/>
                      <a:pt x="38" y="0"/>
                      <a:pt x="38" y="0"/>
                    </a:cubicBezTo>
                    <a:cubicBezTo>
                      <a:pt x="26" y="0"/>
                      <a:pt x="26" y="0"/>
                      <a:pt x="26" y="0"/>
                    </a:cubicBezTo>
                    <a:cubicBezTo>
                      <a:pt x="26" y="7"/>
                      <a:pt x="26" y="7"/>
                      <a:pt x="26" y="7"/>
                    </a:cubicBezTo>
                    <a:cubicBezTo>
                      <a:pt x="11" y="9"/>
                      <a:pt x="0" y="16"/>
                      <a:pt x="0" y="26"/>
                    </a:cubicBezTo>
                    <a:cubicBezTo>
                      <a:pt x="0" y="31"/>
                      <a:pt x="3" y="36"/>
                      <a:pt x="8" y="39"/>
                    </a:cubicBezTo>
                    <a:cubicBezTo>
                      <a:pt x="8" y="39"/>
                      <a:pt x="8" y="39"/>
                      <a:pt x="8" y="39"/>
                    </a:cubicBezTo>
                    <a:cubicBezTo>
                      <a:pt x="9" y="39"/>
                      <a:pt x="9" y="39"/>
                      <a:pt x="9" y="39"/>
                    </a:cubicBezTo>
                    <a:cubicBezTo>
                      <a:pt x="12" y="41"/>
                      <a:pt x="17" y="43"/>
                      <a:pt x="26" y="44"/>
                    </a:cubicBezTo>
                    <a:cubicBezTo>
                      <a:pt x="26" y="59"/>
                      <a:pt x="26" y="59"/>
                      <a:pt x="26" y="59"/>
                    </a:cubicBezTo>
                    <a:cubicBezTo>
                      <a:pt x="18" y="58"/>
                      <a:pt x="13" y="55"/>
                      <a:pt x="12" y="53"/>
                    </a:cubicBezTo>
                    <a:cubicBezTo>
                      <a:pt x="0" y="56"/>
                      <a:pt x="0" y="56"/>
                      <a:pt x="0" y="56"/>
                    </a:cubicBezTo>
                    <a:cubicBezTo>
                      <a:pt x="3" y="64"/>
                      <a:pt x="13" y="70"/>
                      <a:pt x="26" y="71"/>
                    </a:cubicBezTo>
                    <a:cubicBezTo>
                      <a:pt x="26" y="79"/>
                      <a:pt x="26" y="79"/>
                      <a:pt x="26" y="79"/>
                    </a:cubicBezTo>
                    <a:cubicBezTo>
                      <a:pt x="38" y="79"/>
                      <a:pt x="38" y="79"/>
                      <a:pt x="38" y="79"/>
                    </a:cubicBezTo>
                    <a:cubicBezTo>
                      <a:pt x="38" y="71"/>
                      <a:pt x="38" y="71"/>
                      <a:pt x="38" y="71"/>
                    </a:cubicBezTo>
                    <a:cubicBezTo>
                      <a:pt x="53" y="69"/>
                      <a:pt x="64" y="62"/>
                      <a:pt x="64" y="52"/>
                    </a:cubicBezTo>
                    <a:cubicBezTo>
                      <a:pt x="64" y="48"/>
                      <a:pt x="61" y="44"/>
                      <a:pt x="58" y="41"/>
                    </a:cubicBezTo>
                    <a:close/>
                    <a:moveTo>
                      <a:pt x="26" y="32"/>
                    </a:moveTo>
                    <a:cubicBezTo>
                      <a:pt x="17" y="31"/>
                      <a:pt x="12" y="28"/>
                      <a:pt x="12" y="26"/>
                    </a:cubicBezTo>
                    <a:cubicBezTo>
                      <a:pt x="12" y="24"/>
                      <a:pt x="17" y="20"/>
                      <a:pt x="26" y="19"/>
                    </a:cubicBezTo>
                    <a:lnTo>
                      <a:pt x="26" y="32"/>
                    </a:lnTo>
                    <a:close/>
                    <a:moveTo>
                      <a:pt x="38" y="59"/>
                    </a:moveTo>
                    <a:cubicBezTo>
                      <a:pt x="38" y="46"/>
                      <a:pt x="38" y="46"/>
                      <a:pt x="38" y="46"/>
                    </a:cubicBezTo>
                    <a:cubicBezTo>
                      <a:pt x="47" y="47"/>
                      <a:pt x="52" y="50"/>
                      <a:pt x="52" y="52"/>
                    </a:cubicBezTo>
                    <a:cubicBezTo>
                      <a:pt x="52" y="54"/>
                      <a:pt x="47" y="57"/>
                      <a:pt x="38" y="5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明黑" panose="020B0300000000000000" pitchFamily="34" charset="-122"/>
                  <a:ea typeface="明黑" panose="020B0300000000000000" pitchFamily="34" charset="-122"/>
                </a:endParaRPr>
              </a:p>
            </p:txBody>
          </p:sp>
          <p:sp>
            <p:nvSpPr>
              <p:cNvPr id="74" name="Freeform 73"/>
              <p:cNvSpPr>
                <a:spLocks noEditPoints="1"/>
              </p:cNvSpPr>
              <p:nvPr/>
            </p:nvSpPr>
            <p:spPr bwMode="auto">
              <a:xfrm>
                <a:off x="10606881" y="450850"/>
                <a:ext cx="833438" cy="758825"/>
              </a:xfrm>
              <a:custGeom>
                <a:avLst/>
                <a:gdLst>
                  <a:gd name="T0" fmla="*/ 218 w 222"/>
                  <a:gd name="T1" fmla="*/ 131 h 202"/>
                  <a:gd name="T2" fmla="*/ 174 w 222"/>
                  <a:gd name="T3" fmla="*/ 117 h 202"/>
                  <a:gd name="T4" fmla="*/ 172 w 222"/>
                  <a:gd name="T5" fmla="*/ 117 h 202"/>
                  <a:gd name="T6" fmla="*/ 135 w 222"/>
                  <a:gd name="T7" fmla="*/ 134 h 202"/>
                  <a:gd name="T8" fmla="*/ 129 w 222"/>
                  <a:gd name="T9" fmla="*/ 146 h 202"/>
                  <a:gd name="T10" fmla="*/ 109 w 222"/>
                  <a:gd name="T11" fmla="*/ 158 h 202"/>
                  <a:gd name="T12" fmla="*/ 103 w 222"/>
                  <a:gd name="T13" fmla="*/ 139 h 202"/>
                  <a:gd name="T14" fmla="*/ 145 w 222"/>
                  <a:gd name="T15" fmla="*/ 73 h 202"/>
                  <a:gd name="T16" fmla="*/ 73 w 222"/>
                  <a:gd name="T17" fmla="*/ 0 h 202"/>
                  <a:gd name="T18" fmla="*/ 0 w 222"/>
                  <a:gd name="T19" fmla="*/ 73 h 202"/>
                  <a:gd name="T20" fmla="*/ 73 w 222"/>
                  <a:gd name="T21" fmla="*/ 145 h 202"/>
                  <a:gd name="T22" fmla="*/ 90 w 222"/>
                  <a:gd name="T23" fmla="*/ 143 h 202"/>
                  <a:gd name="T24" fmla="*/ 97 w 222"/>
                  <a:gd name="T25" fmla="*/ 175 h 202"/>
                  <a:gd name="T26" fmla="*/ 76 w 222"/>
                  <a:gd name="T27" fmla="*/ 170 h 202"/>
                  <a:gd name="T28" fmla="*/ 69 w 222"/>
                  <a:gd name="T29" fmla="*/ 177 h 202"/>
                  <a:gd name="T30" fmla="*/ 75 w 222"/>
                  <a:gd name="T31" fmla="*/ 184 h 202"/>
                  <a:gd name="T32" fmla="*/ 99 w 222"/>
                  <a:gd name="T33" fmla="*/ 192 h 202"/>
                  <a:gd name="T34" fmla="*/ 99 w 222"/>
                  <a:gd name="T35" fmla="*/ 192 h 202"/>
                  <a:gd name="T36" fmla="*/ 100 w 222"/>
                  <a:gd name="T37" fmla="*/ 202 h 202"/>
                  <a:gd name="T38" fmla="*/ 114 w 222"/>
                  <a:gd name="T39" fmla="*/ 202 h 202"/>
                  <a:gd name="T40" fmla="*/ 111 w 222"/>
                  <a:gd name="T41" fmla="*/ 175 h 202"/>
                  <a:gd name="T42" fmla="*/ 132 w 222"/>
                  <a:gd name="T43" fmla="*/ 160 h 202"/>
                  <a:gd name="T44" fmla="*/ 164 w 222"/>
                  <a:gd name="T45" fmla="*/ 173 h 202"/>
                  <a:gd name="T46" fmla="*/ 184 w 222"/>
                  <a:gd name="T47" fmla="*/ 169 h 202"/>
                  <a:gd name="T48" fmla="*/ 220 w 222"/>
                  <a:gd name="T49" fmla="*/ 140 h 202"/>
                  <a:gd name="T50" fmla="*/ 218 w 222"/>
                  <a:gd name="T51" fmla="*/ 131 h 202"/>
                  <a:gd name="T52" fmla="*/ 14 w 222"/>
                  <a:gd name="T53" fmla="*/ 73 h 202"/>
                  <a:gd name="T54" fmla="*/ 73 w 222"/>
                  <a:gd name="T55" fmla="*/ 14 h 202"/>
                  <a:gd name="T56" fmla="*/ 131 w 222"/>
                  <a:gd name="T57" fmla="*/ 73 h 202"/>
                  <a:gd name="T58" fmla="*/ 73 w 222"/>
                  <a:gd name="T59" fmla="*/ 131 h 202"/>
                  <a:gd name="T60" fmla="*/ 14 w 222"/>
                  <a:gd name="T61" fmla="*/ 73 h 202"/>
                  <a:gd name="T62" fmla="*/ 178 w 222"/>
                  <a:gd name="T63" fmla="*/ 156 h 202"/>
                  <a:gd name="T64" fmla="*/ 164 w 222"/>
                  <a:gd name="T65" fmla="*/ 159 h 202"/>
                  <a:gd name="T66" fmla="*/ 143 w 222"/>
                  <a:gd name="T67" fmla="*/ 150 h 202"/>
                  <a:gd name="T68" fmla="*/ 146 w 222"/>
                  <a:gd name="T69" fmla="*/ 143 h 202"/>
                  <a:gd name="T70" fmla="*/ 172 w 222"/>
                  <a:gd name="T71" fmla="*/ 131 h 202"/>
                  <a:gd name="T72" fmla="*/ 173 w 222"/>
                  <a:gd name="T73" fmla="*/ 131 h 202"/>
                  <a:gd name="T74" fmla="*/ 203 w 222"/>
                  <a:gd name="T75" fmla="*/ 138 h 202"/>
                  <a:gd name="T76" fmla="*/ 178 w 222"/>
                  <a:gd name="T77" fmla="*/ 156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22" h="202">
                    <a:moveTo>
                      <a:pt x="218" y="131"/>
                    </a:moveTo>
                    <a:cubicBezTo>
                      <a:pt x="218" y="130"/>
                      <a:pt x="201" y="118"/>
                      <a:pt x="174" y="117"/>
                    </a:cubicBezTo>
                    <a:cubicBezTo>
                      <a:pt x="172" y="117"/>
                      <a:pt x="172" y="117"/>
                      <a:pt x="172" y="117"/>
                    </a:cubicBezTo>
                    <a:cubicBezTo>
                      <a:pt x="158" y="117"/>
                      <a:pt x="143" y="124"/>
                      <a:pt x="135" y="134"/>
                    </a:cubicBezTo>
                    <a:cubicBezTo>
                      <a:pt x="132" y="138"/>
                      <a:pt x="130" y="142"/>
                      <a:pt x="129" y="146"/>
                    </a:cubicBezTo>
                    <a:cubicBezTo>
                      <a:pt x="127" y="146"/>
                      <a:pt x="118" y="151"/>
                      <a:pt x="109" y="158"/>
                    </a:cubicBezTo>
                    <a:cubicBezTo>
                      <a:pt x="107" y="149"/>
                      <a:pt x="105" y="143"/>
                      <a:pt x="103" y="139"/>
                    </a:cubicBezTo>
                    <a:cubicBezTo>
                      <a:pt x="128" y="127"/>
                      <a:pt x="145" y="102"/>
                      <a:pt x="145" y="73"/>
                    </a:cubicBezTo>
                    <a:cubicBezTo>
                      <a:pt x="145" y="33"/>
                      <a:pt x="113" y="0"/>
                      <a:pt x="73" y="0"/>
                    </a:cubicBezTo>
                    <a:cubicBezTo>
                      <a:pt x="33" y="0"/>
                      <a:pt x="0" y="33"/>
                      <a:pt x="0" y="73"/>
                    </a:cubicBezTo>
                    <a:cubicBezTo>
                      <a:pt x="0" y="113"/>
                      <a:pt x="33" y="145"/>
                      <a:pt x="73" y="145"/>
                    </a:cubicBezTo>
                    <a:cubicBezTo>
                      <a:pt x="79" y="145"/>
                      <a:pt x="84" y="145"/>
                      <a:pt x="90" y="143"/>
                    </a:cubicBezTo>
                    <a:cubicBezTo>
                      <a:pt x="91" y="146"/>
                      <a:pt x="94" y="154"/>
                      <a:pt x="97" y="175"/>
                    </a:cubicBezTo>
                    <a:cubicBezTo>
                      <a:pt x="88" y="171"/>
                      <a:pt x="79" y="170"/>
                      <a:pt x="76" y="170"/>
                    </a:cubicBezTo>
                    <a:cubicBezTo>
                      <a:pt x="72" y="170"/>
                      <a:pt x="69" y="173"/>
                      <a:pt x="69" y="177"/>
                    </a:cubicBezTo>
                    <a:cubicBezTo>
                      <a:pt x="69" y="181"/>
                      <a:pt x="71" y="184"/>
                      <a:pt x="75" y="184"/>
                    </a:cubicBezTo>
                    <a:cubicBezTo>
                      <a:pt x="83" y="185"/>
                      <a:pt x="96" y="188"/>
                      <a:pt x="99" y="192"/>
                    </a:cubicBezTo>
                    <a:cubicBezTo>
                      <a:pt x="99" y="192"/>
                      <a:pt x="99" y="192"/>
                      <a:pt x="99" y="192"/>
                    </a:cubicBezTo>
                    <a:cubicBezTo>
                      <a:pt x="99" y="195"/>
                      <a:pt x="99" y="198"/>
                      <a:pt x="100" y="202"/>
                    </a:cubicBezTo>
                    <a:cubicBezTo>
                      <a:pt x="114" y="202"/>
                      <a:pt x="114" y="202"/>
                      <a:pt x="114" y="202"/>
                    </a:cubicBezTo>
                    <a:cubicBezTo>
                      <a:pt x="113" y="191"/>
                      <a:pt x="112" y="183"/>
                      <a:pt x="111" y="175"/>
                    </a:cubicBezTo>
                    <a:cubicBezTo>
                      <a:pt x="118" y="167"/>
                      <a:pt x="128" y="162"/>
                      <a:pt x="132" y="160"/>
                    </a:cubicBezTo>
                    <a:cubicBezTo>
                      <a:pt x="138" y="168"/>
                      <a:pt x="152" y="173"/>
                      <a:pt x="164" y="173"/>
                    </a:cubicBezTo>
                    <a:cubicBezTo>
                      <a:pt x="171" y="173"/>
                      <a:pt x="178" y="172"/>
                      <a:pt x="184" y="169"/>
                    </a:cubicBezTo>
                    <a:cubicBezTo>
                      <a:pt x="207" y="159"/>
                      <a:pt x="219" y="141"/>
                      <a:pt x="220" y="140"/>
                    </a:cubicBezTo>
                    <a:cubicBezTo>
                      <a:pt x="222" y="137"/>
                      <a:pt x="221" y="133"/>
                      <a:pt x="218" y="131"/>
                    </a:cubicBezTo>
                    <a:close/>
                    <a:moveTo>
                      <a:pt x="14" y="73"/>
                    </a:moveTo>
                    <a:cubicBezTo>
                      <a:pt x="14" y="40"/>
                      <a:pt x="40" y="14"/>
                      <a:pt x="73" y="14"/>
                    </a:cubicBezTo>
                    <a:cubicBezTo>
                      <a:pt x="105" y="14"/>
                      <a:pt x="131" y="40"/>
                      <a:pt x="131" y="73"/>
                    </a:cubicBezTo>
                    <a:cubicBezTo>
                      <a:pt x="131" y="105"/>
                      <a:pt x="105" y="131"/>
                      <a:pt x="73" y="131"/>
                    </a:cubicBezTo>
                    <a:cubicBezTo>
                      <a:pt x="40" y="131"/>
                      <a:pt x="14" y="105"/>
                      <a:pt x="14" y="73"/>
                    </a:cubicBezTo>
                    <a:close/>
                    <a:moveTo>
                      <a:pt x="178" y="156"/>
                    </a:moveTo>
                    <a:cubicBezTo>
                      <a:pt x="174" y="158"/>
                      <a:pt x="169" y="159"/>
                      <a:pt x="164" y="159"/>
                    </a:cubicBezTo>
                    <a:cubicBezTo>
                      <a:pt x="152" y="159"/>
                      <a:pt x="144" y="154"/>
                      <a:pt x="143" y="150"/>
                    </a:cubicBezTo>
                    <a:cubicBezTo>
                      <a:pt x="142" y="147"/>
                      <a:pt x="144" y="144"/>
                      <a:pt x="146" y="143"/>
                    </a:cubicBezTo>
                    <a:cubicBezTo>
                      <a:pt x="150" y="137"/>
                      <a:pt x="161" y="131"/>
                      <a:pt x="172" y="131"/>
                    </a:cubicBezTo>
                    <a:cubicBezTo>
                      <a:pt x="173" y="131"/>
                      <a:pt x="173" y="131"/>
                      <a:pt x="173" y="131"/>
                    </a:cubicBezTo>
                    <a:cubicBezTo>
                      <a:pt x="187" y="131"/>
                      <a:pt x="197" y="135"/>
                      <a:pt x="203" y="138"/>
                    </a:cubicBezTo>
                    <a:cubicBezTo>
                      <a:pt x="198" y="143"/>
                      <a:pt x="190" y="151"/>
                      <a:pt x="178" y="1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明黑" panose="020B0300000000000000" pitchFamily="34" charset="-122"/>
                  <a:ea typeface="明黑" panose="020B0300000000000000" pitchFamily="34" charset="-122"/>
                </a:endParaRPr>
              </a:p>
            </p:txBody>
          </p:sp>
        </p:grpSp>
      </p:grpSp>
      <p:grpSp>
        <p:nvGrpSpPr>
          <p:cNvPr id="65" name="组合 64"/>
          <p:cNvGrpSpPr/>
          <p:nvPr/>
        </p:nvGrpSpPr>
        <p:grpSpPr>
          <a:xfrm>
            <a:off x="1470771" y="3799025"/>
            <a:ext cx="828000" cy="828000"/>
            <a:chOff x="1521914" y="3357563"/>
            <a:chExt cx="828000" cy="828000"/>
          </a:xfrm>
          <a:effectLst>
            <a:outerShdw blurRad="38100" sx="102000" sy="102000" algn="ctr" rotWithShape="0">
              <a:prstClr val="black">
                <a:alpha val="40000"/>
              </a:prstClr>
            </a:outerShdw>
          </a:effectLst>
        </p:grpSpPr>
        <p:sp>
          <p:nvSpPr>
            <p:cNvPr id="66" name="椭圆 65"/>
            <p:cNvSpPr/>
            <p:nvPr/>
          </p:nvSpPr>
          <p:spPr>
            <a:xfrm>
              <a:off x="1521914" y="3357563"/>
              <a:ext cx="828000" cy="828000"/>
            </a:xfrm>
            <a:prstGeom prst="ellipse">
              <a:avLst/>
            </a:prstGeom>
            <a:solidFill>
              <a:srgbClr val="089C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明黑" panose="020B0300000000000000" pitchFamily="34" charset="-122"/>
                <a:ea typeface="明黑" panose="020B0300000000000000" pitchFamily="34" charset="-122"/>
              </a:endParaRPr>
            </a:p>
          </p:txBody>
        </p:sp>
        <p:grpSp>
          <p:nvGrpSpPr>
            <p:cNvPr id="67" name="组合 66"/>
            <p:cNvGrpSpPr/>
            <p:nvPr/>
          </p:nvGrpSpPr>
          <p:grpSpPr>
            <a:xfrm>
              <a:off x="1683907" y="3518701"/>
              <a:ext cx="504014" cy="505725"/>
              <a:chOff x="6638131" y="2230438"/>
              <a:chExt cx="935038" cy="938213"/>
            </a:xfrm>
            <a:solidFill>
              <a:schemeClr val="bg1"/>
            </a:solidFill>
          </p:grpSpPr>
          <p:sp>
            <p:nvSpPr>
              <p:cNvPr id="68" name="Freeform 74"/>
              <p:cNvSpPr>
                <a:spLocks noEditPoints="1"/>
              </p:cNvSpPr>
              <p:nvPr/>
            </p:nvSpPr>
            <p:spPr bwMode="auto">
              <a:xfrm>
                <a:off x="6638131" y="2230438"/>
                <a:ext cx="935038" cy="938213"/>
              </a:xfrm>
              <a:custGeom>
                <a:avLst/>
                <a:gdLst>
                  <a:gd name="T0" fmla="*/ 248 w 249"/>
                  <a:gd name="T1" fmla="*/ 36 h 250"/>
                  <a:gd name="T2" fmla="*/ 242 w 249"/>
                  <a:gd name="T3" fmla="*/ 33 h 250"/>
                  <a:gd name="T4" fmla="*/ 210 w 249"/>
                  <a:gd name="T5" fmla="*/ 33 h 250"/>
                  <a:gd name="T6" fmla="*/ 208 w 249"/>
                  <a:gd name="T7" fmla="*/ 47 h 250"/>
                  <a:gd name="T8" fmla="*/ 232 w 249"/>
                  <a:gd name="T9" fmla="*/ 47 h 250"/>
                  <a:gd name="T10" fmla="*/ 167 w 249"/>
                  <a:gd name="T11" fmla="*/ 121 h 250"/>
                  <a:gd name="T12" fmla="*/ 196 w 249"/>
                  <a:gd name="T13" fmla="*/ 15 h 250"/>
                  <a:gd name="T14" fmla="*/ 196 w 249"/>
                  <a:gd name="T15" fmla="*/ 8 h 250"/>
                  <a:gd name="T16" fmla="*/ 196 w 249"/>
                  <a:gd name="T17" fmla="*/ 8 h 250"/>
                  <a:gd name="T18" fmla="*/ 196 w 249"/>
                  <a:gd name="T19" fmla="*/ 7 h 250"/>
                  <a:gd name="T20" fmla="*/ 189 w 249"/>
                  <a:gd name="T21" fmla="*/ 0 h 250"/>
                  <a:gd name="T22" fmla="*/ 60 w 249"/>
                  <a:gd name="T23" fmla="*/ 0 h 250"/>
                  <a:gd name="T24" fmla="*/ 53 w 249"/>
                  <a:gd name="T25" fmla="*/ 6 h 250"/>
                  <a:gd name="T26" fmla="*/ 53 w 249"/>
                  <a:gd name="T27" fmla="*/ 6 h 250"/>
                  <a:gd name="T28" fmla="*/ 53 w 249"/>
                  <a:gd name="T29" fmla="*/ 13 h 250"/>
                  <a:gd name="T30" fmla="*/ 83 w 249"/>
                  <a:gd name="T31" fmla="*/ 121 h 250"/>
                  <a:gd name="T32" fmla="*/ 17 w 249"/>
                  <a:gd name="T33" fmla="*/ 47 h 250"/>
                  <a:gd name="T34" fmla="*/ 41 w 249"/>
                  <a:gd name="T35" fmla="*/ 47 h 250"/>
                  <a:gd name="T36" fmla="*/ 39 w 249"/>
                  <a:gd name="T37" fmla="*/ 33 h 250"/>
                  <a:gd name="T38" fmla="*/ 7 w 249"/>
                  <a:gd name="T39" fmla="*/ 33 h 250"/>
                  <a:gd name="T40" fmla="*/ 1 w 249"/>
                  <a:gd name="T41" fmla="*/ 36 h 250"/>
                  <a:gd name="T42" fmla="*/ 0 w 249"/>
                  <a:gd name="T43" fmla="*/ 42 h 250"/>
                  <a:gd name="T44" fmla="*/ 102 w 249"/>
                  <a:gd name="T45" fmla="*/ 141 h 250"/>
                  <a:gd name="T46" fmla="*/ 84 w 249"/>
                  <a:gd name="T47" fmla="*/ 188 h 250"/>
                  <a:gd name="T48" fmla="*/ 66 w 249"/>
                  <a:gd name="T49" fmla="*/ 188 h 250"/>
                  <a:gd name="T50" fmla="*/ 58 w 249"/>
                  <a:gd name="T51" fmla="*/ 199 h 250"/>
                  <a:gd name="T52" fmla="*/ 58 w 249"/>
                  <a:gd name="T53" fmla="*/ 240 h 250"/>
                  <a:gd name="T54" fmla="*/ 66 w 249"/>
                  <a:gd name="T55" fmla="*/ 250 h 250"/>
                  <a:gd name="T56" fmla="*/ 183 w 249"/>
                  <a:gd name="T57" fmla="*/ 250 h 250"/>
                  <a:gd name="T58" fmla="*/ 191 w 249"/>
                  <a:gd name="T59" fmla="*/ 240 h 250"/>
                  <a:gd name="T60" fmla="*/ 191 w 249"/>
                  <a:gd name="T61" fmla="*/ 199 h 250"/>
                  <a:gd name="T62" fmla="*/ 183 w 249"/>
                  <a:gd name="T63" fmla="*/ 188 h 250"/>
                  <a:gd name="T64" fmla="*/ 165 w 249"/>
                  <a:gd name="T65" fmla="*/ 188 h 250"/>
                  <a:gd name="T66" fmla="*/ 147 w 249"/>
                  <a:gd name="T67" fmla="*/ 141 h 250"/>
                  <a:gd name="T68" fmla="*/ 249 w 249"/>
                  <a:gd name="T69" fmla="*/ 42 h 250"/>
                  <a:gd name="T70" fmla="*/ 248 w 249"/>
                  <a:gd name="T71" fmla="*/ 36 h 250"/>
                  <a:gd name="T72" fmla="*/ 152 w 249"/>
                  <a:gd name="T73" fmla="*/ 116 h 250"/>
                  <a:gd name="T74" fmla="*/ 125 w 249"/>
                  <a:gd name="T75" fmla="*/ 129 h 250"/>
                  <a:gd name="T76" fmla="*/ 97 w 249"/>
                  <a:gd name="T77" fmla="*/ 116 h 250"/>
                  <a:gd name="T78" fmla="*/ 67 w 249"/>
                  <a:gd name="T79" fmla="*/ 14 h 250"/>
                  <a:gd name="T80" fmla="*/ 182 w 249"/>
                  <a:gd name="T81" fmla="*/ 14 h 250"/>
                  <a:gd name="T82" fmla="*/ 182 w 249"/>
                  <a:gd name="T83" fmla="*/ 15 h 250"/>
                  <a:gd name="T84" fmla="*/ 152 w 249"/>
                  <a:gd name="T85" fmla="*/ 116 h 250"/>
                  <a:gd name="T86" fmla="*/ 177 w 249"/>
                  <a:gd name="T87" fmla="*/ 236 h 250"/>
                  <a:gd name="T88" fmla="*/ 72 w 249"/>
                  <a:gd name="T89" fmla="*/ 236 h 250"/>
                  <a:gd name="T90" fmla="*/ 72 w 249"/>
                  <a:gd name="T91" fmla="*/ 202 h 250"/>
                  <a:gd name="T92" fmla="*/ 177 w 249"/>
                  <a:gd name="T93" fmla="*/ 202 h 250"/>
                  <a:gd name="T94" fmla="*/ 177 w 249"/>
                  <a:gd name="T95" fmla="*/ 236 h 250"/>
                  <a:gd name="T96" fmla="*/ 101 w 249"/>
                  <a:gd name="T97" fmla="*/ 188 h 250"/>
                  <a:gd name="T98" fmla="*/ 116 w 249"/>
                  <a:gd name="T99" fmla="*/ 144 h 250"/>
                  <a:gd name="T100" fmla="*/ 118 w 249"/>
                  <a:gd name="T101" fmla="*/ 144 h 250"/>
                  <a:gd name="T102" fmla="*/ 120 w 249"/>
                  <a:gd name="T103" fmla="*/ 144 h 250"/>
                  <a:gd name="T104" fmla="*/ 124 w 249"/>
                  <a:gd name="T105" fmla="*/ 144 h 250"/>
                  <a:gd name="T106" fmla="*/ 125 w 249"/>
                  <a:gd name="T107" fmla="*/ 144 h 250"/>
                  <a:gd name="T108" fmla="*/ 129 w 249"/>
                  <a:gd name="T109" fmla="*/ 144 h 250"/>
                  <a:gd name="T110" fmla="*/ 131 w 249"/>
                  <a:gd name="T111" fmla="*/ 144 h 250"/>
                  <a:gd name="T112" fmla="*/ 133 w 249"/>
                  <a:gd name="T113" fmla="*/ 144 h 250"/>
                  <a:gd name="T114" fmla="*/ 148 w 249"/>
                  <a:gd name="T115" fmla="*/ 188 h 250"/>
                  <a:gd name="T116" fmla="*/ 101 w 249"/>
                  <a:gd name="T117" fmla="*/ 188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49" h="250">
                    <a:moveTo>
                      <a:pt x="248" y="36"/>
                    </a:moveTo>
                    <a:cubicBezTo>
                      <a:pt x="246" y="34"/>
                      <a:pt x="244" y="33"/>
                      <a:pt x="242" y="33"/>
                    </a:cubicBezTo>
                    <a:cubicBezTo>
                      <a:pt x="210" y="33"/>
                      <a:pt x="210" y="33"/>
                      <a:pt x="210" y="33"/>
                    </a:cubicBezTo>
                    <a:cubicBezTo>
                      <a:pt x="208" y="47"/>
                      <a:pt x="208" y="47"/>
                      <a:pt x="208" y="47"/>
                    </a:cubicBezTo>
                    <a:cubicBezTo>
                      <a:pt x="232" y="47"/>
                      <a:pt x="232" y="47"/>
                      <a:pt x="232" y="47"/>
                    </a:cubicBezTo>
                    <a:cubicBezTo>
                      <a:pt x="225" y="65"/>
                      <a:pt x="205" y="104"/>
                      <a:pt x="167" y="121"/>
                    </a:cubicBezTo>
                    <a:cubicBezTo>
                      <a:pt x="196" y="85"/>
                      <a:pt x="196" y="17"/>
                      <a:pt x="196" y="15"/>
                    </a:cubicBezTo>
                    <a:cubicBezTo>
                      <a:pt x="196" y="8"/>
                      <a:pt x="196" y="8"/>
                      <a:pt x="196" y="8"/>
                    </a:cubicBezTo>
                    <a:cubicBezTo>
                      <a:pt x="196" y="8"/>
                      <a:pt x="196" y="8"/>
                      <a:pt x="196" y="8"/>
                    </a:cubicBezTo>
                    <a:cubicBezTo>
                      <a:pt x="196" y="7"/>
                      <a:pt x="196" y="7"/>
                      <a:pt x="196" y="7"/>
                    </a:cubicBezTo>
                    <a:cubicBezTo>
                      <a:pt x="196" y="3"/>
                      <a:pt x="193" y="0"/>
                      <a:pt x="189" y="0"/>
                    </a:cubicBezTo>
                    <a:cubicBezTo>
                      <a:pt x="60" y="0"/>
                      <a:pt x="60" y="0"/>
                      <a:pt x="60" y="0"/>
                    </a:cubicBezTo>
                    <a:cubicBezTo>
                      <a:pt x="57" y="0"/>
                      <a:pt x="54" y="3"/>
                      <a:pt x="53" y="6"/>
                    </a:cubicBezTo>
                    <a:cubicBezTo>
                      <a:pt x="53" y="6"/>
                      <a:pt x="53" y="6"/>
                      <a:pt x="53" y="6"/>
                    </a:cubicBezTo>
                    <a:cubicBezTo>
                      <a:pt x="53" y="13"/>
                      <a:pt x="53" y="13"/>
                      <a:pt x="53" y="13"/>
                    </a:cubicBezTo>
                    <a:cubicBezTo>
                      <a:pt x="53" y="16"/>
                      <a:pt x="53" y="85"/>
                      <a:pt x="83" y="121"/>
                    </a:cubicBezTo>
                    <a:cubicBezTo>
                      <a:pt x="44" y="104"/>
                      <a:pt x="24" y="65"/>
                      <a:pt x="17" y="47"/>
                    </a:cubicBezTo>
                    <a:cubicBezTo>
                      <a:pt x="41" y="47"/>
                      <a:pt x="41" y="47"/>
                      <a:pt x="41" y="47"/>
                    </a:cubicBezTo>
                    <a:cubicBezTo>
                      <a:pt x="39" y="33"/>
                      <a:pt x="39" y="33"/>
                      <a:pt x="39" y="33"/>
                    </a:cubicBezTo>
                    <a:cubicBezTo>
                      <a:pt x="7" y="33"/>
                      <a:pt x="7" y="33"/>
                      <a:pt x="7" y="33"/>
                    </a:cubicBezTo>
                    <a:cubicBezTo>
                      <a:pt x="5" y="33"/>
                      <a:pt x="3" y="34"/>
                      <a:pt x="1" y="36"/>
                    </a:cubicBezTo>
                    <a:cubicBezTo>
                      <a:pt x="0" y="38"/>
                      <a:pt x="0" y="40"/>
                      <a:pt x="0" y="42"/>
                    </a:cubicBezTo>
                    <a:cubicBezTo>
                      <a:pt x="1" y="43"/>
                      <a:pt x="27" y="127"/>
                      <a:pt x="102" y="141"/>
                    </a:cubicBezTo>
                    <a:cubicBezTo>
                      <a:pt x="102" y="149"/>
                      <a:pt x="99" y="169"/>
                      <a:pt x="84" y="188"/>
                    </a:cubicBezTo>
                    <a:cubicBezTo>
                      <a:pt x="66" y="188"/>
                      <a:pt x="66" y="188"/>
                      <a:pt x="66" y="188"/>
                    </a:cubicBezTo>
                    <a:cubicBezTo>
                      <a:pt x="62" y="188"/>
                      <a:pt x="58" y="193"/>
                      <a:pt x="58" y="199"/>
                    </a:cubicBezTo>
                    <a:cubicBezTo>
                      <a:pt x="58" y="240"/>
                      <a:pt x="58" y="240"/>
                      <a:pt x="58" y="240"/>
                    </a:cubicBezTo>
                    <a:cubicBezTo>
                      <a:pt x="58" y="245"/>
                      <a:pt x="62" y="250"/>
                      <a:pt x="66" y="250"/>
                    </a:cubicBezTo>
                    <a:cubicBezTo>
                      <a:pt x="183" y="250"/>
                      <a:pt x="183" y="250"/>
                      <a:pt x="183" y="250"/>
                    </a:cubicBezTo>
                    <a:cubicBezTo>
                      <a:pt x="187" y="250"/>
                      <a:pt x="191" y="245"/>
                      <a:pt x="191" y="240"/>
                    </a:cubicBezTo>
                    <a:cubicBezTo>
                      <a:pt x="191" y="199"/>
                      <a:pt x="191" y="199"/>
                      <a:pt x="191" y="199"/>
                    </a:cubicBezTo>
                    <a:cubicBezTo>
                      <a:pt x="191" y="193"/>
                      <a:pt x="187" y="188"/>
                      <a:pt x="183" y="188"/>
                    </a:cubicBezTo>
                    <a:cubicBezTo>
                      <a:pt x="165" y="188"/>
                      <a:pt x="165" y="188"/>
                      <a:pt x="165" y="188"/>
                    </a:cubicBezTo>
                    <a:cubicBezTo>
                      <a:pt x="150" y="169"/>
                      <a:pt x="147" y="149"/>
                      <a:pt x="147" y="141"/>
                    </a:cubicBezTo>
                    <a:cubicBezTo>
                      <a:pt x="222" y="127"/>
                      <a:pt x="249" y="43"/>
                      <a:pt x="249" y="42"/>
                    </a:cubicBezTo>
                    <a:cubicBezTo>
                      <a:pt x="249" y="40"/>
                      <a:pt x="249" y="38"/>
                      <a:pt x="248" y="36"/>
                    </a:cubicBezTo>
                    <a:close/>
                    <a:moveTo>
                      <a:pt x="152" y="116"/>
                    </a:moveTo>
                    <a:cubicBezTo>
                      <a:pt x="144" y="124"/>
                      <a:pt x="135" y="128"/>
                      <a:pt x="125" y="129"/>
                    </a:cubicBezTo>
                    <a:cubicBezTo>
                      <a:pt x="114" y="128"/>
                      <a:pt x="105" y="124"/>
                      <a:pt x="97" y="116"/>
                    </a:cubicBezTo>
                    <a:cubicBezTo>
                      <a:pt x="69" y="87"/>
                      <a:pt x="67" y="22"/>
                      <a:pt x="67" y="14"/>
                    </a:cubicBezTo>
                    <a:cubicBezTo>
                      <a:pt x="182" y="14"/>
                      <a:pt x="182" y="14"/>
                      <a:pt x="182" y="14"/>
                    </a:cubicBezTo>
                    <a:cubicBezTo>
                      <a:pt x="182" y="15"/>
                      <a:pt x="182" y="15"/>
                      <a:pt x="182" y="15"/>
                    </a:cubicBezTo>
                    <a:cubicBezTo>
                      <a:pt x="182" y="15"/>
                      <a:pt x="182" y="86"/>
                      <a:pt x="152" y="116"/>
                    </a:cubicBezTo>
                    <a:close/>
                    <a:moveTo>
                      <a:pt x="177" y="236"/>
                    </a:moveTo>
                    <a:cubicBezTo>
                      <a:pt x="72" y="236"/>
                      <a:pt x="72" y="236"/>
                      <a:pt x="72" y="236"/>
                    </a:cubicBezTo>
                    <a:cubicBezTo>
                      <a:pt x="72" y="202"/>
                      <a:pt x="72" y="202"/>
                      <a:pt x="72" y="202"/>
                    </a:cubicBezTo>
                    <a:cubicBezTo>
                      <a:pt x="177" y="202"/>
                      <a:pt x="177" y="202"/>
                      <a:pt x="177" y="202"/>
                    </a:cubicBezTo>
                    <a:lnTo>
                      <a:pt x="177" y="236"/>
                    </a:lnTo>
                    <a:close/>
                    <a:moveTo>
                      <a:pt x="101" y="188"/>
                    </a:moveTo>
                    <a:cubicBezTo>
                      <a:pt x="113" y="170"/>
                      <a:pt x="115" y="153"/>
                      <a:pt x="116" y="144"/>
                    </a:cubicBezTo>
                    <a:cubicBezTo>
                      <a:pt x="118" y="144"/>
                      <a:pt x="118" y="144"/>
                      <a:pt x="118" y="144"/>
                    </a:cubicBezTo>
                    <a:cubicBezTo>
                      <a:pt x="120" y="144"/>
                      <a:pt x="120" y="144"/>
                      <a:pt x="120" y="144"/>
                    </a:cubicBezTo>
                    <a:cubicBezTo>
                      <a:pt x="124" y="144"/>
                      <a:pt x="124" y="144"/>
                      <a:pt x="124" y="144"/>
                    </a:cubicBezTo>
                    <a:cubicBezTo>
                      <a:pt x="125" y="144"/>
                      <a:pt x="125" y="144"/>
                      <a:pt x="125" y="144"/>
                    </a:cubicBezTo>
                    <a:cubicBezTo>
                      <a:pt x="129" y="144"/>
                      <a:pt x="129" y="144"/>
                      <a:pt x="129" y="144"/>
                    </a:cubicBezTo>
                    <a:cubicBezTo>
                      <a:pt x="131" y="144"/>
                      <a:pt x="131" y="144"/>
                      <a:pt x="131" y="144"/>
                    </a:cubicBezTo>
                    <a:cubicBezTo>
                      <a:pt x="133" y="144"/>
                      <a:pt x="133" y="144"/>
                      <a:pt x="133" y="144"/>
                    </a:cubicBezTo>
                    <a:cubicBezTo>
                      <a:pt x="134" y="153"/>
                      <a:pt x="136" y="170"/>
                      <a:pt x="148" y="188"/>
                    </a:cubicBezTo>
                    <a:lnTo>
                      <a:pt x="101" y="18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明黑" panose="020B0300000000000000" pitchFamily="34" charset="-122"/>
                  <a:ea typeface="明黑" panose="020B0300000000000000" pitchFamily="34" charset="-122"/>
                </a:endParaRPr>
              </a:p>
            </p:txBody>
          </p:sp>
          <p:sp>
            <p:nvSpPr>
              <p:cNvPr id="69" name="Freeform 75"/>
              <p:cNvSpPr>
                <a:spLocks/>
              </p:cNvSpPr>
              <p:nvPr/>
            </p:nvSpPr>
            <p:spPr bwMode="auto">
              <a:xfrm>
                <a:off x="6979443" y="3025775"/>
                <a:ext cx="252413" cy="53975"/>
              </a:xfrm>
              <a:custGeom>
                <a:avLst/>
                <a:gdLst>
                  <a:gd name="T0" fmla="*/ 7 w 67"/>
                  <a:gd name="T1" fmla="*/ 14 h 14"/>
                  <a:gd name="T2" fmla="*/ 60 w 67"/>
                  <a:gd name="T3" fmla="*/ 14 h 14"/>
                  <a:gd name="T4" fmla="*/ 67 w 67"/>
                  <a:gd name="T5" fmla="*/ 7 h 14"/>
                  <a:gd name="T6" fmla="*/ 60 w 67"/>
                  <a:gd name="T7" fmla="*/ 0 h 14"/>
                  <a:gd name="T8" fmla="*/ 7 w 67"/>
                  <a:gd name="T9" fmla="*/ 0 h 14"/>
                  <a:gd name="T10" fmla="*/ 0 w 67"/>
                  <a:gd name="T11" fmla="*/ 7 h 14"/>
                  <a:gd name="T12" fmla="*/ 7 w 67"/>
                  <a:gd name="T13" fmla="*/ 14 h 14"/>
                </a:gdLst>
                <a:ahLst/>
                <a:cxnLst>
                  <a:cxn ang="0">
                    <a:pos x="T0" y="T1"/>
                  </a:cxn>
                  <a:cxn ang="0">
                    <a:pos x="T2" y="T3"/>
                  </a:cxn>
                  <a:cxn ang="0">
                    <a:pos x="T4" y="T5"/>
                  </a:cxn>
                  <a:cxn ang="0">
                    <a:pos x="T6" y="T7"/>
                  </a:cxn>
                  <a:cxn ang="0">
                    <a:pos x="T8" y="T9"/>
                  </a:cxn>
                  <a:cxn ang="0">
                    <a:pos x="T10" y="T11"/>
                  </a:cxn>
                  <a:cxn ang="0">
                    <a:pos x="T12" y="T13"/>
                  </a:cxn>
                </a:cxnLst>
                <a:rect l="0" t="0" r="r" b="b"/>
                <a:pathLst>
                  <a:path w="67" h="14">
                    <a:moveTo>
                      <a:pt x="7" y="14"/>
                    </a:moveTo>
                    <a:cubicBezTo>
                      <a:pt x="60" y="14"/>
                      <a:pt x="60" y="14"/>
                      <a:pt x="60" y="14"/>
                    </a:cubicBezTo>
                    <a:cubicBezTo>
                      <a:pt x="64" y="14"/>
                      <a:pt x="67" y="11"/>
                      <a:pt x="67" y="7"/>
                    </a:cubicBezTo>
                    <a:cubicBezTo>
                      <a:pt x="67" y="3"/>
                      <a:pt x="64" y="0"/>
                      <a:pt x="60" y="0"/>
                    </a:cubicBezTo>
                    <a:cubicBezTo>
                      <a:pt x="7" y="0"/>
                      <a:pt x="7" y="0"/>
                      <a:pt x="7" y="0"/>
                    </a:cubicBezTo>
                    <a:cubicBezTo>
                      <a:pt x="3" y="0"/>
                      <a:pt x="0" y="3"/>
                      <a:pt x="0" y="7"/>
                    </a:cubicBezTo>
                    <a:cubicBezTo>
                      <a:pt x="0" y="11"/>
                      <a:pt x="3" y="14"/>
                      <a:pt x="7"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明黑" panose="020B0300000000000000" pitchFamily="34" charset="-122"/>
                  <a:ea typeface="明黑" panose="020B0300000000000000" pitchFamily="34" charset="-122"/>
                </a:endParaRPr>
              </a:p>
            </p:txBody>
          </p:sp>
        </p:grpSp>
      </p:grpSp>
    </p:spTree>
    <p:extLst>
      <p:ext uri="{BB962C8B-B14F-4D97-AF65-F5344CB8AC3E}">
        <p14:creationId xmlns:p14="http://schemas.microsoft.com/office/powerpoint/2010/main" val="830924869"/>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randombar(horizontal)">
                                      <p:cBhvr>
                                        <p:cTn id="7" dur="500"/>
                                        <p:tgtEl>
                                          <p:spTgt spid="50"/>
                                        </p:tgtEl>
                                      </p:cBhvr>
                                    </p:animEffect>
                                  </p:childTnLst>
                                </p:cTn>
                              </p:par>
                              <p:par>
                                <p:cTn id="8" presetID="14" presetClass="entr" presetSubtype="10" fill="hold" nodeType="withEffect">
                                  <p:stCondLst>
                                    <p:cond delay="0"/>
                                  </p:stCondLst>
                                  <p:childTnLst>
                                    <p:set>
                                      <p:cBhvr>
                                        <p:cTn id="9" dur="1" fill="hold">
                                          <p:stCondLst>
                                            <p:cond delay="0"/>
                                          </p:stCondLst>
                                        </p:cTn>
                                        <p:tgtEl>
                                          <p:spTgt spid="53"/>
                                        </p:tgtEl>
                                        <p:attrNameLst>
                                          <p:attrName>style.visibility</p:attrName>
                                        </p:attrNameLst>
                                      </p:cBhvr>
                                      <p:to>
                                        <p:strVal val="visible"/>
                                      </p:to>
                                    </p:set>
                                    <p:animEffect transition="in" filter="randombar(horizontal)">
                                      <p:cBhvr>
                                        <p:cTn id="10" dur="500"/>
                                        <p:tgtEl>
                                          <p:spTgt spid="53"/>
                                        </p:tgtEl>
                                      </p:cBhvr>
                                    </p:animEffect>
                                  </p:childTnLst>
                                </p:cTn>
                              </p:par>
                              <p:par>
                                <p:cTn id="11" presetID="14" presetClass="entr" presetSubtype="10" fill="hold" nodeType="withEffect">
                                  <p:stCondLst>
                                    <p:cond delay="0"/>
                                  </p:stCondLst>
                                  <p:childTnLst>
                                    <p:set>
                                      <p:cBhvr>
                                        <p:cTn id="12" dur="1" fill="hold">
                                          <p:stCondLst>
                                            <p:cond delay="0"/>
                                          </p:stCondLst>
                                        </p:cTn>
                                        <p:tgtEl>
                                          <p:spTgt spid="52"/>
                                        </p:tgtEl>
                                        <p:attrNameLst>
                                          <p:attrName>style.visibility</p:attrName>
                                        </p:attrNameLst>
                                      </p:cBhvr>
                                      <p:to>
                                        <p:strVal val="visible"/>
                                      </p:to>
                                    </p:set>
                                    <p:animEffect transition="in" filter="randombar(horizontal)">
                                      <p:cBhvr>
                                        <p:cTn id="13" dur="500"/>
                                        <p:tgtEl>
                                          <p:spTgt spid="52"/>
                                        </p:tgtEl>
                                      </p:cBhvr>
                                    </p:animEffect>
                                  </p:childTnLst>
                                </p:cTn>
                              </p:par>
                              <p:par>
                                <p:cTn id="14" presetID="14" presetClass="entr" presetSubtype="10" fill="hold" nodeType="withEffect">
                                  <p:stCondLst>
                                    <p:cond delay="0"/>
                                  </p:stCondLst>
                                  <p:childTnLst>
                                    <p:set>
                                      <p:cBhvr>
                                        <p:cTn id="15" dur="1" fill="hold">
                                          <p:stCondLst>
                                            <p:cond delay="0"/>
                                          </p:stCondLst>
                                        </p:cTn>
                                        <p:tgtEl>
                                          <p:spTgt spid="51"/>
                                        </p:tgtEl>
                                        <p:attrNameLst>
                                          <p:attrName>style.visibility</p:attrName>
                                        </p:attrNameLst>
                                      </p:cBhvr>
                                      <p:to>
                                        <p:strVal val="visible"/>
                                      </p:to>
                                    </p:set>
                                    <p:animEffect transition="in" filter="randombar(horizontal)">
                                      <p:cBhvr>
                                        <p:cTn id="16" dur="500"/>
                                        <p:tgtEl>
                                          <p:spTgt spid="51"/>
                                        </p:tgtEl>
                                      </p:cBhvr>
                                    </p:animEffect>
                                  </p:childTnLst>
                                </p:cTn>
                              </p:par>
                            </p:childTnLst>
                          </p:cTn>
                        </p:par>
                        <p:par>
                          <p:cTn id="17" fill="hold">
                            <p:stCondLst>
                              <p:cond delay="500"/>
                            </p:stCondLst>
                            <p:childTnLst>
                              <p:par>
                                <p:cTn id="18" presetID="49" presetClass="entr" presetSubtype="0" decel="100000" fill="hold" nodeType="afterEffect">
                                  <p:stCondLst>
                                    <p:cond delay="0"/>
                                  </p:stCondLst>
                                  <p:childTnLst>
                                    <p:set>
                                      <p:cBhvr>
                                        <p:cTn id="19" dur="1" fill="hold">
                                          <p:stCondLst>
                                            <p:cond delay="0"/>
                                          </p:stCondLst>
                                        </p:cTn>
                                        <p:tgtEl>
                                          <p:spTgt spid="65"/>
                                        </p:tgtEl>
                                        <p:attrNameLst>
                                          <p:attrName>style.visibility</p:attrName>
                                        </p:attrNameLst>
                                      </p:cBhvr>
                                      <p:to>
                                        <p:strVal val="visible"/>
                                      </p:to>
                                    </p:set>
                                    <p:anim calcmode="lin" valueType="num">
                                      <p:cBhvr>
                                        <p:cTn id="20" dur="500" fill="hold"/>
                                        <p:tgtEl>
                                          <p:spTgt spid="65"/>
                                        </p:tgtEl>
                                        <p:attrNameLst>
                                          <p:attrName>ppt_w</p:attrName>
                                        </p:attrNameLst>
                                      </p:cBhvr>
                                      <p:tavLst>
                                        <p:tav tm="0">
                                          <p:val>
                                            <p:fltVal val="0"/>
                                          </p:val>
                                        </p:tav>
                                        <p:tav tm="100000">
                                          <p:val>
                                            <p:strVal val="#ppt_w"/>
                                          </p:val>
                                        </p:tav>
                                      </p:tavLst>
                                    </p:anim>
                                    <p:anim calcmode="lin" valueType="num">
                                      <p:cBhvr>
                                        <p:cTn id="21" dur="500" fill="hold"/>
                                        <p:tgtEl>
                                          <p:spTgt spid="65"/>
                                        </p:tgtEl>
                                        <p:attrNameLst>
                                          <p:attrName>ppt_h</p:attrName>
                                        </p:attrNameLst>
                                      </p:cBhvr>
                                      <p:tavLst>
                                        <p:tav tm="0">
                                          <p:val>
                                            <p:fltVal val="0"/>
                                          </p:val>
                                        </p:tav>
                                        <p:tav tm="100000">
                                          <p:val>
                                            <p:strVal val="#ppt_h"/>
                                          </p:val>
                                        </p:tav>
                                      </p:tavLst>
                                    </p:anim>
                                    <p:anim calcmode="lin" valueType="num">
                                      <p:cBhvr>
                                        <p:cTn id="22" dur="500" fill="hold"/>
                                        <p:tgtEl>
                                          <p:spTgt spid="65"/>
                                        </p:tgtEl>
                                        <p:attrNameLst>
                                          <p:attrName>style.rotation</p:attrName>
                                        </p:attrNameLst>
                                      </p:cBhvr>
                                      <p:tavLst>
                                        <p:tav tm="0">
                                          <p:val>
                                            <p:fltVal val="360"/>
                                          </p:val>
                                        </p:tav>
                                        <p:tav tm="100000">
                                          <p:val>
                                            <p:fltVal val="0"/>
                                          </p:val>
                                        </p:tav>
                                      </p:tavLst>
                                    </p:anim>
                                    <p:animEffect transition="in" filter="fade">
                                      <p:cBhvr>
                                        <p:cTn id="23" dur="500"/>
                                        <p:tgtEl>
                                          <p:spTgt spid="65"/>
                                        </p:tgtEl>
                                      </p:cBhvr>
                                    </p:animEffect>
                                  </p:childTnLst>
                                </p:cTn>
                              </p:par>
                              <p:par>
                                <p:cTn id="24" presetID="10" presetClass="entr" presetSubtype="0" fill="hold" nodeType="withEffect">
                                  <p:stCondLst>
                                    <p:cond delay="0"/>
                                  </p:stCondLst>
                                  <p:childTnLst>
                                    <p:set>
                                      <p:cBhvr>
                                        <p:cTn id="25" dur="1" fill="hold">
                                          <p:stCondLst>
                                            <p:cond delay="0"/>
                                          </p:stCondLst>
                                        </p:cTn>
                                        <p:tgtEl>
                                          <p:spTgt spid="58"/>
                                        </p:tgtEl>
                                        <p:attrNameLst>
                                          <p:attrName>style.visibility</p:attrName>
                                        </p:attrNameLst>
                                      </p:cBhvr>
                                      <p:to>
                                        <p:strVal val="visible"/>
                                      </p:to>
                                    </p:set>
                                    <p:animEffect transition="in" filter="fade">
                                      <p:cBhvr>
                                        <p:cTn id="26" dur="500"/>
                                        <p:tgtEl>
                                          <p:spTgt spid="58"/>
                                        </p:tgtEl>
                                      </p:cBhvr>
                                    </p:animEffect>
                                  </p:childTnLst>
                                </p:cTn>
                              </p:par>
                              <p:par>
                                <p:cTn id="27" presetID="12" presetClass="entr" presetSubtype="1" fill="hold" nodeType="withEffect">
                                  <p:stCondLst>
                                    <p:cond delay="0"/>
                                  </p:stCondLst>
                                  <p:childTnLst>
                                    <p:set>
                                      <p:cBhvr>
                                        <p:cTn id="28" dur="1" fill="hold">
                                          <p:stCondLst>
                                            <p:cond delay="0"/>
                                          </p:stCondLst>
                                        </p:cTn>
                                        <p:tgtEl>
                                          <p:spTgt spid="54"/>
                                        </p:tgtEl>
                                        <p:attrNameLst>
                                          <p:attrName>style.visibility</p:attrName>
                                        </p:attrNameLst>
                                      </p:cBhvr>
                                      <p:to>
                                        <p:strVal val="visible"/>
                                      </p:to>
                                    </p:set>
                                    <p:anim calcmode="lin" valueType="num">
                                      <p:cBhvr additive="base">
                                        <p:cTn id="29" dur="500"/>
                                        <p:tgtEl>
                                          <p:spTgt spid="54"/>
                                        </p:tgtEl>
                                        <p:attrNameLst>
                                          <p:attrName>ppt_y</p:attrName>
                                        </p:attrNameLst>
                                      </p:cBhvr>
                                      <p:tavLst>
                                        <p:tav tm="0">
                                          <p:val>
                                            <p:strVal val="#ppt_y-#ppt_h*1.125000"/>
                                          </p:val>
                                        </p:tav>
                                        <p:tav tm="100000">
                                          <p:val>
                                            <p:strVal val="#ppt_y"/>
                                          </p:val>
                                        </p:tav>
                                      </p:tavLst>
                                    </p:anim>
                                    <p:animEffect transition="in" filter="wipe(down)">
                                      <p:cBhvr>
                                        <p:cTn id="30" dur="500"/>
                                        <p:tgtEl>
                                          <p:spTgt spid="54"/>
                                        </p:tgtEl>
                                      </p:cBhvr>
                                    </p:animEffect>
                                  </p:childTnLst>
                                </p:cTn>
                              </p:par>
                            </p:childTnLst>
                          </p:cTn>
                        </p:par>
                        <p:par>
                          <p:cTn id="31" fill="hold">
                            <p:stCondLst>
                              <p:cond delay="1000"/>
                            </p:stCondLst>
                            <p:childTnLst>
                              <p:par>
                                <p:cTn id="32" presetID="49" presetClass="entr" presetSubtype="0" decel="100000" fill="hold" nodeType="afterEffect">
                                  <p:stCondLst>
                                    <p:cond delay="0"/>
                                  </p:stCondLst>
                                  <p:childTnLst>
                                    <p:set>
                                      <p:cBhvr>
                                        <p:cTn id="33" dur="1" fill="hold">
                                          <p:stCondLst>
                                            <p:cond delay="0"/>
                                          </p:stCondLst>
                                        </p:cTn>
                                        <p:tgtEl>
                                          <p:spTgt spid="62"/>
                                        </p:tgtEl>
                                        <p:attrNameLst>
                                          <p:attrName>style.visibility</p:attrName>
                                        </p:attrNameLst>
                                      </p:cBhvr>
                                      <p:to>
                                        <p:strVal val="visible"/>
                                      </p:to>
                                    </p:set>
                                    <p:anim calcmode="lin" valueType="num">
                                      <p:cBhvr>
                                        <p:cTn id="34" dur="500" fill="hold"/>
                                        <p:tgtEl>
                                          <p:spTgt spid="62"/>
                                        </p:tgtEl>
                                        <p:attrNameLst>
                                          <p:attrName>ppt_w</p:attrName>
                                        </p:attrNameLst>
                                      </p:cBhvr>
                                      <p:tavLst>
                                        <p:tav tm="0">
                                          <p:val>
                                            <p:fltVal val="0"/>
                                          </p:val>
                                        </p:tav>
                                        <p:tav tm="100000">
                                          <p:val>
                                            <p:strVal val="#ppt_w"/>
                                          </p:val>
                                        </p:tav>
                                      </p:tavLst>
                                    </p:anim>
                                    <p:anim calcmode="lin" valueType="num">
                                      <p:cBhvr>
                                        <p:cTn id="35" dur="500" fill="hold"/>
                                        <p:tgtEl>
                                          <p:spTgt spid="62"/>
                                        </p:tgtEl>
                                        <p:attrNameLst>
                                          <p:attrName>ppt_h</p:attrName>
                                        </p:attrNameLst>
                                      </p:cBhvr>
                                      <p:tavLst>
                                        <p:tav tm="0">
                                          <p:val>
                                            <p:fltVal val="0"/>
                                          </p:val>
                                        </p:tav>
                                        <p:tav tm="100000">
                                          <p:val>
                                            <p:strVal val="#ppt_h"/>
                                          </p:val>
                                        </p:tav>
                                      </p:tavLst>
                                    </p:anim>
                                    <p:anim calcmode="lin" valueType="num">
                                      <p:cBhvr>
                                        <p:cTn id="36" dur="500" fill="hold"/>
                                        <p:tgtEl>
                                          <p:spTgt spid="62"/>
                                        </p:tgtEl>
                                        <p:attrNameLst>
                                          <p:attrName>style.rotation</p:attrName>
                                        </p:attrNameLst>
                                      </p:cBhvr>
                                      <p:tavLst>
                                        <p:tav tm="0">
                                          <p:val>
                                            <p:fltVal val="360"/>
                                          </p:val>
                                        </p:tav>
                                        <p:tav tm="100000">
                                          <p:val>
                                            <p:fltVal val="0"/>
                                          </p:val>
                                        </p:tav>
                                      </p:tavLst>
                                    </p:anim>
                                    <p:animEffect transition="in" filter="fade">
                                      <p:cBhvr>
                                        <p:cTn id="37" dur="500"/>
                                        <p:tgtEl>
                                          <p:spTgt spid="62"/>
                                        </p:tgtEl>
                                      </p:cBhvr>
                                    </p:animEffect>
                                  </p:childTnLst>
                                </p:cTn>
                              </p:par>
                              <p:par>
                                <p:cTn id="38" presetID="10" presetClass="entr" presetSubtype="0" fill="hold" nodeType="withEffect">
                                  <p:stCondLst>
                                    <p:cond delay="0"/>
                                  </p:stCondLst>
                                  <p:childTnLst>
                                    <p:set>
                                      <p:cBhvr>
                                        <p:cTn id="39" dur="1" fill="hold">
                                          <p:stCondLst>
                                            <p:cond delay="0"/>
                                          </p:stCondLst>
                                        </p:cTn>
                                        <p:tgtEl>
                                          <p:spTgt spid="61"/>
                                        </p:tgtEl>
                                        <p:attrNameLst>
                                          <p:attrName>style.visibility</p:attrName>
                                        </p:attrNameLst>
                                      </p:cBhvr>
                                      <p:to>
                                        <p:strVal val="visible"/>
                                      </p:to>
                                    </p:set>
                                    <p:animEffect transition="in" filter="fade">
                                      <p:cBhvr>
                                        <p:cTn id="40" dur="500"/>
                                        <p:tgtEl>
                                          <p:spTgt spid="61"/>
                                        </p:tgtEl>
                                      </p:cBhvr>
                                    </p:animEffect>
                                  </p:childTnLst>
                                </p:cTn>
                              </p:par>
                              <p:par>
                                <p:cTn id="41" presetID="12" presetClass="entr" presetSubtype="1" fill="hold" nodeType="withEffect">
                                  <p:stCondLst>
                                    <p:cond delay="0"/>
                                  </p:stCondLst>
                                  <p:childTnLst>
                                    <p:set>
                                      <p:cBhvr>
                                        <p:cTn id="42" dur="1" fill="hold">
                                          <p:stCondLst>
                                            <p:cond delay="0"/>
                                          </p:stCondLst>
                                        </p:cTn>
                                        <p:tgtEl>
                                          <p:spTgt spid="55"/>
                                        </p:tgtEl>
                                        <p:attrNameLst>
                                          <p:attrName>style.visibility</p:attrName>
                                        </p:attrNameLst>
                                      </p:cBhvr>
                                      <p:to>
                                        <p:strVal val="visible"/>
                                      </p:to>
                                    </p:set>
                                    <p:anim calcmode="lin" valueType="num">
                                      <p:cBhvr additive="base">
                                        <p:cTn id="43" dur="500"/>
                                        <p:tgtEl>
                                          <p:spTgt spid="55"/>
                                        </p:tgtEl>
                                        <p:attrNameLst>
                                          <p:attrName>ppt_y</p:attrName>
                                        </p:attrNameLst>
                                      </p:cBhvr>
                                      <p:tavLst>
                                        <p:tav tm="0">
                                          <p:val>
                                            <p:strVal val="#ppt_y-#ppt_h*1.125000"/>
                                          </p:val>
                                        </p:tav>
                                        <p:tav tm="100000">
                                          <p:val>
                                            <p:strVal val="#ppt_y"/>
                                          </p:val>
                                        </p:tav>
                                      </p:tavLst>
                                    </p:anim>
                                    <p:animEffect transition="in" filter="wipe(down)">
                                      <p:cBhvr>
                                        <p:cTn id="44" dur="500"/>
                                        <p:tgtEl>
                                          <p:spTgt spid="55"/>
                                        </p:tgtEl>
                                      </p:cBhvr>
                                    </p:animEffect>
                                  </p:childTnLst>
                                </p:cTn>
                              </p:par>
                            </p:childTnLst>
                          </p:cTn>
                        </p:par>
                        <p:par>
                          <p:cTn id="45" fill="hold">
                            <p:stCondLst>
                              <p:cond delay="1500"/>
                            </p:stCondLst>
                            <p:childTnLst>
                              <p:par>
                                <p:cTn id="46" presetID="49" presetClass="entr" presetSubtype="0" decel="100000" fill="hold" nodeType="afterEffect">
                                  <p:stCondLst>
                                    <p:cond delay="0"/>
                                  </p:stCondLst>
                                  <p:childTnLst>
                                    <p:set>
                                      <p:cBhvr>
                                        <p:cTn id="47" dur="1" fill="hold">
                                          <p:stCondLst>
                                            <p:cond delay="0"/>
                                          </p:stCondLst>
                                        </p:cTn>
                                        <p:tgtEl>
                                          <p:spTgt spid="64"/>
                                        </p:tgtEl>
                                        <p:attrNameLst>
                                          <p:attrName>style.visibility</p:attrName>
                                        </p:attrNameLst>
                                      </p:cBhvr>
                                      <p:to>
                                        <p:strVal val="visible"/>
                                      </p:to>
                                    </p:set>
                                    <p:anim calcmode="lin" valueType="num">
                                      <p:cBhvr>
                                        <p:cTn id="48" dur="500" fill="hold"/>
                                        <p:tgtEl>
                                          <p:spTgt spid="64"/>
                                        </p:tgtEl>
                                        <p:attrNameLst>
                                          <p:attrName>ppt_w</p:attrName>
                                        </p:attrNameLst>
                                      </p:cBhvr>
                                      <p:tavLst>
                                        <p:tav tm="0">
                                          <p:val>
                                            <p:fltVal val="0"/>
                                          </p:val>
                                        </p:tav>
                                        <p:tav tm="100000">
                                          <p:val>
                                            <p:strVal val="#ppt_w"/>
                                          </p:val>
                                        </p:tav>
                                      </p:tavLst>
                                    </p:anim>
                                    <p:anim calcmode="lin" valueType="num">
                                      <p:cBhvr>
                                        <p:cTn id="49" dur="500" fill="hold"/>
                                        <p:tgtEl>
                                          <p:spTgt spid="64"/>
                                        </p:tgtEl>
                                        <p:attrNameLst>
                                          <p:attrName>ppt_h</p:attrName>
                                        </p:attrNameLst>
                                      </p:cBhvr>
                                      <p:tavLst>
                                        <p:tav tm="0">
                                          <p:val>
                                            <p:fltVal val="0"/>
                                          </p:val>
                                        </p:tav>
                                        <p:tav tm="100000">
                                          <p:val>
                                            <p:strVal val="#ppt_h"/>
                                          </p:val>
                                        </p:tav>
                                      </p:tavLst>
                                    </p:anim>
                                    <p:anim calcmode="lin" valueType="num">
                                      <p:cBhvr>
                                        <p:cTn id="50" dur="500" fill="hold"/>
                                        <p:tgtEl>
                                          <p:spTgt spid="64"/>
                                        </p:tgtEl>
                                        <p:attrNameLst>
                                          <p:attrName>style.rotation</p:attrName>
                                        </p:attrNameLst>
                                      </p:cBhvr>
                                      <p:tavLst>
                                        <p:tav tm="0">
                                          <p:val>
                                            <p:fltVal val="360"/>
                                          </p:val>
                                        </p:tav>
                                        <p:tav tm="100000">
                                          <p:val>
                                            <p:fltVal val="0"/>
                                          </p:val>
                                        </p:tav>
                                      </p:tavLst>
                                    </p:anim>
                                    <p:animEffect transition="in" filter="fade">
                                      <p:cBhvr>
                                        <p:cTn id="51" dur="500"/>
                                        <p:tgtEl>
                                          <p:spTgt spid="64"/>
                                        </p:tgtEl>
                                      </p:cBhvr>
                                    </p:animEffect>
                                  </p:childTnLst>
                                </p:cTn>
                              </p:par>
                              <p:par>
                                <p:cTn id="52" presetID="10" presetClass="entr" presetSubtype="0" fill="hold" nodeType="withEffect">
                                  <p:stCondLst>
                                    <p:cond delay="0"/>
                                  </p:stCondLst>
                                  <p:childTnLst>
                                    <p:set>
                                      <p:cBhvr>
                                        <p:cTn id="53" dur="1" fill="hold">
                                          <p:stCondLst>
                                            <p:cond delay="0"/>
                                          </p:stCondLst>
                                        </p:cTn>
                                        <p:tgtEl>
                                          <p:spTgt spid="60"/>
                                        </p:tgtEl>
                                        <p:attrNameLst>
                                          <p:attrName>style.visibility</p:attrName>
                                        </p:attrNameLst>
                                      </p:cBhvr>
                                      <p:to>
                                        <p:strVal val="visible"/>
                                      </p:to>
                                    </p:set>
                                    <p:animEffect transition="in" filter="fade">
                                      <p:cBhvr>
                                        <p:cTn id="54" dur="500"/>
                                        <p:tgtEl>
                                          <p:spTgt spid="60"/>
                                        </p:tgtEl>
                                      </p:cBhvr>
                                    </p:animEffect>
                                  </p:childTnLst>
                                </p:cTn>
                              </p:par>
                              <p:par>
                                <p:cTn id="55" presetID="12" presetClass="entr" presetSubtype="1" fill="hold" nodeType="withEffect">
                                  <p:stCondLst>
                                    <p:cond delay="0"/>
                                  </p:stCondLst>
                                  <p:childTnLst>
                                    <p:set>
                                      <p:cBhvr>
                                        <p:cTn id="56" dur="1" fill="hold">
                                          <p:stCondLst>
                                            <p:cond delay="0"/>
                                          </p:stCondLst>
                                        </p:cTn>
                                        <p:tgtEl>
                                          <p:spTgt spid="56"/>
                                        </p:tgtEl>
                                        <p:attrNameLst>
                                          <p:attrName>style.visibility</p:attrName>
                                        </p:attrNameLst>
                                      </p:cBhvr>
                                      <p:to>
                                        <p:strVal val="visible"/>
                                      </p:to>
                                    </p:set>
                                    <p:anim calcmode="lin" valueType="num">
                                      <p:cBhvr additive="base">
                                        <p:cTn id="57" dur="500"/>
                                        <p:tgtEl>
                                          <p:spTgt spid="56"/>
                                        </p:tgtEl>
                                        <p:attrNameLst>
                                          <p:attrName>ppt_y</p:attrName>
                                        </p:attrNameLst>
                                      </p:cBhvr>
                                      <p:tavLst>
                                        <p:tav tm="0">
                                          <p:val>
                                            <p:strVal val="#ppt_y-#ppt_h*1.125000"/>
                                          </p:val>
                                        </p:tav>
                                        <p:tav tm="100000">
                                          <p:val>
                                            <p:strVal val="#ppt_y"/>
                                          </p:val>
                                        </p:tav>
                                      </p:tavLst>
                                    </p:anim>
                                    <p:animEffect transition="in" filter="wipe(down)">
                                      <p:cBhvr>
                                        <p:cTn id="58" dur="500"/>
                                        <p:tgtEl>
                                          <p:spTgt spid="56"/>
                                        </p:tgtEl>
                                      </p:cBhvr>
                                    </p:animEffect>
                                  </p:childTnLst>
                                </p:cTn>
                              </p:par>
                            </p:childTnLst>
                          </p:cTn>
                        </p:par>
                        <p:par>
                          <p:cTn id="59" fill="hold">
                            <p:stCondLst>
                              <p:cond delay="2000"/>
                            </p:stCondLst>
                            <p:childTnLst>
                              <p:par>
                                <p:cTn id="60" presetID="49" presetClass="entr" presetSubtype="0" decel="100000" fill="hold" nodeType="afterEffect">
                                  <p:stCondLst>
                                    <p:cond delay="0"/>
                                  </p:stCondLst>
                                  <p:childTnLst>
                                    <p:set>
                                      <p:cBhvr>
                                        <p:cTn id="61" dur="1" fill="hold">
                                          <p:stCondLst>
                                            <p:cond delay="0"/>
                                          </p:stCondLst>
                                        </p:cTn>
                                        <p:tgtEl>
                                          <p:spTgt spid="63"/>
                                        </p:tgtEl>
                                        <p:attrNameLst>
                                          <p:attrName>style.visibility</p:attrName>
                                        </p:attrNameLst>
                                      </p:cBhvr>
                                      <p:to>
                                        <p:strVal val="visible"/>
                                      </p:to>
                                    </p:set>
                                    <p:anim calcmode="lin" valueType="num">
                                      <p:cBhvr>
                                        <p:cTn id="62" dur="500" fill="hold"/>
                                        <p:tgtEl>
                                          <p:spTgt spid="63"/>
                                        </p:tgtEl>
                                        <p:attrNameLst>
                                          <p:attrName>ppt_w</p:attrName>
                                        </p:attrNameLst>
                                      </p:cBhvr>
                                      <p:tavLst>
                                        <p:tav tm="0">
                                          <p:val>
                                            <p:fltVal val="0"/>
                                          </p:val>
                                        </p:tav>
                                        <p:tav tm="100000">
                                          <p:val>
                                            <p:strVal val="#ppt_w"/>
                                          </p:val>
                                        </p:tav>
                                      </p:tavLst>
                                    </p:anim>
                                    <p:anim calcmode="lin" valueType="num">
                                      <p:cBhvr>
                                        <p:cTn id="63" dur="500" fill="hold"/>
                                        <p:tgtEl>
                                          <p:spTgt spid="63"/>
                                        </p:tgtEl>
                                        <p:attrNameLst>
                                          <p:attrName>ppt_h</p:attrName>
                                        </p:attrNameLst>
                                      </p:cBhvr>
                                      <p:tavLst>
                                        <p:tav tm="0">
                                          <p:val>
                                            <p:fltVal val="0"/>
                                          </p:val>
                                        </p:tav>
                                        <p:tav tm="100000">
                                          <p:val>
                                            <p:strVal val="#ppt_h"/>
                                          </p:val>
                                        </p:tav>
                                      </p:tavLst>
                                    </p:anim>
                                    <p:anim calcmode="lin" valueType="num">
                                      <p:cBhvr>
                                        <p:cTn id="64" dur="500" fill="hold"/>
                                        <p:tgtEl>
                                          <p:spTgt spid="63"/>
                                        </p:tgtEl>
                                        <p:attrNameLst>
                                          <p:attrName>style.rotation</p:attrName>
                                        </p:attrNameLst>
                                      </p:cBhvr>
                                      <p:tavLst>
                                        <p:tav tm="0">
                                          <p:val>
                                            <p:fltVal val="360"/>
                                          </p:val>
                                        </p:tav>
                                        <p:tav tm="100000">
                                          <p:val>
                                            <p:fltVal val="0"/>
                                          </p:val>
                                        </p:tav>
                                      </p:tavLst>
                                    </p:anim>
                                    <p:animEffect transition="in" filter="fade">
                                      <p:cBhvr>
                                        <p:cTn id="65" dur="500"/>
                                        <p:tgtEl>
                                          <p:spTgt spid="63"/>
                                        </p:tgtEl>
                                      </p:cBhvr>
                                    </p:animEffect>
                                  </p:childTnLst>
                                </p:cTn>
                              </p:par>
                              <p:par>
                                <p:cTn id="66" presetID="10" presetClass="entr" presetSubtype="0" fill="hold" nodeType="withEffect">
                                  <p:stCondLst>
                                    <p:cond delay="0"/>
                                  </p:stCondLst>
                                  <p:childTnLst>
                                    <p:set>
                                      <p:cBhvr>
                                        <p:cTn id="67" dur="1" fill="hold">
                                          <p:stCondLst>
                                            <p:cond delay="0"/>
                                          </p:stCondLst>
                                        </p:cTn>
                                        <p:tgtEl>
                                          <p:spTgt spid="59"/>
                                        </p:tgtEl>
                                        <p:attrNameLst>
                                          <p:attrName>style.visibility</p:attrName>
                                        </p:attrNameLst>
                                      </p:cBhvr>
                                      <p:to>
                                        <p:strVal val="visible"/>
                                      </p:to>
                                    </p:set>
                                    <p:animEffect transition="in" filter="fade">
                                      <p:cBhvr>
                                        <p:cTn id="68" dur="500"/>
                                        <p:tgtEl>
                                          <p:spTgt spid="59"/>
                                        </p:tgtEl>
                                      </p:cBhvr>
                                    </p:animEffect>
                                  </p:childTnLst>
                                </p:cTn>
                              </p:par>
                              <p:par>
                                <p:cTn id="69" presetID="12" presetClass="entr" presetSubtype="1" fill="hold" nodeType="withEffect">
                                  <p:stCondLst>
                                    <p:cond delay="0"/>
                                  </p:stCondLst>
                                  <p:childTnLst>
                                    <p:set>
                                      <p:cBhvr>
                                        <p:cTn id="70" dur="1" fill="hold">
                                          <p:stCondLst>
                                            <p:cond delay="0"/>
                                          </p:stCondLst>
                                        </p:cTn>
                                        <p:tgtEl>
                                          <p:spTgt spid="57"/>
                                        </p:tgtEl>
                                        <p:attrNameLst>
                                          <p:attrName>style.visibility</p:attrName>
                                        </p:attrNameLst>
                                      </p:cBhvr>
                                      <p:to>
                                        <p:strVal val="visible"/>
                                      </p:to>
                                    </p:set>
                                    <p:anim calcmode="lin" valueType="num">
                                      <p:cBhvr additive="base">
                                        <p:cTn id="71" dur="500"/>
                                        <p:tgtEl>
                                          <p:spTgt spid="57"/>
                                        </p:tgtEl>
                                        <p:attrNameLst>
                                          <p:attrName>ppt_y</p:attrName>
                                        </p:attrNameLst>
                                      </p:cBhvr>
                                      <p:tavLst>
                                        <p:tav tm="0">
                                          <p:val>
                                            <p:strVal val="#ppt_y-#ppt_h*1.125000"/>
                                          </p:val>
                                        </p:tav>
                                        <p:tav tm="100000">
                                          <p:val>
                                            <p:strVal val="#ppt_y"/>
                                          </p:val>
                                        </p:tav>
                                      </p:tavLst>
                                    </p:anim>
                                    <p:animEffect transition="in" filter="wipe(down)">
                                      <p:cBhvr>
                                        <p:cTn id="72" dur="5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flipH="1">
            <a:off x="4924865" y="1859648"/>
            <a:ext cx="1456513" cy="971008"/>
          </a:xfrm>
          <a:prstGeom prst="rect">
            <a:avLst/>
          </a:prstGeom>
          <a:effectLst>
            <a:outerShdw blurRad="50800" dist="38100" dir="5400000" algn="t" rotWithShape="0">
              <a:prstClr val="black">
                <a:alpha val="40000"/>
              </a:prstClr>
            </a:outerShdw>
          </a:effectLst>
        </p:spPr>
      </p:pic>
      <p:pic>
        <p:nvPicPr>
          <p:cNvPr id="16" name="图片 15"/>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flipH="1">
            <a:off x="4924865" y="5099843"/>
            <a:ext cx="1456513" cy="971008"/>
          </a:xfrm>
          <a:prstGeom prst="rect">
            <a:avLst/>
          </a:prstGeom>
          <a:effectLst>
            <a:outerShdw blurRad="50800" dist="38100" dir="5400000" algn="t" rotWithShape="0">
              <a:prstClr val="black">
                <a:alpha val="40000"/>
              </a:prstClr>
            </a:outerShdw>
          </a:effectLst>
        </p:spPr>
      </p:pic>
      <p:pic>
        <p:nvPicPr>
          <p:cNvPr id="17" name="图片 16"/>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flipH="1">
            <a:off x="4924865" y="4019778"/>
            <a:ext cx="1456513" cy="971008"/>
          </a:xfrm>
          <a:prstGeom prst="rect">
            <a:avLst/>
          </a:prstGeom>
          <a:effectLst>
            <a:outerShdw blurRad="50800" dist="38100" dir="5400000" algn="t" rotWithShape="0">
              <a:prstClr val="black">
                <a:alpha val="40000"/>
              </a:prstClr>
            </a:outerShdw>
          </a:effectLst>
        </p:spPr>
      </p:pic>
      <p:pic>
        <p:nvPicPr>
          <p:cNvPr id="18" name="图片 17"/>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flipH="1">
            <a:off x="4924865" y="2939713"/>
            <a:ext cx="1456513" cy="971008"/>
          </a:xfrm>
          <a:prstGeom prst="rect">
            <a:avLst/>
          </a:prstGeom>
          <a:effectLst>
            <a:outerShdw blurRad="50800" dist="38100" dir="5400000" algn="t" rotWithShape="0">
              <a:prstClr val="black">
                <a:alpha val="40000"/>
              </a:prstClr>
            </a:outerShdw>
          </a:effectLst>
        </p:spPr>
      </p:pic>
      <p:pic>
        <p:nvPicPr>
          <p:cNvPr id="19" name="图片 18"/>
          <p:cNvPicPr>
            <a:picLocks noChangeAspect="1"/>
          </p:cNvPicPr>
          <p:nvPr/>
        </p:nvPicPr>
        <p:blipFill rotWithShape="1">
          <a:blip r:embed="rId7" cstate="email">
            <a:extLst>
              <a:ext uri="{28A0092B-C50C-407E-A947-70E740481C1C}">
                <a14:useLocalDpi xmlns:a14="http://schemas.microsoft.com/office/drawing/2010/main"/>
              </a:ext>
            </a:extLst>
          </a:blip>
          <a:srcRect/>
          <a:stretch/>
        </p:blipFill>
        <p:spPr>
          <a:xfrm flipH="1">
            <a:off x="6478517" y="1849082"/>
            <a:ext cx="5160643" cy="4232336"/>
          </a:xfrm>
          <a:prstGeom prst="rect">
            <a:avLst/>
          </a:prstGeom>
          <a:effectLst>
            <a:outerShdw blurRad="50800" dist="38100" dir="5400000" algn="t" rotWithShape="0">
              <a:prstClr val="black">
                <a:alpha val="40000"/>
              </a:prstClr>
            </a:outerShdw>
          </a:effectLst>
        </p:spPr>
      </p:pic>
      <p:sp>
        <p:nvSpPr>
          <p:cNvPr id="23" name="矩形 22"/>
          <p:cNvSpPr/>
          <p:nvPr/>
        </p:nvSpPr>
        <p:spPr>
          <a:xfrm>
            <a:off x="612530" y="1799313"/>
            <a:ext cx="2646225" cy="400110"/>
          </a:xfrm>
          <a:prstGeom prst="rect">
            <a:avLst/>
          </a:prstGeom>
        </p:spPr>
        <p:txBody>
          <a:bodyPr wrap="square">
            <a:spAutoFit/>
          </a:bodyPr>
          <a:lstStyle/>
          <a:p>
            <a:pPr algn="dist"/>
            <a:r>
              <a:rPr lang="zh-CN" altLang="en-US" sz="2000" b="1" spc="300" dirty="0">
                <a:solidFill>
                  <a:srgbClr val="0863B5"/>
                </a:solidFill>
                <a:latin typeface="方正正中黑简体" panose="02000000000000000000" pitchFamily="2" charset="-122"/>
                <a:ea typeface="方正正中黑简体" panose="02000000000000000000" pitchFamily="2" charset="-122"/>
              </a:rPr>
              <a:t>移动互联网业务</a:t>
            </a:r>
            <a:endParaRPr lang="en-US" altLang="zh-CN" sz="2000" b="1" spc="300" dirty="0">
              <a:solidFill>
                <a:srgbClr val="0863B5"/>
              </a:solidFill>
              <a:latin typeface="方正正中黑简体" panose="02000000000000000000" pitchFamily="2" charset="-122"/>
              <a:ea typeface="方正正中黑简体" panose="02000000000000000000" pitchFamily="2" charset="-122"/>
            </a:endParaRPr>
          </a:p>
        </p:txBody>
      </p:sp>
      <p:sp>
        <p:nvSpPr>
          <p:cNvPr id="24" name="矩形 23"/>
          <p:cNvSpPr/>
          <p:nvPr/>
        </p:nvSpPr>
        <p:spPr>
          <a:xfrm>
            <a:off x="625210" y="2140214"/>
            <a:ext cx="4210315" cy="1126462"/>
          </a:xfrm>
          <a:prstGeom prst="rect">
            <a:avLst/>
          </a:prstGeom>
        </p:spPr>
        <p:txBody>
          <a:bodyPr wrap="square">
            <a:spAutoFit/>
          </a:bodyPr>
          <a:lstStyle/>
          <a:p>
            <a:pPr>
              <a:lnSpc>
                <a:spcPct val="120000"/>
              </a:lnSpc>
            </a:pPr>
            <a:r>
              <a:rPr lang="en-US" altLang="zh-CN" sz="1400" dirty="0">
                <a:solidFill>
                  <a:sysClr val="windowText" lastClr="000000"/>
                </a:solidFill>
                <a:latin typeface="明黑" panose="020B0300000000000000" pitchFamily="34" charset="-122"/>
                <a:ea typeface="明黑" panose="020B0300000000000000" pitchFamily="34" charset="-122"/>
              </a:rPr>
              <a:t>POWERPOINT</a:t>
            </a:r>
            <a:r>
              <a:rPr lang="zh-CN" altLang="en-US" sz="1400" dirty="0">
                <a:solidFill>
                  <a:sysClr val="windowText" lastClr="000000"/>
                </a:solidFill>
                <a:latin typeface="明黑" panose="020B0300000000000000" pitchFamily="34" charset="-122"/>
                <a:ea typeface="明黑" panose="020B0300000000000000" pitchFamily="34" charset="-122"/>
              </a:rPr>
              <a:t>是制作和演示幻灯片的软件，能够制作出集作出文字、图形、图像、声音以及视频剪辑等作出要表达的信息组织在，将演示文稿打印出来，以便应用到更广泛的领域中</a:t>
            </a:r>
          </a:p>
        </p:txBody>
      </p:sp>
      <p:grpSp>
        <p:nvGrpSpPr>
          <p:cNvPr id="58" name="组合 57"/>
          <p:cNvGrpSpPr/>
          <p:nvPr/>
        </p:nvGrpSpPr>
        <p:grpSpPr>
          <a:xfrm>
            <a:off x="712826" y="3507695"/>
            <a:ext cx="504000" cy="504000"/>
            <a:chOff x="914400" y="1812549"/>
            <a:chExt cx="581353" cy="581353"/>
          </a:xfrm>
        </p:grpSpPr>
        <p:sp>
          <p:nvSpPr>
            <p:cNvPr id="62" name="Rounded Rectangle 8"/>
            <p:cNvSpPr/>
            <p:nvPr/>
          </p:nvSpPr>
          <p:spPr>
            <a:xfrm>
              <a:off x="914400" y="1812549"/>
              <a:ext cx="581353" cy="581353"/>
            </a:xfrm>
            <a:prstGeom prst="ellipse">
              <a:avLst/>
            </a:prstGeom>
            <a:solidFill>
              <a:srgbClr val="089C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solidFill>
                  <a:schemeClr val="bg1"/>
                </a:solidFill>
                <a:latin typeface="明黑" panose="020B0300000000000000" pitchFamily="34" charset="-122"/>
                <a:ea typeface="明黑" panose="020B0300000000000000" pitchFamily="34" charset="-122"/>
              </a:endParaRPr>
            </a:p>
          </p:txBody>
        </p:sp>
        <p:grpSp>
          <p:nvGrpSpPr>
            <p:cNvPr id="63" name="组合 62"/>
            <p:cNvGrpSpPr/>
            <p:nvPr/>
          </p:nvGrpSpPr>
          <p:grpSpPr>
            <a:xfrm>
              <a:off x="1086608" y="1983517"/>
              <a:ext cx="236936" cy="239417"/>
              <a:chOff x="2705894" y="2216150"/>
              <a:chExt cx="909638" cy="919163"/>
            </a:xfrm>
            <a:solidFill>
              <a:schemeClr val="bg1"/>
            </a:solidFill>
          </p:grpSpPr>
          <p:sp>
            <p:nvSpPr>
              <p:cNvPr id="64" name="Freeform 153"/>
              <p:cNvSpPr>
                <a:spLocks/>
              </p:cNvSpPr>
              <p:nvPr/>
            </p:nvSpPr>
            <p:spPr bwMode="auto">
              <a:xfrm>
                <a:off x="2904331" y="2324100"/>
                <a:ext cx="522288" cy="398463"/>
              </a:xfrm>
              <a:custGeom>
                <a:avLst/>
                <a:gdLst>
                  <a:gd name="T0" fmla="*/ 8 w 139"/>
                  <a:gd name="T1" fmla="*/ 106 h 106"/>
                  <a:gd name="T2" fmla="*/ 5 w 139"/>
                  <a:gd name="T3" fmla="*/ 105 h 106"/>
                  <a:gd name="T4" fmla="*/ 2 w 139"/>
                  <a:gd name="T5" fmla="*/ 95 h 106"/>
                  <a:gd name="T6" fmla="*/ 30 w 139"/>
                  <a:gd name="T7" fmla="*/ 50 h 106"/>
                  <a:gd name="T8" fmla="*/ 35 w 139"/>
                  <a:gd name="T9" fmla="*/ 47 h 106"/>
                  <a:gd name="T10" fmla="*/ 41 w 139"/>
                  <a:gd name="T11" fmla="*/ 50 h 106"/>
                  <a:gd name="T12" fmla="*/ 57 w 139"/>
                  <a:gd name="T13" fmla="*/ 72 h 106"/>
                  <a:gd name="T14" fmla="*/ 76 w 139"/>
                  <a:gd name="T15" fmla="*/ 52 h 106"/>
                  <a:gd name="T16" fmla="*/ 85 w 139"/>
                  <a:gd name="T17" fmla="*/ 52 h 106"/>
                  <a:gd name="T18" fmla="*/ 101 w 139"/>
                  <a:gd name="T19" fmla="*/ 65 h 106"/>
                  <a:gd name="T20" fmla="*/ 124 w 139"/>
                  <a:gd name="T21" fmla="*/ 5 h 106"/>
                  <a:gd name="T22" fmla="*/ 133 w 139"/>
                  <a:gd name="T23" fmla="*/ 1 h 106"/>
                  <a:gd name="T24" fmla="*/ 137 w 139"/>
                  <a:gd name="T25" fmla="*/ 10 h 106"/>
                  <a:gd name="T26" fmla="*/ 110 w 139"/>
                  <a:gd name="T27" fmla="*/ 79 h 106"/>
                  <a:gd name="T28" fmla="*/ 105 w 139"/>
                  <a:gd name="T29" fmla="*/ 83 h 106"/>
                  <a:gd name="T30" fmla="*/ 99 w 139"/>
                  <a:gd name="T31" fmla="*/ 82 h 106"/>
                  <a:gd name="T32" fmla="*/ 81 w 139"/>
                  <a:gd name="T33" fmla="*/ 67 h 106"/>
                  <a:gd name="T34" fmla="*/ 61 w 139"/>
                  <a:gd name="T35" fmla="*/ 88 h 106"/>
                  <a:gd name="T36" fmla="*/ 56 w 139"/>
                  <a:gd name="T37" fmla="*/ 90 h 106"/>
                  <a:gd name="T38" fmla="*/ 50 w 139"/>
                  <a:gd name="T39" fmla="*/ 87 h 106"/>
                  <a:gd name="T40" fmla="*/ 36 w 139"/>
                  <a:gd name="T41" fmla="*/ 66 h 106"/>
                  <a:gd name="T42" fmla="*/ 14 w 139"/>
                  <a:gd name="T43" fmla="*/ 102 h 106"/>
                  <a:gd name="T44" fmla="*/ 8 w 139"/>
                  <a:gd name="T45" fmla="*/ 106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39" h="106">
                    <a:moveTo>
                      <a:pt x="8" y="106"/>
                    </a:moveTo>
                    <a:cubicBezTo>
                      <a:pt x="7" y="106"/>
                      <a:pt x="6" y="105"/>
                      <a:pt x="5" y="105"/>
                    </a:cubicBezTo>
                    <a:cubicBezTo>
                      <a:pt x="1" y="103"/>
                      <a:pt x="0" y="98"/>
                      <a:pt x="2" y="95"/>
                    </a:cubicBezTo>
                    <a:cubicBezTo>
                      <a:pt x="30" y="50"/>
                      <a:pt x="30" y="50"/>
                      <a:pt x="30" y="50"/>
                    </a:cubicBezTo>
                    <a:cubicBezTo>
                      <a:pt x="31" y="48"/>
                      <a:pt x="33" y="47"/>
                      <a:pt x="35" y="47"/>
                    </a:cubicBezTo>
                    <a:cubicBezTo>
                      <a:pt x="38" y="46"/>
                      <a:pt x="40" y="48"/>
                      <a:pt x="41" y="50"/>
                    </a:cubicBezTo>
                    <a:cubicBezTo>
                      <a:pt x="57" y="72"/>
                      <a:pt x="57" y="72"/>
                      <a:pt x="57" y="72"/>
                    </a:cubicBezTo>
                    <a:cubicBezTo>
                      <a:pt x="76" y="52"/>
                      <a:pt x="76" y="52"/>
                      <a:pt x="76" y="52"/>
                    </a:cubicBezTo>
                    <a:cubicBezTo>
                      <a:pt x="78" y="50"/>
                      <a:pt x="83" y="49"/>
                      <a:pt x="85" y="52"/>
                    </a:cubicBezTo>
                    <a:cubicBezTo>
                      <a:pt x="101" y="65"/>
                      <a:pt x="101" y="65"/>
                      <a:pt x="101" y="65"/>
                    </a:cubicBezTo>
                    <a:cubicBezTo>
                      <a:pt x="124" y="5"/>
                      <a:pt x="124" y="5"/>
                      <a:pt x="124" y="5"/>
                    </a:cubicBezTo>
                    <a:cubicBezTo>
                      <a:pt x="126" y="2"/>
                      <a:pt x="130" y="0"/>
                      <a:pt x="133" y="1"/>
                    </a:cubicBezTo>
                    <a:cubicBezTo>
                      <a:pt x="137" y="3"/>
                      <a:pt x="139" y="7"/>
                      <a:pt x="137" y="10"/>
                    </a:cubicBezTo>
                    <a:cubicBezTo>
                      <a:pt x="110" y="79"/>
                      <a:pt x="110" y="79"/>
                      <a:pt x="110" y="79"/>
                    </a:cubicBezTo>
                    <a:cubicBezTo>
                      <a:pt x="109" y="81"/>
                      <a:pt x="108" y="83"/>
                      <a:pt x="105" y="83"/>
                    </a:cubicBezTo>
                    <a:cubicBezTo>
                      <a:pt x="103" y="84"/>
                      <a:pt x="101" y="83"/>
                      <a:pt x="99" y="82"/>
                    </a:cubicBezTo>
                    <a:cubicBezTo>
                      <a:pt x="81" y="67"/>
                      <a:pt x="81" y="67"/>
                      <a:pt x="81" y="67"/>
                    </a:cubicBezTo>
                    <a:cubicBezTo>
                      <a:pt x="61" y="88"/>
                      <a:pt x="61" y="88"/>
                      <a:pt x="61" y="88"/>
                    </a:cubicBezTo>
                    <a:cubicBezTo>
                      <a:pt x="60" y="89"/>
                      <a:pt x="58" y="90"/>
                      <a:pt x="56" y="90"/>
                    </a:cubicBezTo>
                    <a:cubicBezTo>
                      <a:pt x="53" y="90"/>
                      <a:pt x="52" y="89"/>
                      <a:pt x="50" y="87"/>
                    </a:cubicBezTo>
                    <a:cubicBezTo>
                      <a:pt x="36" y="66"/>
                      <a:pt x="36" y="66"/>
                      <a:pt x="36" y="66"/>
                    </a:cubicBezTo>
                    <a:cubicBezTo>
                      <a:pt x="14" y="102"/>
                      <a:pt x="14" y="102"/>
                      <a:pt x="14" y="102"/>
                    </a:cubicBezTo>
                    <a:cubicBezTo>
                      <a:pt x="13" y="105"/>
                      <a:pt x="11" y="106"/>
                      <a:pt x="8" y="10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明黑" panose="020B0300000000000000" pitchFamily="34" charset="-122"/>
                  <a:ea typeface="明黑" panose="020B0300000000000000" pitchFamily="34" charset="-122"/>
                </a:endParaRPr>
              </a:p>
            </p:txBody>
          </p:sp>
          <p:sp>
            <p:nvSpPr>
              <p:cNvPr id="65" name="Freeform 154"/>
              <p:cNvSpPr>
                <a:spLocks/>
              </p:cNvSpPr>
              <p:nvPr/>
            </p:nvSpPr>
            <p:spPr bwMode="auto">
              <a:xfrm>
                <a:off x="2950369" y="2895600"/>
                <a:ext cx="423863" cy="239713"/>
              </a:xfrm>
              <a:custGeom>
                <a:avLst/>
                <a:gdLst>
                  <a:gd name="T0" fmla="*/ 110 w 113"/>
                  <a:gd name="T1" fmla="*/ 51 h 64"/>
                  <a:gd name="T2" fmla="*/ 64 w 113"/>
                  <a:gd name="T3" fmla="*/ 16 h 64"/>
                  <a:gd name="T4" fmla="*/ 64 w 113"/>
                  <a:gd name="T5" fmla="*/ 0 h 64"/>
                  <a:gd name="T6" fmla="*/ 50 w 113"/>
                  <a:gd name="T7" fmla="*/ 0 h 64"/>
                  <a:gd name="T8" fmla="*/ 50 w 113"/>
                  <a:gd name="T9" fmla="*/ 15 h 64"/>
                  <a:gd name="T10" fmla="*/ 4 w 113"/>
                  <a:gd name="T11" fmla="*/ 51 h 64"/>
                  <a:gd name="T12" fmla="*/ 2 w 113"/>
                  <a:gd name="T13" fmla="*/ 61 h 64"/>
                  <a:gd name="T14" fmla="*/ 8 w 113"/>
                  <a:gd name="T15" fmla="*/ 63 h 64"/>
                  <a:gd name="T16" fmla="*/ 12 w 113"/>
                  <a:gd name="T17" fmla="*/ 62 h 64"/>
                  <a:gd name="T18" fmla="*/ 50 w 113"/>
                  <a:gd name="T19" fmla="*/ 33 h 64"/>
                  <a:gd name="T20" fmla="*/ 50 w 113"/>
                  <a:gd name="T21" fmla="*/ 57 h 64"/>
                  <a:gd name="T22" fmla="*/ 57 w 113"/>
                  <a:gd name="T23" fmla="*/ 64 h 64"/>
                  <a:gd name="T24" fmla="*/ 57 w 113"/>
                  <a:gd name="T25" fmla="*/ 64 h 64"/>
                  <a:gd name="T26" fmla="*/ 64 w 113"/>
                  <a:gd name="T27" fmla="*/ 57 h 64"/>
                  <a:gd name="T28" fmla="*/ 64 w 113"/>
                  <a:gd name="T29" fmla="*/ 34 h 64"/>
                  <a:gd name="T30" fmla="*/ 101 w 113"/>
                  <a:gd name="T31" fmla="*/ 62 h 64"/>
                  <a:gd name="T32" fmla="*/ 106 w 113"/>
                  <a:gd name="T33" fmla="*/ 63 h 64"/>
                  <a:gd name="T34" fmla="*/ 111 w 113"/>
                  <a:gd name="T35" fmla="*/ 61 h 64"/>
                  <a:gd name="T36" fmla="*/ 110 w 113"/>
                  <a:gd name="T37" fmla="*/ 51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3" h="64">
                    <a:moveTo>
                      <a:pt x="110" y="51"/>
                    </a:moveTo>
                    <a:cubicBezTo>
                      <a:pt x="64" y="16"/>
                      <a:pt x="64" y="16"/>
                      <a:pt x="64" y="16"/>
                    </a:cubicBezTo>
                    <a:cubicBezTo>
                      <a:pt x="64" y="0"/>
                      <a:pt x="64" y="0"/>
                      <a:pt x="64" y="0"/>
                    </a:cubicBezTo>
                    <a:cubicBezTo>
                      <a:pt x="50" y="0"/>
                      <a:pt x="50" y="0"/>
                      <a:pt x="50" y="0"/>
                    </a:cubicBezTo>
                    <a:cubicBezTo>
                      <a:pt x="50" y="15"/>
                      <a:pt x="50" y="15"/>
                      <a:pt x="50" y="15"/>
                    </a:cubicBezTo>
                    <a:cubicBezTo>
                      <a:pt x="4" y="51"/>
                      <a:pt x="4" y="51"/>
                      <a:pt x="4" y="51"/>
                    </a:cubicBezTo>
                    <a:cubicBezTo>
                      <a:pt x="1" y="53"/>
                      <a:pt x="0" y="58"/>
                      <a:pt x="2" y="61"/>
                    </a:cubicBezTo>
                    <a:cubicBezTo>
                      <a:pt x="4" y="63"/>
                      <a:pt x="6" y="63"/>
                      <a:pt x="8" y="63"/>
                    </a:cubicBezTo>
                    <a:cubicBezTo>
                      <a:pt x="9" y="63"/>
                      <a:pt x="11" y="63"/>
                      <a:pt x="12" y="62"/>
                    </a:cubicBezTo>
                    <a:cubicBezTo>
                      <a:pt x="50" y="33"/>
                      <a:pt x="50" y="33"/>
                      <a:pt x="50" y="33"/>
                    </a:cubicBezTo>
                    <a:cubicBezTo>
                      <a:pt x="50" y="57"/>
                      <a:pt x="50" y="57"/>
                      <a:pt x="50" y="57"/>
                    </a:cubicBezTo>
                    <a:cubicBezTo>
                      <a:pt x="50" y="61"/>
                      <a:pt x="53" y="64"/>
                      <a:pt x="57" y="64"/>
                    </a:cubicBezTo>
                    <a:cubicBezTo>
                      <a:pt x="57" y="64"/>
                      <a:pt x="57" y="64"/>
                      <a:pt x="57" y="64"/>
                    </a:cubicBezTo>
                    <a:cubicBezTo>
                      <a:pt x="61" y="64"/>
                      <a:pt x="64" y="61"/>
                      <a:pt x="64" y="57"/>
                    </a:cubicBezTo>
                    <a:cubicBezTo>
                      <a:pt x="64" y="34"/>
                      <a:pt x="64" y="34"/>
                      <a:pt x="64" y="34"/>
                    </a:cubicBezTo>
                    <a:cubicBezTo>
                      <a:pt x="101" y="62"/>
                      <a:pt x="101" y="62"/>
                      <a:pt x="101" y="62"/>
                    </a:cubicBezTo>
                    <a:cubicBezTo>
                      <a:pt x="103" y="63"/>
                      <a:pt x="104" y="63"/>
                      <a:pt x="106" y="63"/>
                    </a:cubicBezTo>
                    <a:cubicBezTo>
                      <a:pt x="108" y="63"/>
                      <a:pt x="110" y="63"/>
                      <a:pt x="111" y="61"/>
                    </a:cubicBezTo>
                    <a:cubicBezTo>
                      <a:pt x="113" y="58"/>
                      <a:pt x="113" y="53"/>
                      <a:pt x="110" y="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明黑" panose="020B0300000000000000" pitchFamily="34" charset="-122"/>
                  <a:ea typeface="明黑" panose="020B0300000000000000" pitchFamily="34" charset="-122"/>
                </a:endParaRPr>
              </a:p>
            </p:txBody>
          </p:sp>
          <p:sp>
            <p:nvSpPr>
              <p:cNvPr id="66" name="Freeform 155"/>
              <p:cNvSpPr>
                <a:spLocks noEditPoints="1"/>
              </p:cNvSpPr>
              <p:nvPr/>
            </p:nvSpPr>
            <p:spPr bwMode="auto">
              <a:xfrm>
                <a:off x="2705894" y="2216150"/>
                <a:ext cx="909638" cy="619125"/>
              </a:xfrm>
              <a:custGeom>
                <a:avLst/>
                <a:gdLst>
                  <a:gd name="T0" fmla="*/ 235 w 242"/>
                  <a:gd name="T1" fmla="*/ 0 h 165"/>
                  <a:gd name="T2" fmla="*/ 7 w 242"/>
                  <a:gd name="T3" fmla="*/ 0 h 165"/>
                  <a:gd name="T4" fmla="*/ 0 w 242"/>
                  <a:gd name="T5" fmla="*/ 7 h 165"/>
                  <a:gd name="T6" fmla="*/ 7 w 242"/>
                  <a:gd name="T7" fmla="*/ 14 h 165"/>
                  <a:gd name="T8" fmla="*/ 13 w 242"/>
                  <a:gd name="T9" fmla="*/ 14 h 165"/>
                  <a:gd name="T10" fmla="*/ 13 w 242"/>
                  <a:gd name="T11" fmla="*/ 137 h 165"/>
                  <a:gd name="T12" fmla="*/ 41 w 242"/>
                  <a:gd name="T13" fmla="*/ 165 h 165"/>
                  <a:gd name="T14" fmla="*/ 202 w 242"/>
                  <a:gd name="T15" fmla="*/ 165 h 165"/>
                  <a:gd name="T16" fmla="*/ 230 w 242"/>
                  <a:gd name="T17" fmla="*/ 137 h 165"/>
                  <a:gd name="T18" fmla="*/ 230 w 242"/>
                  <a:gd name="T19" fmla="*/ 14 h 165"/>
                  <a:gd name="T20" fmla="*/ 235 w 242"/>
                  <a:gd name="T21" fmla="*/ 14 h 165"/>
                  <a:gd name="T22" fmla="*/ 242 w 242"/>
                  <a:gd name="T23" fmla="*/ 7 h 165"/>
                  <a:gd name="T24" fmla="*/ 235 w 242"/>
                  <a:gd name="T25" fmla="*/ 0 h 165"/>
                  <a:gd name="T26" fmla="*/ 216 w 242"/>
                  <a:gd name="T27" fmla="*/ 137 h 165"/>
                  <a:gd name="T28" fmla="*/ 202 w 242"/>
                  <a:gd name="T29" fmla="*/ 151 h 165"/>
                  <a:gd name="T30" fmla="*/ 41 w 242"/>
                  <a:gd name="T31" fmla="*/ 151 h 165"/>
                  <a:gd name="T32" fmla="*/ 27 w 242"/>
                  <a:gd name="T33" fmla="*/ 137 h 165"/>
                  <a:gd name="T34" fmla="*/ 27 w 242"/>
                  <a:gd name="T35" fmla="*/ 14 h 165"/>
                  <a:gd name="T36" fmla="*/ 216 w 242"/>
                  <a:gd name="T37" fmla="*/ 14 h 165"/>
                  <a:gd name="T38" fmla="*/ 216 w 242"/>
                  <a:gd name="T39" fmla="*/ 137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42" h="165">
                    <a:moveTo>
                      <a:pt x="235" y="0"/>
                    </a:moveTo>
                    <a:cubicBezTo>
                      <a:pt x="7" y="0"/>
                      <a:pt x="7" y="0"/>
                      <a:pt x="7" y="0"/>
                    </a:cubicBezTo>
                    <a:cubicBezTo>
                      <a:pt x="4" y="0"/>
                      <a:pt x="0" y="3"/>
                      <a:pt x="0" y="7"/>
                    </a:cubicBezTo>
                    <a:cubicBezTo>
                      <a:pt x="0" y="11"/>
                      <a:pt x="4" y="14"/>
                      <a:pt x="7" y="14"/>
                    </a:cubicBezTo>
                    <a:cubicBezTo>
                      <a:pt x="13" y="14"/>
                      <a:pt x="13" y="14"/>
                      <a:pt x="13" y="14"/>
                    </a:cubicBezTo>
                    <a:cubicBezTo>
                      <a:pt x="13" y="137"/>
                      <a:pt x="13" y="137"/>
                      <a:pt x="13" y="137"/>
                    </a:cubicBezTo>
                    <a:cubicBezTo>
                      <a:pt x="13" y="153"/>
                      <a:pt x="26" y="165"/>
                      <a:pt x="41" y="165"/>
                    </a:cubicBezTo>
                    <a:cubicBezTo>
                      <a:pt x="202" y="165"/>
                      <a:pt x="202" y="165"/>
                      <a:pt x="202" y="165"/>
                    </a:cubicBezTo>
                    <a:cubicBezTo>
                      <a:pt x="217" y="165"/>
                      <a:pt x="230" y="153"/>
                      <a:pt x="230" y="137"/>
                    </a:cubicBezTo>
                    <a:cubicBezTo>
                      <a:pt x="230" y="14"/>
                      <a:pt x="230" y="14"/>
                      <a:pt x="230" y="14"/>
                    </a:cubicBezTo>
                    <a:cubicBezTo>
                      <a:pt x="235" y="14"/>
                      <a:pt x="235" y="14"/>
                      <a:pt x="235" y="14"/>
                    </a:cubicBezTo>
                    <a:cubicBezTo>
                      <a:pt x="239" y="14"/>
                      <a:pt x="242" y="11"/>
                      <a:pt x="242" y="7"/>
                    </a:cubicBezTo>
                    <a:cubicBezTo>
                      <a:pt x="242" y="3"/>
                      <a:pt x="239" y="0"/>
                      <a:pt x="235" y="0"/>
                    </a:cubicBezTo>
                    <a:close/>
                    <a:moveTo>
                      <a:pt x="216" y="137"/>
                    </a:moveTo>
                    <a:cubicBezTo>
                      <a:pt x="216" y="145"/>
                      <a:pt x="210" y="151"/>
                      <a:pt x="202" y="151"/>
                    </a:cubicBezTo>
                    <a:cubicBezTo>
                      <a:pt x="41" y="151"/>
                      <a:pt x="41" y="151"/>
                      <a:pt x="41" y="151"/>
                    </a:cubicBezTo>
                    <a:cubicBezTo>
                      <a:pt x="33" y="151"/>
                      <a:pt x="27" y="145"/>
                      <a:pt x="27" y="137"/>
                    </a:cubicBezTo>
                    <a:cubicBezTo>
                      <a:pt x="27" y="14"/>
                      <a:pt x="27" y="14"/>
                      <a:pt x="27" y="14"/>
                    </a:cubicBezTo>
                    <a:cubicBezTo>
                      <a:pt x="216" y="14"/>
                      <a:pt x="216" y="14"/>
                      <a:pt x="216" y="14"/>
                    </a:cubicBezTo>
                    <a:lnTo>
                      <a:pt x="216" y="1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明黑" panose="020B0300000000000000" pitchFamily="34" charset="-122"/>
                  <a:ea typeface="明黑" panose="020B0300000000000000" pitchFamily="34" charset="-122"/>
                </a:endParaRPr>
              </a:p>
            </p:txBody>
          </p:sp>
        </p:grpSp>
      </p:grpSp>
      <p:grpSp>
        <p:nvGrpSpPr>
          <p:cNvPr id="59" name="组合 58"/>
          <p:cNvGrpSpPr/>
          <p:nvPr/>
        </p:nvGrpSpPr>
        <p:grpSpPr>
          <a:xfrm>
            <a:off x="1370557" y="3442775"/>
            <a:ext cx="2822820" cy="842764"/>
            <a:chOff x="1560890" y="1753655"/>
            <a:chExt cx="2139082" cy="842764"/>
          </a:xfrm>
        </p:grpSpPr>
        <p:sp>
          <p:nvSpPr>
            <p:cNvPr id="60" name="文本框 40"/>
            <p:cNvSpPr>
              <a:spLocks noChangeArrowheads="1"/>
            </p:cNvSpPr>
            <p:nvPr/>
          </p:nvSpPr>
          <p:spPr bwMode="auto">
            <a:xfrm>
              <a:off x="1560890" y="2060888"/>
              <a:ext cx="2139082" cy="53553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zh-CN" altLang="en-US" sz="1200" dirty="0">
                  <a:solidFill>
                    <a:sysClr val="windowText" lastClr="000000"/>
                  </a:solidFill>
                  <a:latin typeface="明黑" panose="020B0300000000000000" pitchFamily="34" charset="-122"/>
                  <a:ea typeface="明黑" panose="020B0300000000000000" pitchFamily="34" charset="-122"/>
                </a:rPr>
                <a:t>信息组织在，将演示文稿打印出来打印出来以便应用到更广泛的领域中</a:t>
              </a:r>
            </a:p>
          </p:txBody>
        </p:sp>
        <p:sp>
          <p:nvSpPr>
            <p:cNvPr id="61" name="矩形 60"/>
            <p:cNvSpPr/>
            <p:nvPr/>
          </p:nvSpPr>
          <p:spPr>
            <a:xfrm flipH="1">
              <a:off x="1560890" y="1753655"/>
              <a:ext cx="1971187" cy="360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nSpc>
                  <a:spcPct val="120000"/>
                </a:lnSpc>
              </a:pPr>
              <a:r>
                <a:rPr lang="zh-CN" altLang="en-US" sz="1600" b="1" spc="300" dirty="0">
                  <a:solidFill>
                    <a:schemeClr val="tx1">
                      <a:lumMod val="75000"/>
                      <a:lumOff val="25000"/>
                    </a:schemeClr>
                  </a:solidFill>
                  <a:latin typeface="明黑" panose="020B0300000000000000" pitchFamily="34" charset="-122"/>
                  <a:ea typeface="明黑" panose="020B0300000000000000" pitchFamily="34" charset="-122"/>
                  <a:sym typeface="微软雅黑" panose="020B0503020204020204" pitchFamily="34" charset="-122"/>
                </a:rPr>
                <a:t>网络设计</a:t>
              </a:r>
            </a:p>
          </p:txBody>
        </p:sp>
      </p:grpSp>
      <p:grpSp>
        <p:nvGrpSpPr>
          <p:cNvPr id="44" name="组合 43"/>
          <p:cNvGrpSpPr/>
          <p:nvPr/>
        </p:nvGrpSpPr>
        <p:grpSpPr>
          <a:xfrm>
            <a:off x="712826" y="5332027"/>
            <a:ext cx="504000" cy="504000"/>
            <a:chOff x="914400" y="4297366"/>
            <a:chExt cx="581353" cy="581353"/>
          </a:xfrm>
        </p:grpSpPr>
        <p:sp>
          <p:nvSpPr>
            <p:cNvPr id="48" name="Rounded Rectangle 12"/>
            <p:cNvSpPr/>
            <p:nvPr/>
          </p:nvSpPr>
          <p:spPr>
            <a:xfrm>
              <a:off x="914400" y="4297366"/>
              <a:ext cx="581353" cy="581353"/>
            </a:xfrm>
            <a:prstGeom prst="ellipse">
              <a:avLst/>
            </a:prstGeom>
            <a:solidFill>
              <a:srgbClr val="089C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solidFill>
                  <a:schemeClr val="bg1"/>
                </a:solidFill>
                <a:latin typeface="明黑" panose="020B0300000000000000" pitchFamily="34" charset="-122"/>
                <a:ea typeface="明黑" panose="020B0300000000000000" pitchFamily="34" charset="-122"/>
              </a:endParaRPr>
            </a:p>
          </p:txBody>
        </p:sp>
        <p:grpSp>
          <p:nvGrpSpPr>
            <p:cNvPr id="49" name="组合 48"/>
            <p:cNvGrpSpPr/>
            <p:nvPr/>
          </p:nvGrpSpPr>
          <p:grpSpPr>
            <a:xfrm>
              <a:off x="1087015" y="4494646"/>
              <a:ext cx="236108" cy="186909"/>
              <a:chOff x="6652418" y="5640388"/>
              <a:chExt cx="906463" cy="717550"/>
            </a:xfrm>
            <a:solidFill>
              <a:schemeClr val="bg1"/>
            </a:solidFill>
          </p:grpSpPr>
          <p:sp>
            <p:nvSpPr>
              <p:cNvPr id="50" name="Freeform 97"/>
              <p:cNvSpPr>
                <a:spLocks/>
              </p:cNvSpPr>
              <p:nvPr/>
            </p:nvSpPr>
            <p:spPr bwMode="auto">
              <a:xfrm>
                <a:off x="7208043" y="6086475"/>
                <a:ext cx="219075" cy="52388"/>
              </a:xfrm>
              <a:custGeom>
                <a:avLst/>
                <a:gdLst>
                  <a:gd name="T0" fmla="*/ 51 w 58"/>
                  <a:gd name="T1" fmla="*/ 14 h 14"/>
                  <a:gd name="T2" fmla="*/ 7 w 58"/>
                  <a:gd name="T3" fmla="*/ 14 h 14"/>
                  <a:gd name="T4" fmla="*/ 0 w 58"/>
                  <a:gd name="T5" fmla="*/ 7 h 14"/>
                  <a:gd name="T6" fmla="*/ 7 w 58"/>
                  <a:gd name="T7" fmla="*/ 0 h 14"/>
                  <a:gd name="T8" fmla="*/ 51 w 58"/>
                  <a:gd name="T9" fmla="*/ 0 h 14"/>
                  <a:gd name="T10" fmla="*/ 58 w 58"/>
                  <a:gd name="T11" fmla="*/ 7 h 14"/>
                  <a:gd name="T12" fmla="*/ 51 w 58"/>
                  <a:gd name="T13" fmla="*/ 14 h 14"/>
                </a:gdLst>
                <a:ahLst/>
                <a:cxnLst>
                  <a:cxn ang="0">
                    <a:pos x="T0" y="T1"/>
                  </a:cxn>
                  <a:cxn ang="0">
                    <a:pos x="T2" y="T3"/>
                  </a:cxn>
                  <a:cxn ang="0">
                    <a:pos x="T4" y="T5"/>
                  </a:cxn>
                  <a:cxn ang="0">
                    <a:pos x="T6" y="T7"/>
                  </a:cxn>
                  <a:cxn ang="0">
                    <a:pos x="T8" y="T9"/>
                  </a:cxn>
                  <a:cxn ang="0">
                    <a:pos x="T10" y="T11"/>
                  </a:cxn>
                  <a:cxn ang="0">
                    <a:pos x="T12" y="T13"/>
                  </a:cxn>
                </a:cxnLst>
                <a:rect l="0" t="0" r="r" b="b"/>
                <a:pathLst>
                  <a:path w="58" h="14">
                    <a:moveTo>
                      <a:pt x="51" y="14"/>
                    </a:moveTo>
                    <a:cubicBezTo>
                      <a:pt x="7" y="14"/>
                      <a:pt x="7" y="14"/>
                      <a:pt x="7" y="14"/>
                    </a:cubicBezTo>
                    <a:cubicBezTo>
                      <a:pt x="3" y="14"/>
                      <a:pt x="0" y="11"/>
                      <a:pt x="0" y="7"/>
                    </a:cubicBezTo>
                    <a:cubicBezTo>
                      <a:pt x="0" y="3"/>
                      <a:pt x="3" y="0"/>
                      <a:pt x="7" y="0"/>
                    </a:cubicBezTo>
                    <a:cubicBezTo>
                      <a:pt x="51" y="0"/>
                      <a:pt x="51" y="0"/>
                      <a:pt x="51" y="0"/>
                    </a:cubicBezTo>
                    <a:cubicBezTo>
                      <a:pt x="55" y="0"/>
                      <a:pt x="58" y="3"/>
                      <a:pt x="58" y="7"/>
                    </a:cubicBezTo>
                    <a:cubicBezTo>
                      <a:pt x="58" y="11"/>
                      <a:pt x="55" y="14"/>
                      <a:pt x="51"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明黑" panose="020B0300000000000000" pitchFamily="34" charset="-122"/>
                  <a:ea typeface="明黑" panose="020B0300000000000000" pitchFamily="34" charset="-122"/>
                </a:endParaRPr>
              </a:p>
            </p:txBody>
          </p:sp>
          <p:sp>
            <p:nvSpPr>
              <p:cNvPr id="51" name="Freeform 98"/>
              <p:cNvSpPr>
                <a:spLocks/>
              </p:cNvSpPr>
              <p:nvPr/>
            </p:nvSpPr>
            <p:spPr bwMode="auto">
              <a:xfrm>
                <a:off x="7208043" y="6180138"/>
                <a:ext cx="219075" cy="53975"/>
              </a:xfrm>
              <a:custGeom>
                <a:avLst/>
                <a:gdLst>
                  <a:gd name="T0" fmla="*/ 51 w 58"/>
                  <a:gd name="T1" fmla="*/ 14 h 14"/>
                  <a:gd name="T2" fmla="*/ 7 w 58"/>
                  <a:gd name="T3" fmla="*/ 14 h 14"/>
                  <a:gd name="T4" fmla="*/ 0 w 58"/>
                  <a:gd name="T5" fmla="*/ 7 h 14"/>
                  <a:gd name="T6" fmla="*/ 7 w 58"/>
                  <a:gd name="T7" fmla="*/ 0 h 14"/>
                  <a:gd name="T8" fmla="*/ 51 w 58"/>
                  <a:gd name="T9" fmla="*/ 0 h 14"/>
                  <a:gd name="T10" fmla="*/ 58 w 58"/>
                  <a:gd name="T11" fmla="*/ 7 h 14"/>
                  <a:gd name="T12" fmla="*/ 51 w 58"/>
                  <a:gd name="T13" fmla="*/ 14 h 14"/>
                </a:gdLst>
                <a:ahLst/>
                <a:cxnLst>
                  <a:cxn ang="0">
                    <a:pos x="T0" y="T1"/>
                  </a:cxn>
                  <a:cxn ang="0">
                    <a:pos x="T2" y="T3"/>
                  </a:cxn>
                  <a:cxn ang="0">
                    <a:pos x="T4" y="T5"/>
                  </a:cxn>
                  <a:cxn ang="0">
                    <a:pos x="T6" y="T7"/>
                  </a:cxn>
                  <a:cxn ang="0">
                    <a:pos x="T8" y="T9"/>
                  </a:cxn>
                  <a:cxn ang="0">
                    <a:pos x="T10" y="T11"/>
                  </a:cxn>
                  <a:cxn ang="0">
                    <a:pos x="T12" y="T13"/>
                  </a:cxn>
                </a:cxnLst>
                <a:rect l="0" t="0" r="r" b="b"/>
                <a:pathLst>
                  <a:path w="58" h="14">
                    <a:moveTo>
                      <a:pt x="51" y="14"/>
                    </a:moveTo>
                    <a:cubicBezTo>
                      <a:pt x="7" y="14"/>
                      <a:pt x="7" y="14"/>
                      <a:pt x="7" y="14"/>
                    </a:cubicBezTo>
                    <a:cubicBezTo>
                      <a:pt x="3" y="14"/>
                      <a:pt x="0" y="11"/>
                      <a:pt x="0" y="7"/>
                    </a:cubicBezTo>
                    <a:cubicBezTo>
                      <a:pt x="0" y="3"/>
                      <a:pt x="3" y="0"/>
                      <a:pt x="7" y="0"/>
                    </a:cubicBezTo>
                    <a:cubicBezTo>
                      <a:pt x="51" y="0"/>
                      <a:pt x="51" y="0"/>
                      <a:pt x="51" y="0"/>
                    </a:cubicBezTo>
                    <a:cubicBezTo>
                      <a:pt x="55" y="0"/>
                      <a:pt x="58" y="3"/>
                      <a:pt x="58" y="7"/>
                    </a:cubicBezTo>
                    <a:cubicBezTo>
                      <a:pt x="58" y="11"/>
                      <a:pt x="55" y="14"/>
                      <a:pt x="51"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明黑" panose="020B0300000000000000" pitchFamily="34" charset="-122"/>
                  <a:ea typeface="明黑" panose="020B0300000000000000" pitchFamily="34" charset="-122"/>
                </a:endParaRPr>
              </a:p>
            </p:txBody>
          </p:sp>
          <p:sp>
            <p:nvSpPr>
              <p:cNvPr id="52" name="Freeform 99"/>
              <p:cNvSpPr>
                <a:spLocks/>
              </p:cNvSpPr>
              <p:nvPr/>
            </p:nvSpPr>
            <p:spPr bwMode="auto">
              <a:xfrm>
                <a:off x="6923881" y="6086475"/>
                <a:ext cx="217488" cy="52388"/>
              </a:xfrm>
              <a:custGeom>
                <a:avLst/>
                <a:gdLst>
                  <a:gd name="T0" fmla="*/ 51 w 58"/>
                  <a:gd name="T1" fmla="*/ 14 h 14"/>
                  <a:gd name="T2" fmla="*/ 7 w 58"/>
                  <a:gd name="T3" fmla="*/ 14 h 14"/>
                  <a:gd name="T4" fmla="*/ 0 w 58"/>
                  <a:gd name="T5" fmla="*/ 7 h 14"/>
                  <a:gd name="T6" fmla="*/ 7 w 58"/>
                  <a:gd name="T7" fmla="*/ 0 h 14"/>
                  <a:gd name="T8" fmla="*/ 51 w 58"/>
                  <a:gd name="T9" fmla="*/ 0 h 14"/>
                  <a:gd name="T10" fmla="*/ 58 w 58"/>
                  <a:gd name="T11" fmla="*/ 7 h 14"/>
                  <a:gd name="T12" fmla="*/ 51 w 58"/>
                  <a:gd name="T13" fmla="*/ 14 h 14"/>
                </a:gdLst>
                <a:ahLst/>
                <a:cxnLst>
                  <a:cxn ang="0">
                    <a:pos x="T0" y="T1"/>
                  </a:cxn>
                  <a:cxn ang="0">
                    <a:pos x="T2" y="T3"/>
                  </a:cxn>
                  <a:cxn ang="0">
                    <a:pos x="T4" y="T5"/>
                  </a:cxn>
                  <a:cxn ang="0">
                    <a:pos x="T6" y="T7"/>
                  </a:cxn>
                  <a:cxn ang="0">
                    <a:pos x="T8" y="T9"/>
                  </a:cxn>
                  <a:cxn ang="0">
                    <a:pos x="T10" y="T11"/>
                  </a:cxn>
                  <a:cxn ang="0">
                    <a:pos x="T12" y="T13"/>
                  </a:cxn>
                </a:cxnLst>
                <a:rect l="0" t="0" r="r" b="b"/>
                <a:pathLst>
                  <a:path w="58" h="14">
                    <a:moveTo>
                      <a:pt x="51" y="14"/>
                    </a:moveTo>
                    <a:cubicBezTo>
                      <a:pt x="7" y="14"/>
                      <a:pt x="7" y="14"/>
                      <a:pt x="7" y="14"/>
                    </a:cubicBezTo>
                    <a:cubicBezTo>
                      <a:pt x="3" y="14"/>
                      <a:pt x="0" y="11"/>
                      <a:pt x="0" y="7"/>
                    </a:cubicBezTo>
                    <a:cubicBezTo>
                      <a:pt x="0" y="3"/>
                      <a:pt x="3" y="0"/>
                      <a:pt x="7" y="0"/>
                    </a:cubicBezTo>
                    <a:cubicBezTo>
                      <a:pt x="51" y="0"/>
                      <a:pt x="51" y="0"/>
                      <a:pt x="51" y="0"/>
                    </a:cubicBezTo>
                    <a:cubicBezTo>
                      <a:pt x="54" y="0"/>
                      <a:pt x="58" y="3"/>
                      <a:pt x="58" y="7"/>
                    </a:cubicBezTo>
                    <a:cubicBezTo>
                      <a:pt x="58" y="11"/>
                      <a:pt x="54" y="14"/>
                      <a:pt x="51"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明黑" panose="020B0300000000000000" pitchFamily="34" charset="-122"/>
                  <a:ea typeface="明黑" panose="020B0300000000000000" pitchFamily="34" charset="-122"/>
                </a:endParaRPr>
              </a:p>
            </p:txBody>
          </p:sp>
          <p:sp>
            <p:nvSpPr>
              <p:cNvPr id="53" name="Freeform 100"/>
              <p:cNvSpPr>
                <a:spLocks/>
              </p:cNvSpPr>
              <p:nvPr/>
            </p:nvSpPr>
            <p:spPr bwMode="auto">
              <a:xfrm>
                <a:off x="6923881" y="6180138"/>
                <a:ext cx="217488" cy="53975"/>
              </a:xfrm>
              <a:custGeom>
                <a:avLst/>
                <a:gdLst>
                  <a:gd name="T0" fmla="*/ 51 w 58"/>
                  <a:gd name="T1" fmla="*/ 14 h 14"/>
                  <a:gd name="T2" fmla="*/ 7 w 58"/>
                  <a:gd name="T3" fmla="*/ 14 h 14"/>
                  <a:gd name="T4" fmla="*/ 0 w 58"/>
                  <a:gd name="T5" fmla="*/ 7 h 14"/>
                  <a:gd name="T6" fmla="*/ 7 w 58"/>
                  <a:gd name="T7" fmla="*/ 0 h 14"/>
                  <a:gd name="T8" fmla="*/ 51 w 58"/>
                  <a:gd name="T9" fmla="*/ 0 h 14"/>
                  <a:gd name="T10" fmla="*/ 58 w 58"/>
                  <a:gd name="T11" fmla="*/ 7 h 14"/>
                  <a:gd name="T12" fmla="*/ 51 w 58"/>
                  <a:gd name="T13" fmla="*/ 14 h 14"/>
                </a:gdLst>
                <a:ahLst/>
                <a:cxnLst>
                  <a:cxn ang="0">
                    <a:pos x="T0" y="T1"/>
                  </a:cxn>
                  <a:cxn ang="0">
                    <a:pos x="T2" y="T3"/>
                  </a:cxn>
                  <a:cxn ang="0">
                    <a:pos x="T4" y="T5"/>
                  </a:cxn>
                  <a:cxn ang="0">
                    <a:pos x="T6" y="T7"/>
                  </a:cxn>
                  <a:cxn ang="0">
                    <a:pos x="T8" y="T9"/>
                  </a:cxn>
                  <a:cxn ang="0">
                    <a:pos x="T10" y="T11"/>
                  </a:cxn>
                  <a:cxn ang="0">
                    <a:pos x="T12" y="T13"/>
                  </a:cxn>
                </a:cxnLst>
                <a:rect l="0" t="0" r="r" b="b"/>
                <a:pathLst>
                  <a:path w="58" h="14">
                    <a:moveTo>
                      <a:pt x="51" y="14"/>
                    </a:moveTo>
                    <a:cubicBezTo>
                      <a:pt x="7" y="14"/>
                      <a:pt x="7" y="14"/>
                      <a:pt x="7" y="14"/>
                    </a:cubicBezTo>
                    <a:cubicBezTo>
                      <a:pt x="3" y="14"/>
                      <a:pt x="0" y="11"/>
                      <a:pt x="0" y="7"/>
                    </a:cubicBezTo>
                    <a:cubicBezTo>
                      <a:pt x="0" y="3"/>
                      <a:pt x="3" y="0"/>
                      <a:pt x="7" y="0"/>
                    </a:cubicBezTo>
                    <a:cubicBezTo>
                      <a:pt x="51" y="0"/>
                      <a:pt x="51" y="0"/>
                      <a:pt x="51" y="0"/>
                    </a:cubicBezTo>
                    <a:cubicBezTo>
                      <a:pt x="54" y="0"/>
                      <a:pt x="58" y="3"/>
                      <a:pt x="58" y="7"/>
                    </a:cubicBezTo>
                    <a:cubicBezTo>
                      <a:pt x="58" y="11"/>
                      <a:pt x="54" y="14"/>
                      <a:pt x="51"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明黑" panose="020B0300000000000000" pitchFamily="34" charset="-122"/>
                  <a:ea typeface="明黑" panose="020B0300000000000000" pitchFamily="34" charset="-122"/>
                </a:endParaRPr>
              </a:p>
            </p:txBody>
          </p:sp>
          <p:sp>
            <p:nvSpPr>
              <p:cNvPr id="54" name="Freeform 101"/>
              <p:cNvSpPr>
                <a:spLocks noEditPoints="1"/>
              </p:cNvSpPr>
              <p:nvPr/>
            </p:nvSpPr>
            <p:spPr bwMode="auto">
              <a:xfrm>
                <a:off x="6652418" y="5640388"/>
                <a:ext cx="906463" cy="717550"/>
              </a:xfrm>
              <a:custGeom>
                <a:avLst/>
                <a:gdLst>
                  <a:gd name="T0" fmla="*/ 27 w 241"/>
                  <a:gd name="T1" fmla="*/ 191 h 191"/>
                  <a:gd name="T2" fmla="*/ 26 w 241"/>
                  <a:gd name="T3" fmla="*/ 191 h 191"/>
                  <a:gd name="T4" fmla="*/ 26 w 241"/>
                  <a:gd name="T5" fmla="*/ 191 h 191"/>
                  <a:gd name="T6" fmla="*/ 0 w 241"/>
                  <a:gd name="T7" fmla="*/ 164 h 191"/>
                  <a:gd name="T8" fmla="*/ 0 w 241"/>
                  <a:gd name="T9" fmla="*/ 33 h 191"/>
                  <a:gd name="T10" fmla="*/ 14 w 241"/>
                  <a:gd name="T11" fmla="*/ 33 h 191"/>
                  <a:gd name="T12" fmla="*/ 14 w 241"/>
                  <a:gd name="T13" fmla="*/ 164 h 191"/>
                  <a:gd name="T14" fmla="*/ 26 w 241"/>
                  <a:gd name="T15" fmla="*/ 177 h 191"/>
                  <a:gd name="T16" fmla="*/ 38 w 241"/>
                  <a:gd name="T17" fmla="*/ 165 h 191"/>
                  <a:gd name="T18" fmla="*/ 38 w 241"/>
                  <a:gd name="T19" fmla="*/ 165 h 191"/>
                  <a:gd name="T20" fmla="*/ 38 w 241"/>
                  <a:gd name="T21" fmla="*/ 0 h 191"/>
                  <a:gd name="T22" fmla="*/ 241 w 241"/>
                  <a:gd name="T23" fmla="*/ 0 h 191"/>
                  <a:gd name="T24" fmla="*/ 241 w 241"/>
                  <a:gd name="T25" fmla="*/ 164 h 191"/>
                  <a:gd name="T26" fmla="*/ 214 w 241"/>
                  <a:gd name="T27" fmla="*/ 191 h 191"/>
                  <a:gd name="T28" fmla="*/ 27 w 241"/>
                  <a:gd name="T29" fmla="*/ 191 h 191"/>
                  <a:gd name="T30" fmla="*/ 52 w 241"/>
                  <a:gd name="T31" fmla="*/ 13 h 191"/>
                  <a:gd name="T32" fmla="*/ 52 w 241"/>
                  <a:gd name="T33" fmla="*/ 14 h 191"/>
                  <a:gd name="T34" fmla="*/ 51 w 241"/>
                  <a:gd name="T35" fmla="*/ 14 h 191"/>
                  <a:gd name="T36" fmla="*/ 51 w 241"/>
                  <a:gd name="T37" fmla="*/ 164 h 191"/>
                  <a:gd name="T38" fmla="*/ 49 w 241"/>
                  <a:gd name="T39" fmla="*/ 176 h 191"/>
                  <a:gd name="T40" fmla="*/ 49 w 241"/>
                  <a:gd name="T41" fmla="*/ 177 h 191"/>
                  <a:gd name="T42" fmla="*/ 50 w 241"/>
                  <a:gd name="T43" fmla="*/ 178 h 191"/>
                  <a:gd name="T44" fmla="*/ 214 w 241"/>
                  <a:gd name="T45" fmla="*/ 178 h 191"/>
                  <a:gd name="T46" fmla="*/ 227 w 241"/>
                  <a:gd name="T47" fmla="*/ 164 h 191"/>
                  <a:gd name="T48" fmla="*/ 227 w 241"/>
                  <a:gd name="T49" fmla="*/ 14 h 191"/>
                  <a:gd name="T50" fmla="*/ 226 w 241"/>
                  <a:gd name="T51" fmla="*/ 13 h 191"/>
                  <a:gd name="T52" fmla="*/ 52 w 241"/>
                  <a:gd name="T53" fmla="*/ 13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41" h="191">
                    <a:moveTo>
                      <a:pt x="27" y="191"/>
                    </a:moveTo>
                    <a:cubicBezTo>
                      <a:pt x="27" y="191"/>
                      <a:pt x="26" y="191"/>
                      <a:pt x="26" y="191"/>
                    </a:cubicBezTo>
                    <a:cubicBezTo>
                      <a:pt x="26" y="191"/>
                      <a:pt x="26" y="191"/>
                      <a:pt x="26" y="191"/>
                    </a:cubicBezTo>
                    <a:cubicBezTo>
                      <a:pt x="12" y="191"/>
                      <a:pt x="0" y="179"/>
                      <a:pt x="0" y="164"/>
                    </a:cubicBezTo>
                    <a:cubicBezTo>
                      <a:pt x="0" y="33"/>
                      <a:pt x="0" y="33"/>
                      <a:pt x="0" y="33"/>
                    </a:cubicBezTo>
                    <a:cubicBezTo>
                      <a:pt x="14" y="33"/>
                      <a:pt x="14" y="33"/>
                      <a:pt x="14" y="33"/>
                    </a:cubicBezTo>
                    <a:cubicBezTo>
                      <a:pt x="14" y="164"/>
                      <a:pt x="14" y="164"/>
                      <a:pt x="14" y="164"/>
                    </a:cubicBezTo>
                    <a:cubicBezTo>
                      <a:pt x="14" y="172"/>
                      <a:pt x="19" y="177"/>
                      <a:pt x="26" y="177"/>
                    </a:cubicBezTo>
                    <a:cubicBezTo>
                      <a:pt x="32" y="177"/>
                      <a:pt x="37" y="172"/>
                      <a:pt x="38" y="165"/>
                    </a:cubicBezTo>
                    <a:cubicBezTo>
                      <a:pt x="38" y="165"/>
                      <a:pt x="38" y="165"/>
                      <a:pt x="38" y="165"/>
                    </a:cubicBezTo>
                    <a:cubicBezTo>
                      <a:pt x="38" y="0"/>
                      <a:pt x="38" y="0"/>
                      <a:pt x="38" y="0"/>
                    </a:cubicBezTo>
                    <a:cubicBezTo>
                      <a:pt x="241" y="0"/>
                      <a:pt x="241" y="0"/>
                      <a:pt x="241" y="0"/>
                    </a:cubicBezTo>
                    <a:cubicBezTo>
                      <a:pt x="241" y="164"/>
                      <a:pt x="241" y="164"/>
                      <a:pt x="241" y="164"/>
                    </a:cubicBezTo>
                    <a:cubicBezTo>
                      <a:pt x="241" y="179"/>
                      <a:pt x="229" y="191"/>
                      <a:pt x="214" y="191"/>
                    </a:cubicBezTo>
                    <a:lnTo>
                      <a:pt x="27" y="191"/>
                    </a:lnTo>
                    <a:close/>
                    <a:moveTo>
                      <a:pt x="52" y="13"/>
                    </a:moveTo>
                    <a:cubicBezTo>
                      <a:pt x="52" y="13"/>
                      <a:pt x="52" y="13"/>
                      <a:pt x="52" y="14"/>
                    </a:cubicBezTo>
                    <a:cubicBezTo>
                      <a:pt x="51" y="14"/>
                      <a:pt x="51" y="14"/>
                      <a:pt x="51" y="14"/>
                    </a:cubicBezTo>
                    <a:cubicBezTo>
                      <a:pt x="51" y="164"/>
                      <a:pt x="51" y="164"/>
                      <a:pt x="51" y="164"/>
                    </a:cubicBezTo>
                    <a:cubicBezTo>
                      <a:pt x="51" y="168"/>
                      <a:pt x="51" y="172"/>
                      <a:pt x="49" y="176"/>
                    </a:cubicBezTo>
                    <a:cubicBezTo>
                      <a:pt x="49" y="176"/>
                      <a:pt x="49" y="177"/>
                      <a:pt x="49" y="177"/>
                    </a:cubicBezTo>
                    <a:cubicBezTo>
                      <a:pt x="49" y="177"/>
                      <a:pt x="50" y="178"/>
                      <a:pt x="50" y="178"/>
                    </a:cubicBezTo>
                    <a:cubicBezTo>
                      <a:pt x="214" y="178"/>
                      <a:pt x="214" y="178"/>
                      <a:pt x="214" y="178"/>
                    </a:cubicBezTo>
                    <a:cubicBezTo>
                      <a:pt x="221" y="178"/>
                      <a:pt x="227" y="172"/>
                      <a:pt x="227" y="164"/>
                    </a:cubicBezTo>
                    <a:cubicBezTo>
                      <a:pt x="227" y="14"/>
                      <a:pt x="227" y="14"/>
                      <a:pt x="227" y="14"/>
                    </a:cubicBezTo>
                    <a:cubicBezTo>
                      <a:pt x="227" y="14"/>
                      <a:pt x="227" y="13"/>
                      <a:pt x="226" y="13"/>
                    </a:cubicBezTo>
                    <a:lnTo>
                      <a:pt x="52" y="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明黑" panose="020B0300000000000000" pitchFamily="34" charset="-122"/>
                  <a:ea typeface="明黑" panose="020B0300000000000000" pitchFamily="34" charset="-122"/>
                </a:endParaRPr>
              </a:p>
            </p:txBody>
          </p:sp>
          <p:sp>
            <p:nvSpPr>
              <p:cNvPr id="55" name="Freeform 102"/>
              <p:cNvSpPr>
                <a:spLocks noEditPoints="1"/>
              </p:cNvSpPr>
              <p:nvPr/>
            </p:nvSpPr>
            <p:spPr bwMode="auto">
              <a:xfrm>
                <a:off x="7103268" y="5753100"/>
                <a:ext cx="142875" cy="250825"/>
              </a:xfrm>
              <a:custGeom>
                <a:avLst/>
                <a:gdLst>
                  <a:gd name="T0" fmla="*/ 0 w 90"/>
                  <a:gd name="T1" fmla="*/ 158 h 158"/>
                  <a:gd name="T2" fmla="*/ 0 w 90"/>
                  <a:gd name="T3" fmla="*/ 0 h 158"/>
                  <a:gd name="T4" fmla="*/ 90 w 90"/>
                  <a:gd name="T5" fmla="*/ 0 h 158"/>
                  <a:gd name="T6" fmla="*/ 90 w 90"/>
                  <a:gd name="T7" fmla="*/ 158 h 158"/>
                  <a:gd name="T8" fmla="*/ 0 w 90"/>
                  <a:gd name="T9" fmla="*/ 158 h 158"/>
                  <a:gd name="T10" fmla="*/ 29 w 90"/>
                  <a:gd name="T11" fmla="*/ 132 h 158"/>
                  <a:gd name="T12" fmla="*/ 62 w 90"/>
                  <a:gd name="T13" fmla="*/ 132 h 158"/>
                  <a:gd name="T14" fmla="*/ 62 w 90"/>
                  <a:gd name="T15" fmla="*/ 28 h 158"/>
                  <a:gd name="T16" fmla="*/ 29 w 90"/>
                  <a:gd name="T17" fmla="*/ 28 h 158"/>
                  <a:gd name="T18" fmla="*/ 29 w 90"/>
                  <a:gd name="T19" fmla="*/ 132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0" h="158">
                    <a:moveTo>
                      <a:pt x="0" y="158"/>
                    </a:moveTo>
                    <a:lnTo>
                      <a:pt x="0" y="0"/>
                    </a:lnTo>
                    <a:lnTo>
                      <a:pt x="90" y="0"/>
                    </a:lnTo>
                    <a:lnTo>
                      <a:pt x="90" y="158"/>
                    </a:lnTo>
                    <a:lnTo>
                      <a:pt x="0" y="158"/>
                    </a:lnTo>
                    <a:close/>
                    <a:moveTo>
                      <a:pt x="29" y="132"/>
                    </a:moveTo>
                    <a:lnTo>
                      <a:pt x="62" y="132"/>
                    </a:lnTo>
                    <a:lnTo>
                      <a:pt x="62" y="28"/>
                    </a:lnTo>
                    <a:lnTo>
                      <a:pt x="29" y="28"/>
                    </a:lnTo>
                    <a:lnTo>
                      <a:pt x="29"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明黑" panose="020B0300000000000000" pitchFamily="34" charset="-122"/>
                  <a:ea typeface="明黑" panose="020B0300000000000000" pitchFamily="34" charset="-122"/>
                </a:endParaRPr>
              </a:p>
            </p:txBody>
          </p:sp>
          <p:sp>
            <p:nvSpPr>
              <p:cNvPr id="56" name="Freeform 103"/>
              <p:cNvSpPr>
                <a:spLocks/>
              </p:cNvSpPr>
              <p:nvPr/>
            </p:nvSpPr>
            <p:spPr bwMode="auto">
              <a:xfrm>
                <a:off x="6900068" y="5753100"/>
                <a:ext cx="142875" cy="250825"/>
              </a:xfrm>
              <a:custGeom>
                <a:avLst/>
                <a:gdLst>
                  <a:gd name="T0" fmla="*/ 0 w 90"/>
                  <a:gd name="T1" fmla="*/ 158 h 158"/>
                  <a:gd name="T2" fmla="*/ 0 w 90"/>
                  <a:gd name="T3" fmla="*/ 83 h 158"/>
                  <a:gd name="T4" fmla="*/ 29 w 90"/>
                  <a:gd name="T5" fmla="*/ 83 h 158"/>
                  <a:gd name="T6" fmla="*/ 29 w 90"/>
                  <a:gd name="T7" fmla="*/ 132 h 158"/>
                  <a:gd name="T8" fmla="*/ 62 w 90"/>
                  <a:gd name="T9" fmla="*/ 132 h 158"/>
                  <a:gd name="T10" fmla="*/ 62 w 90"/>
                  <a:gd name="T11" fmla="*/ 0 h 158"/>
                  <a:gd name="T12" fmla="*/ 90 w 90"/>
                  <a:gd name="T13" fmla="*/ 0 h 158"/>
                  <a:gd name="T14" fmla="*/ 90 w 90"/>
                  <a:gd name="T15" fmla="*/ 158 h 158"/>
                  <a:gd name="T16" fmla="*/ 0 w 90"/>
                  <a:gd name="T17"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0" h="158">
                    <a:moveTo>
                      <a:pt x="0" y="158"/>
                    </a:moveTo>
                    <a:lnTo>
                      <a:pt x="0" y="83"/>
                    </a:lnTo>
                    <a:lnTo>
                      <a:pt x="29" y="83"/>
                    </a:lnTo>
                    <a:lnTo>
                      <a:pt x="29" y="132"/>
                    </a:lnTo>
                    <a:lnTo>
                      <a:pt x="62" y="132"/>
                    </a:lnTo>
                    <a:lnTo>
                      <a:pt x="62" y="0"/>
                    </a:lnTo>
                    <a:lnTo>
                      <a:pt x="90" y="0"/>
                    </a:lnTo>
                    <a:lnTo>
                      <a:pt x="90" y="158"/>
                    </a:lnTo>
                    <a:lnTo>
                      <a:pt x="0"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明黑" panose="020B0300000000000000" pitchFamily="34" charset="-122"/>
                  <a:ea typeface="明黑" panose="020B0300000000000000" pitchFamily="34" charset="-122"/>
                </a:endParaRPr>
              </a:p>
            </p:txBody>
          </p:sp>
          <p:sp>
            <p:nvSpPr>
              <p:cNvPr id="57" name="Freeform 104"/>
              <p:cNvSpPr>
                <a:spLocks noEditPoints="1"/>
              </p:cNvSpPr>
              <p:nvPr/>
            </p:nvSpPr>
            <p:spPr bwMode="auto">
              <a:xfrm>
                <a:off x="7306468" y="5753100"/>
                <a:ext cx="142875" cy="250825"/>
              </a:xfrm>
              <a:custGeom>
                <a:avLst/>
                <a:gdLst>
                  <a:gd name="T0" fmla="*/ 0 w 38"/>
                  <a:gd name="T1" fmla="*/ 0 h 67"/>
                  <a:gd name="T2" fmla="*/ 24 w 38"/>
                  <a:gd name="T3" fmla="*/ 0 h 67"/>
                  <a:gd name="T4" fmla="*/ 38 w 38"/>
                  <a:gd name="T5" fmla="*/ 15 h 67"/>
                  <a:gd name="T6" fmla="*/ 38 w 38"/>
                  <a:gd name="T7" fmla="*/ 25 h 67"/>
                  <a:gd name="T8" fmla="*/ 36 w 38"/>
                  <a:gd name="T9" fmla="*/ 33 h 67"/>
                  <a:gd name="T10" fmla="*/ 35 w 38"/>
                  <a:gd name="T11" fmla="*/ 34 h 67"/>
                  <a:gd name="T12" fmla="*/ 36 w 38"/>
                  <a:gd name="T13" fmla="*/ 35 h 67"/>
                  <a:gd name="T14" fmla="*/ 38 w 38"/>
                  <a:gd name="T15" fmla="*/ 43 h 67"/>
                  <a:gd name="T16" fmla="*/ 38 w 38"/>
                  <a:gd name="T17" fmla="*/ 52 h 67"/>
                  <a:gd name="T18" fmla="*/ 24 w 38"/>
                  <a:gd name="T19" fmla="*/ 67 h 67"/>
                  <a:gd name="T20" fmla="*/ 0 w 38"/>
                  <a:gd name="T21" fmla="*/ 67 h 67"/>
                  <a:gd name="T22" fmla="*/ 0 w 38"/>
                  <a:gd name="T23" fmla="*/ 0 h 67"/>
                  <a:gd name="T24" fmla="*/ 15 w 38"/>
                  <a:gd name="T25" fmla="*/ 40 h 67"/>
                  <a:gd name="T26" fmla="*/ 12 w 38"/>
                  <a:gd name="T27" fmla="*/ 43 h 67"/>
                  <a:gd name="T28" fmla="*/ 12 w 38"/>
                  <a:gd name="T29" fmla="*/ 52 h 67"/>
                  <a:gd name="T30" fmla="*/ 15 w 38"/>
                  <a:gd name="T31" fmla="*/ 56 h 67"/>
                  <a:gd name="T32" fmla="*/ 24 w 38"/>
                  <a:gd name="T33" fmla="*/ 56 h 67"/>
                  <a:gd name="T34" fmla="*/ 27 w 38"/>
                  <a:gd name="T35" fmla="*/ 52 h 67"/>
                  <a:gd name="T36" fmla="*/ 27 w 38"/>
                  <a:gd name="T37" fmla="*/ 43 h 67"/>
                  <a:gd name="T38" fmla="*/ 24 w 38"/>
                  <a:gd name="T39" fmla="*/ 40 h 67"/>
                  <a:gd name="T40" fmla="*/ 15 w 38"/>
                  <a:gd name="T41" fmla="*/ 40 h 67"/>
                  <a:gd name="T42" fmla="*/ 15 w 38"/>
                  <a:gd name="T43" fmla="*/ 12 h 67"/>
                  <a:gd name="T44" fmla="*/ 12 w 38"/>
                  <a:gd name="T45" fmla="*/ 15 h 67"/>
                  <a:gd name="T46" fmla="*/ 12 w 38"/>
                  <a:gd name="T47" fmla="*/ 25 h 67"/>
                  <a:gd name="T48" fmla="*/ 15 w 38"/>
                  <a:gd name="T49" fmla="*/ 28 h 67"/>
                  <a:gd name="T50" fmla="*/ 24 w 38"/>
                  <a:gd name="T51" fmla="*/ 28 h 67"/>
                  <a:gd name="T52" fmla="*/ 27 w 38"/>
                  <a:gd name="T53" fmla="*/ 25 h 67"/>
                  <a:gd name="T54" fmla="*/ 27 w 38"/>
                  <a:gd name="T55" fmla="*/ 15 h 67"/>
                  <a:gd name="T56" fmla="*/ 24 w 38"/>
                  <a:gd name="T57" fmla="*/ 12 h 67"/>
                  <a:gd name="T58" fmla="*/ 15 w 38"/>
                  <a:gd name="T59" fmla="*/ 12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8" h="67">
                    <a:moveTo>
                      <a:pt x="0" y="0"/>
                    </a:moveTo>
                    <a:cubicBezTo>
                      <a:pt x="24" y="0"/>
                      <a:pt x="24" y="0"/>
                      <a:pt x="24" y="0"/>
                    </a:cubicBezTo>
                    <a:cubicBezTo>
                      <a:pt x="32" y="0"/>
                      <a:pt x="38" y="7"/>
                      <a:pt x="38" y="15"/>
                    </a:cubicBezTo>
                    <a:cubicBezTo>
                      <a:pt x="38" y="25"/>
                      <a:pt x="38" y="25"/>
                      <a:pt x="38" y="25"/>
                    </a:cubicBezTo>
                    <a:cubicBezTo>
                      <a:pt x="38" y="28"/>
                      <a:pt x="37" y="31"/>
                      <a:pt x="36" y="33"/>
                    </a:cubicBezTo>
                    <a:cubicBezTo>
                      <a:pt x="35" y="34"/>
                      <a:pt x="35" y="34"/>
                      <a:pt x="35" y="34"/>
                    </a:cubicBezTo>
                    <a:cubicBezTo>
                      <a:pt x="36" y="35"/>
                      <a:pt x="36" y="35"/>
                      <a:pt x="36" y="35"/>
                    </a:cubicBezTo>
                    <a:cubicBezTo>
                      <a:pt x="37" y="37"/>
                      <a:pt x="38" y="40"/>
                      <a:pt x="38" y="43"/>
                    </a:cubicBezTo>
                    <a:cubicBezTo>
                      <a:pt x="38" y="52"/>
                      <a:pt x="38" y="52"/>
                      <a:pt x="38" y="52"/>
                    </a:cubicBezTo>
                    <a:cubicBezTo>
                      <a:pt x="38" y="61"/>
                      <a:pt x="32" y="67"/>
                      <a:pt x="24" y="67"/>
                    </a:cubicBezTo>
                    <a:cubicBezTo>
                      <a:pt x="0" y="67"/>
                      <a:pt x="0" y="67"/>
                      <a:pt x="0" y="67"/>
                    </a:cubicBezTo>
                    <a:lnTo>
                      <a:pt x="0" y="0"/>
                    </a:lnTo>
                    <a:close/>
                    <a:moveTo>
                      <a:pt x="15" y="40"/>
                    </a:moveTo>
                    <a:cubicBezTo>
                      <a:pt x="14" y="40"/>
                      <a:pt x="12" y="41"/>
                      <a:pt x="12" y="43"/>
                    </a:cubicBezTo>
                    <a:cubicBezTo>
                      <a:pt x="12" y="52"/>
                      <a:pt x="12" y="52"/>
                      <a:pt x="12" y="52"/>
                    </a:cubicBezTo>
                    <a:cubicBezTo>
                      <a:pt x="12" y="54"/>
                      <a:pt x="14" y="56"/>
                      <a:pt x="15" y="56"/>
                    </a:cubicBezTo>
                    <a:cubicBezTo>
                      <a:pt x="24" y="56"/>
                      <a:pt x="24" y="56"/>
                      <a:pt x="24" y="56"/>
                    </a:cubicBezTo>
                    <a:cubicBezTo>
                      <a:pt x="25" y="56"/>
                      <a:pt x="27" y="54"/>
                      <a:pt x="27" y="52"/>
                    </a:cubicBezTo>
                    <a:cubicBezTo>
                      <a:pt x="27" y="43"/>
                      <a:pt x="27" y="43"/>
                      <a:pt x="27" y="43"/>
                    </a:cubicBezTo>
                    <a:cubicBezTo>
                      <a:pt x="27" y="41"/>
                      <a:pt x="25" y="40"/>
                      <a:pt x="24" y="40"/>
                    </a:cubicBezTo>
                    <a:lnTo>
                      <a:pt x="15" y="40"/>
                    </a:lnTo>
                    <a:close/>
                    <a:moveTo>
                      <a:pt x="15" y="12"/>
                    </a:moveTo>
                    <a:cubicBezTo>
                      <a:pt x="14" y="12"/>
                      <a:pt x="12" y="13"/>
                      <a:pt x="12" y="15"/>
                    </a:cubicBezTo>
                    <a:cubicBezTo>
                      <a:pt x="12" y="25"/>
                      <a:pt x="12" y="25"/>
                      <a:pt x="12" y="25"/>
                    </a:cubicBezTo>
                    <a:cubicBezTo>
                      <a:pt x="12" y="27"/>
                      <a:pt x="14" y="28"/>
                      <a:pt x="15" y="28"/>
                    </a:cubicBezTo>
                    <a:cubicBezTo>
                      <a:pt x="24" y="28"/>
                      <a:pt x="24" y="28"/>
                      <a:pt x="24" y="28"/>
                    </a:cubicBezTo>
                    <a:cubicBezTo>
                      <a:pt x="25" y="28"/>
                      <a:pt x="27" y="27"/>
                      <a:pt x="27" y="25"/>
                    </a:cubicBezTo>
                    <a:cubicBezTo>
                      <a:pt x="27" y="15"/>
                      <a:pt x="27" y="15"/>
                      <a:pt x="27" y="15"/>
                    </a:cubicBezTo>
                    <a:cubicBezTo>
                      <a:pt x="27" y="13"/>
                      <a:pt x="25" y="12"/>
                      <a:pt x="24" y="12"/>
                    </a:cubicBezTo>
                    <a:lnTo>
                      <a:pt x="15"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明黑" panose="020B0300000000000000" pitchFamily="34" charset="-122"/>
                  <a:ea typeface="明黑" panose="020B0300000000000000" pitchFamily="34" charset="-122"/>
                </a:endParaRPr>
              </a:p>
            </p:txBody>
          </p:sp>
        </p:grpSp>
      </p:grpSp>
      <p:grpSp>
        <p:nvGrpSpPr>
          <p:cNvPr id="45" name="组合 44"/>
          <p:cNvGrpSpPr/>
          <p:nvPr/>
        </p:nvGrpSpPr>
        <p:grpSpPr>
          <a:xfrm>
            <a:off x="1370557" y="5263411"/>
            <a:ext cx="2822820" cy="842764"/>
            <a:chOff x="1560890" y="1753655"/>
            <a:chExt cx="2139082" cy="842764"/>
          </a:xfrm>
        </p:grpSpPr>
        <p:sp>
          <p:nvSpPr>
            <p:cNvPr id="46" name="文本框 40"/>
            <p:cNvSpPr>
              <a:spLocks noChangeArrowheads="1"/>
            </p:cNvSpPr>
            <p:nvPr/>
          </p:nvSpPr>
          <p:spPr bwMode="auto">
            <a:xfrm>
              <a:off x="1560890" y="2060888"/>
              <a:ext cx="2139082" cy="53553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zh-CN" altLang="en-US" sz="1200" dirty="0">
                  <a:solidFill>
                    <a:sysClr val="windowText" lastClr="000000"/>
                  </a:solidFill>
                  <a:latin typeface="明黑" panose="020B0300000000000000" pitchFamily="34" charset="-122"/>
                  <a:ea typeface="明黑" panose="020B0300000000000000" pitchFamily="34" charset="-122"/>
                </a:rPr>
                <a:t>信息组织在，将演示文稿打印出来打印出来以便应用到更广泛的领域中</a:t>
              </a:r>
            </a:p>
          </p:txBody>
        </p:sp>
        <p:sp>
          <p:nvSpPr>
            <p:cNvPr id="47" name="矩形 46"/>
            <p:cNvSpPr/>
            <p:nvPr/>
          </p:nvSpPr>
          <p:spPr>
            <a:xfrm flipH="1">
              <a:off x="1560890" y="1753655"/>
              <a:ext cx="1971187" cy="360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nSpc>
                  <a:spcPct val="120000"/>
                </a:lnSpc>
              </a:pPr>
              <a:r>
                <a:rPr lang="zh-CN" altLang="en-US" sz="1600" b="1" spc="300" dirty="0">
                  <a:solidFill>
                    <a:schemeClr val="tx1">
                      <a:lumMod val="75000"/>
                      <a:lumOff val="25000"/>
                    </a:schemeClr>
                  </a:solidFill>
                  <a:latin typeface="明黑" panose="020B0300000000000000" pitchFamily="34" charset="-122"/>
                  <a:ea typeface="明黑" panose="020B0300000000000000" pitchFamily="34" charset="-122"/>
                  <a:sym typeface="微软雅黑" panose="020B0503020204020204" pitchFamily="34" charset="-122"/>
                </a:rPr>
                <a:t>网络设计</a:t>
              </a:r>
            </a:p>
          </p:txBody>
        </p:sp>
      </p:grpSp>
      <p:grpSp>
        <p:nvGrpSpPr>
          <p:cNvPr id="28" name="组合 27"/>
          <p:cNvGrpSpPr/>
          <p:nvPr/>
        </p:nvGrpSpPr>
        <p:grpSpPr>
          <a:xfrm>
            <a:off x="712826" y="4395562"/>
            <a:ext cx="504000" cy="504000"/>
            <a:chOff x="914400" y="3030658"/>
            <a:chExt cx="581353" cy="581353"/>
          </a:xfrm>
        </p:grpSpPr>
        <p:sp>
          <p:nvSpPr>
            <p:cNvPr id="32" name="Rounded Rectangle 10"/>
            <p:cNvSpPr/>
            <p:nvPr/>
          </p:nvSpPr>
          <p:spPr>
            <a:xfrm>
              <a:off x="914400" y="3030658"/>
              <a:ext cx="581353" cy="581353"/>
            </a:xfrm>
            <a:prstGeom prst="ellipse">
              <a:avLst/>
            </a:prstGeom>
            <a:solidFill>
              <a:srgbClr val="089C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solidFill>
                  <a:schemeClr val="bg1"/>
                </a:solidFill>
                <a:latin typeface="明黑" panose="020B0300000000000000" pitchFamily="34" charset="-122"/>
                <a:ea typeface="明黑" panose="020B0300000000000000" pitchFamily="34" charset="-122"/>
              </a:endParaRPr>
            </a:p>
          </p:txBody>
        </p:sp>
        <p:grpSp>
          <p:nvGrpSpPr>
            <p:cNvPr id="33" name="组合 32"/>
            <p:cNvGrpSpPr/>
            <p:nvPr/>
          </p:nvGrpSpPr>
          <p:grpSpPr>
            <a:xfrm>
              <a:off x="1081237" y="3208043"/>
              <a:ext cx="247693" cy="226599"/>
              <a:chOff x="672306" y="7207250"/>
              <a:chExt cx="950913" cy="869950"/>
            </a:xfrm>
            <a:solidFill>
              <a:schemeClr val="bg1"/>
            </a:solidFill>
          </p:grpSpPr>
          <p:sp>
            <p:nvSpPr>
              <p:cNvPr id="34" name="Freeform 161"/>
              <p:cNvSpPr>
                <a:spLocks noEditPoints="1"/>
              </p:cNvSpPr>
              <p:nvPr/>
            </p:nvSpPr>
            <p:spPr bwMode="auto">
              <a:xfrm>
                <a:off x="788194" y="7600950"/>
                <a:ext cx="52388" cy="296863"/>
              </a:xfrm>
              <a:custGeom>
                <a:avLst/>
                <a:gdLst>
                  <a:gd name="T0" fmla="*/ 33 w 33"/>
                  <a:gd name="T1" fmla="*/ 187 h 187"/>
                  <a:gd name="T2" fmla="*/ 0 w 33"/>
                  <a:gd name="T3" fmla="*/ 187 h 187"/>
                  <a:gd name="T4" fmla="*/ 0 w 33"/>
                  <a:gd name="T5" fmla="*/ 154 h 187"/>
                  <a:gd name="T6" fmla="*/ 33 w 33"/>
                  <a:gd name="T7" fmla="*/ 154 h 187"/>
                  <a:gd name="T8" fmla="*/ 33 w 33"/>
                  <a:gd name="T9" fmla="*/ 187 h 187"/>
                  <a:gd name="T10" fmla="*/ 33 w 33"/>
                  <a:gd name="T11" fmla="*/ 109 h 187"/>
                  <a:gd name="T12" fmla="*/ 0 w 33"/>
                  <a:gd name="T13" fmla="*/ 109 h 187"/>
                  <a:gd name="T14" fmla="*/ 0 w 33"/>
                  <a:gd name="T15" fmla="*/ 76 h 187"/>
                  <a:gd name="T16" fmla="*/ 33 w 33"/>
                  <a:gd name="T17" fmla="*/ 76 h 187"/>
                  <a:gd name="T18" fmla="*/ 33 w 33"/>
                  <a:gd name="T19" fmla="*/ 109 h 187"/>
                  <a:gd name="T20" fmla="*/ 33 w 33"/>
                  <a:gd name="T21" fmla="*/ 33 h 187"/>
                  <a:gd name="T22" fmla="*/ 0 w 33"/>
                  <a:gd name="T23" fmla="*/ 33 h 187"/>
                  <a:gd name="T24" fmla="*/ 0 w 33"/>
                  <a:gd name="T25" fmla="*/ 0 h 187"/>
                  <a:gd name="T26" fmla="*/ 33 w 33"/>
                  <a:gd name="T27" fmla="*/ 0 h 187"/>
                  <a:gd name="T28" fmla="*/ 33 w 33"/>
                  <a:gd name="T29" fmla="*/ 33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3" h="187">
                    <a:moveTo>
                      <a:pt x="33" y="187"/>
                    </a:moveTo>
                    <a:lnTo>
                      <a:pt x="0" y="187"/>
                    </a:lnTo>
                    <a:lnTo>
                      <a:pt x="0" y="154"/>
                    </a:lnTo>
                    <a:lnTo>
                      <a:pt x="33" y="154"/>
                    </a:lnTo>
                    <a:lnTo>
                      <a:pt x="33" y="187"/>
                    </a:lnTo>
                    <a:close/>
                    <a:moveTo>
                      <a:pt x="33" y="109"/>
                    </a:moveTo>
                    <a:lnTo>
                      <a:pt x="0" y="109"/>
                    </a:lnTo>
                    <a:lnTo>
                      <a:pt x="0" y="76"/>
                    </a:lnTo>
                    <a:lnTo>
                      <a:pt x="33" y="76"/>
                    </a:lnTo>
                    <a:lnTo>
                      <a:pt x="33" y="109"/>
                    </a:lnTo>
                    <a:close/>
                    <a:moveTo>
                      <a:pt x="33" y="33"/>
                    </a:moveTo>
                    <a:lnTo>
                      <a:pt x="0" y="33"/>
                    </a:lnTo>
                    <a:lnTo>
                      <a:pt x="0" y="0"/>
                    </a:lnTo>
                    <a:lnTo>
                      <a:pt x="33" y="0"/>
                    </a:lnTo>
                    <a:lnTo>
                      <a:pt x="33" y="3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明黑" panose="020B0300000000000000" pitchFamily="34" charset="-122"/>
                  <a:ea typeface="明黑" panose="020B0300000000000000" pitchFamily="34" charset="-122"/>
                </a:endParaRPr>
              </a:p>
            </p:txBody>
          </p:sp>
          <p:sp>
            <p:nvSpPr>
              <p:cNvPr id="35" name="Freeform 162"/>
              <p:cNvSpPr>
                <a:spLocks/>
              </p:cNvSpPr>
              <p:nvPr/>
            </p:nvSpPr>
            <p:spPr bwMode="auto">
              <a:xfrm>
                <a:off x="672306" y="7207250"/>
                <a:ext cx="684213" cy="869950"/>
              </a:xfrm>
              <a:custGeom>
                <a:avLst/>
                <a:gdLst>
                  <a:gd name="T0" fmla="*/ 182 w 182"/>
                  <a:gd name="T1" fmla="*/ 53 h 232"/>
                  <a:gd name="T2" fmla="*/ 182 w 182"/>
                  <a:gd name="T3" fmla="*/ 20 h 232"/>
                  <a:gd name="T4" fmla="*/ 162 w 182"/>
                  <a:gd name="T5" fmla="*/ 0 h 232"/>
                  <a:gd name="T6" fmla="*/ 60 w 182"/>
                  <a:gd name="T7" fmla="*/ 0 h 232"/>
                  <a:gd name="T8" fmla="*/ 59 w 182"/>
                  <a:gd name="T9" fmla="*/ 0 h 232"/>
                  <a:gd name="T10" fmla="*/ 55 w 182"/>
                  <a:gd name="T11" fmla="*/ 1 h 232"/>
                  <a:gd name="T12" fmla="*/ 2 w 182"/>
                  <a:gd name="T13" fmla="*/ 46 h 232"/>
                  <a:gd name="T14" fmla="*/ 0 w 182"/>
                  <a:gd name="T15" fmla="*/ 51 h 232"/>
                  <a:gd name="T16" fmla="*/ 0 w 182"/>
                  <a:gd name="T17" fmla="*/ 51 h 232"/>
                  <a:gd name="T18" fmla="*/ 0 w 182"/>
                  <a:gd name="T19" fmla="*/ 212 h 232"/>
                  <a:gd name="T20" fmla="*/ 20 w 182"/>
                  <a:gd name="T21" fmla="*/ 232 h 232"/>
                  <a:gd name="T22" fmla="*/ 162 w 182"/>
                  <a:gd name="T23" fmla="*/ 232 h 232"/>
                  <a:gd name="T24" fmla="*/ 182 w 182"/>
                  <a:gd name="T25" fmla="*/ 212 h 232"/>
                  <a:gd name="T26" fmla="*/ 182 w 182"/>
                  <a:gd name="T27" fmla="*/ 204 h 232"/>
                  <a:gd name="T28" fmla="*/ 168 w 182"/>
                  <a:gd name="T29" fmla="*/ 202 h 232"/>
                  <a:gd name="T30" fmla="*/ 168 w 182"/>
                  <a:gd name="T31" fmla="*/ 212 h 232"/>
                  <a:gd name="T32" fmla="*/ 162 w 182"/>
                  <a:gd name="T33" fmla="*/ 218 h 232"/>
                  <a:gd name="T34" fmla="*/ 20 w 182"/>
                  <a:gd name="T35" fmla="*/ 218 h 232"/>
                  <a:gd name="T36" fmla="*/ 14 w 182"/>
                  <a:gd name="T37" fmla="*/ 212 h 232"/>
                  <a:gd name="T38" fmla="*/ 14 w 182"/>
                  <a:gd name="T39" fmla="*/ 55 h 232"/>
                  <a:gd name="T40" fmla="*/ 58 w 182"/>
                  <a:gd name="T41" fmla="*/ 17 h 232"/>
                  <a:gd name="T42" fmla="*/ 58 w 182"/>
                  <a:gd name="T43" fmla="*/ 59 h 232"/>
                  <a:gd name="T44" fmla="*/ 36 w 182"/>
                  <a:gd name="T45" fmla="*/ 59 h 232"/>
                  <a:gd name="T46" fmla="*/ 36 w 182"/>
                  <a:gd name="T47" fmla="*/ 73 h 232"/>
                  <a:gd name="T48" fmla="*/ 72 w 182"/>
                  <a:gd name="T49" fmla="*/ 73 h 232"/>
                  <a:gd name="T50" fmla="*/ 72 w 182"/>
                  <a:gd name="T51" fmla="*/ 14 h 232"/>
                  <a:gd name="T52" fmla="*/ 162 w 182"/>
                  <a:gd name="T53" fmla="*/ 14 h 232"/>
                  <a:gd name="T54" fmla="*/ 168 w 182"/>
                  <a:gd name="T55" fmla="*/ 20 h 232"/>
                  <a:gd name="T56" fmla="*/ 168 w 182"/>
                  <a:gd name="T57" fmla="*/ 56 h 232"/>
                  <a:gd name="T58" fmla="*/ 182 w 182"/>
                  <a:gd name="T59" fmla="*/ 53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82" h="232">
                    <a:moveTo>
                      <a:pt x="182" y="53"/>
                    </a:moveTo>
                    <a:cubicBezTo>
                      <a:pt x="182" y="20"/>
                      <a:pt x="182" y="20"/>
                      <a:pt x="182" y="20"/>
                    </a:cubicBezTo>
                    <a:cubicBezTo>
                      <a:pt x="182" y="9"/>
                      <a:pt x="173" y="0"/>
                      <a:pt x="162" y="0"/>
                    </a:cubicBezTo>
                    <a:cubicBezTo>
                      <a:pt x="60" y="0"/>
                      <a:pt x="60" y="0"/>
                      <a:pt x="60" y="0"/>
                    </a:cubicBezTo>
                    <a:cubicBezTo>
                      <a:pt x="59" y="0"/>
                      <a:pt x="59" y="0"/>
                      <a:pt x="59" y="0"/>
                    </a:cubicBezTo>
                    <a:cubicBezTo>
                      <a:pt x="58" y="0"/>
                      <a:pt x="56" y="0"/>
                      <a:pt x="55" y="1"/>
                    </a:cubicBezTo>
                    <a:cubicBezTo>
                      <a:pt x="2" y="46"/>
                      <a:pt x="2" y="46"/>
                      <a:pt x="2" y="46"/>
                    </a:cubicBezTo>
                    <a:cubicBezTo>
                      <a:pt x="1" y="47"/>
                      <a:pt x="0" y="49"/>
                      <a:pt x="0" y="51"/>
                    </a:cubicBezTo>
                    <a:cubicBezTo>
                      <a:pt x="0" y="51"/>
                      <a:pt x="0" y="51"/>
                      <a:pt x="0" y="51"/>
                    </a:cubicBezTo>
                    <a:cubicBezTo>
                      <a:pt x="0" y="212"/>
                      <a:pt x="0" y="212"/>
                      <a:pt x="0" y="212"/>
                    </a:cubicBezTo>
                    <a:cubicBezTo>
                      <a:pt x="0" y="223"/>
                      <a:pt x="9" y="232"/>
                      <a:pt x="20" y="232"/>
                    </a:cubicBezTo>
                    <a:cubicBezTo>
                      <a:pt x="162" y="232"/>
                      <a:pt x="162" y="232"/>
                      <a:pt x="162" y="232"/>
                    </a:cubicBezTo>
                    <a:cubicBezTo>
                      <a:pt x="173" y="232"/>
                      <a:pt x="182" y="223"/>
                      <a:pt x="182" y="212"/>
                    </a:cubicBezTo>
                    <a:cubicBezTo>
                      <a:pt x="182" y="204"/>
                      <a:pt x="182" y="204"/>
                      <a:pt x="182" y="204"/>
                    </a:cubicBezTo>
                    <a:cubicBezTo>
                      <a:pt x="177" y="204"/>
                      <a:pt x="172" y="203"/>
                      <a:pt x="168" y="202"/>
                    </a:cubicBezTo>
                    <a:cubicBezTo>
                      <a:pt x="168" y="212"/>
                      <a:pt x="168" y="212"/>
                      <a:pt x="168" y="212"/>
                    </a:cubicBezTo>
                    <a:cubicBezTo>
                      <a:pt x="168" y="215"/>
                      <a:pt x="165" y="218"/>
                      <a:pt x="162" y="218"/>
                    </a:cubicBezTo>
                    <a:cubicBezTo>
                      <a:pt x="20" y="218"/>
                      <a:pt x="20" y="218"/>
                      <a:pt x="20" y="218"/>
                    </a:cubicBezTo>
                    <a:cubicBezTo>
                      <a:pt x="16" y="218"/>
                      <a:pt x="14" y="215"/>
                      <a:pt x="14" y="212"/>
                    </a:cubicBezTo>
                    <a:cubicBezTo>
                      <a:pt x="14" y="55"/>
                      <a:pt x="14" y="55"/>
                      <a:pt x="14" y="55"/>
                    </a:cubicBezTo>
                    <a:cubicBezTo>
                      <a:pt x="58" y="17"/>
                      <a:pt x="58" y="17"/>
                      <a:pt x="58" y="17"/>
                    </a:cubicBezTo>
                    <a:cubicBezTo>
                      <a:pt x="58" y="59"/>
                      <a:pt x="58" y="59"/>
                      <a:pt x="58" y="59"/>
                    </a:cubicBezTo>
                    <a:cubicBezTo>
                      <a:pt x="36" y="59"/>
                      <a:pt x="36" y="59"/>
                      <a:pt x="36" y="59"/>
                    </a:cubicBezTo>
                    <a:cubicBezTo>
                      <a:pt x="36" y="73"/>
                      <a:pt x="36" y="73"/>
                      <a:pt x="36" y="73"/>
                    </a:cubicBezTo>
                    <a:cubicBezTo>
                      <a:pt x="72" y="73"/>
                      <a:pt x="72" y="73"/>
                      <a:pt x="72" y="73"/>
                    </a:cubicBezTo>
                    <a:cubicBezTo>
                      <a:pt x="72" y="14"/>
                      <a:pt x="72" y="14"/>
                      <a:pt x="72" y="14"/>
                    </a:cubicBezTo>
                    <a:cubicBezTo>
                      <a:pt x="162" y="14"/>
                      <a:pt x="162" y="14"/>
                      <a:pt x="162" y="14"/>
                    </a:cubicBezTo>
                    <a:cubicBezTo>
                      <a:pt x="165" y="14"/>
                      <a:pt x="168" y="16"/>
                      <a:pt x="168" y="20"/>
                    </a:cubicBezTo>
                    <a:cubicBezTo>
                      <a:pt x="168" y="56"/>
                      <a:pt x="168" y="56"/>
                      <a:pt x="168" y="56"/>
                    </a:cubicBezTo>
                    <a:cubicBezTo>
                      <a:pt x="172" y="54"/>
                      <a:pt x="177" y="53"/>
                      <a:pt x="182"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明黑" panose="020B0300000000000000" pitchFamily="34" charset="-122"/>
                  <a:ea typeface="明黑" panose="020B0300000000000000" pitchFamily="34" charset="-122"/>
                </a:endParaRPr>
              </a:p>
            </p:txBody>
          </p:sp>
          <p:sp>
            <p:nvSpPr>
              <p:cNvPr id="36" name="Rectangle 163"/>
              <p:cNvSpPr>
                <a:spLocks noChangeArrowheads="1"/>
              </p:cNvSpPr>
              <p:nvPr/>
            </p:nvSpPr>
            <p:spPr bwMode="auto">
              <a:xfrm>
                <a:off x="788194" y="7721600"/>
                <a:ext cx="52388" cy="523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明黑" panose="020B0300000000000000" pitchFamily="34" charset="-122"/>
                  <a:ea typeface="明黑" panose="020B0300000000000000" pitchFamily="34" charset="-122"/>
                </a:endParaRPr>
              </a:p>
            </p:txBody>
          </p:sp>
          <p:sp>
            <p:nvSpPr>
              <p:cNvPr id="37" name="Freeform 164"/>
              <p:cNvSpPr>
                <a:spLocks/>
              </p:cNvSpPr>
              <p:nvPr/>
            </p:nvSpPr>
            <p:spPr bwMode="auto">
              <a:xfrm>
                <a:off x="905669" y="7721600"/>
                <a:ext cx="206375" cy="52388"/>
              </a:xfrm>
              <a:custGeom>
                <a:avLst/>
                <a:gdLst>
                  <a:gd name="T0" fmla="*/ 0 w 55"/>
                  <a:gd name="T1" fmla="*/ 14 h 14"/>
                  <a:gd name="T2" fmla="*/ 55 w 55"/>
                  <a:gd name="T3" fmla="*/ 14 h 14"/>
                  <a:gd name="T4" fmla="*/ 52 w 55"/>
                  <a:gd name="T5" fmla="*/ 0 h 14"/>
                  <a:gd name="T6" fmla="*/ 0 w 55"/>
                  <a:gd name="T7" fmla="*/ 0 h 14"/>
                  <a:gd name="T8" fmla="*/ 0 w 55"/>
                  <a:gd name="T9" fmla="*/ 14 h 14"/>
                </a:gdLst>
                <a:ahLst/>
                <a:cxnLst>
                  <a:cxn ang="0">
                    <a:pos x="T0" y="T1"/>
                  </a:cxn>
                  <a:cxn ang="0">
                    <a:pos x="T2" y="T3"/>
                  </a:cxn>
                  <a:cxn ang="0">
                    <a:pos x="T4" y="T5"/>
                  </a:cxn>
                  <a:cxn ang="0">
                    <a:pos x="T6" y="T7"/>
                  </a:cxn>
                  <a:cxn ang="0">
                    <a:pos x="T8" y="T9"/>
                  </a:cxn>
                </a:cxnLst>
                <a:rect l="0" t="0" r="r" b="b"/>
                <a:pathLst>
                  <a:path w="55" h="14">
                    <a:moveTo>
                      <a:pt x="0" y="14"/>
                    </a:moveTo>
                    <a:cubicBezTo>
                      <a:pt x="55" y="14"/>
                      <a:pt x="55" y="14"/>
                      <a:pt x="55" y="14"/>
                    </a:cubicBezTo>
                    <a:cubicBezTo>
                      <a:pt x="54" y="10"/>
                      <a:pt x="53" y="5"/>
                      <a:pt x="52" y="0"/>
                    </a:cubicBezTo>
                    <a:cubicBezTo>
                      <a:pt x="0" y="0"/>
                      <a:pt x="0" y="0"/>
                      <a:pt x="0" y="0"/>
                    </a:cubicBezTo>
                    <a:lnTo>
                      <a:pt x="0"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明黑" panose="020B0300000000000000" pitchFamily="34" charset="-122"/>
                  <a:ea typeface="明黑" panose="020B0300000000000000" pitchFamily="34" charset="-122"/>
                </a:endParaRPr>
              </a:p>
            </p:txBody>
          </p:sp>
          <p:sp>
            <p:nvSpPr>
              <p:cNvPr id="38" name="Rectangle 165"/>
              <p:cNvSpPr>
                <a:spLocks noChangeArrowheads="1"/>
              </p:cNvSpPr>
              <p:nvPr/>
            </p:nvSpPr>
            <p:spPr bwMode="auto">
              <a:xfrm>
                <a:off x="788194" y="7600950"/>
                <a:ext cx="52388" cy="523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明黑" panose="020B0300000000000000" pitchFamily="34" charset="-122"/>
                  <a:ea typeface="明黑" panose="020B0300000000000000" pitchFamily="34" charset="-122"/>
                </a:endParaRPr>
              </a:p>
            </p:txBody>
          </p:sp>
          <p:sp>
            <p:nvSpPr>
              <p:cNvPr id="39" name="Freeform 166"/>
              <p:cNvSpPr>
                <a:spLocks/>
              </p:cNvSpPr>
              <p:nvPr/>
            </p:nvSpPr>
            <p:spPr bwMode="auto">
              <a:xfrm>
                <a:off x="905669" y="7600950"/>
                <a:ext cx="209550" cy="52388"/>
              </a:xfrm>
              <a:custGeom>
                <a:avLst/>
                <a:gdLst>
                  <a:gd name="T0" fmla="*/ 0 w 56"/>
                  <a:gd name="T1" fmla="*/ 14 h 14"/>
                  <a:gd name="T2" fmla="*/ 53 w 56"/>
                  <a:gd name="T3" fmla="*/ 14 h 14"/>
                  <a:gd name="T4" fmla="*/ 56 w 56"/>
                  <a:gd name="T5" fmla="*/ 0 h 14"/>
                  <a:gd name="T6" fmla="*/ 0 w 56"/>
                  <a:gd name="T7" fmla="*/ 0 h 14"/>
                  <a:gd name="T8" fmla="*/ 0 w 56"/>
                  <a:gd name="T9" fmla="*/ 14 h 14"/>
                </a:gdLst>
                <a:ahLst/>
                <a:cxnLst>
                  <a:cxn ang="0">
                    <a:pos x="T0" y="T1"/>
                  </a:cxn>
                  <a:cxn ang="0">
                    <a:pos x="T2" y="T3"/>
                  </a:cxn>
                  <a:cxn ang="0">
                    <a:pos x="T4" y="T5"/>
                  </a:cxn>
                  <a:cxn ang="0">
                    <a:pos x="T6" y="T7"/>
                  </a:cxn>
                  <a:cxn ang="0">
                    <a:pos x="T8" y="T9"/>
                  </a:cxn>
                </a:cxnLst>
                <a:rect l="0" t="0" r="r" b="b"/>
                <a:pathLst>
                  <a:path w="56" h="14">
                    <a:moveTo>
                      <a:pt x="0" y="14"/>
                    </a:moveTo>
                    <a:cubicBezTo>
                      <a:pt x="53" y="14"/>
                      <a:pt x="53" y="14"/>
                      <a:pt x="53" y="14"/>
                    </a:cubicBezTo>
                    <a:cubicBezTo>
                      <a:pt x="53" y="9"/>
                      <a:pt x="54" y="5"/>
                      <a:pt x="56" y="0"/>
                    </a:cubicBezTo>
                    <a:cubicBezTo>
                      <a:pt x="0" y="0"/>
                      <a:pt x="0" y="0"/>
                      <a:pt x="0" y="0"/>
                    </a:cubicBezTo>
                    <a:lnTo>
                      <a:pt x="0"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明黑" panose="020B0300000000000000" pitchFamily="34" charset="-122"/>
                  <a:ea typeface="明黑" panose="020B0300000000000000" pitchFamily="34" charset="-122"/>
                </a:endParaRPr>
              </a:p>
            </p:txBody>
          </p:sp>
          <p:sp>
            <p:nvSpPr>
              <p:cNvPr id="40" name="Rectangle 167"/>
              <p:cNvSpPr>
                <a:spLocks noChangeArrowheads="1"/>
              </p:cNvSpPr>
              <p:nvPr/>
            </p:nvSpPr>
            <p:spPr bwMode="auto">
              <a:xfrm>
                <a:off x="788194" y="7845425"/>
                <a:ext cx="52388" cy="523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明黑" panose="020B0300000000000000" pitchFamily="34" charset="-122"/>
                  <a:ea typeface="明黑" panose="020B0300000000000000" pitchFamily="34" charset="-122"/>
                </a:endParaRPr>
              </a:p>
            </p:txBody>
          </p:sp>
          <p:sp>
            <p:nvSpPr>
              <p:cNvPr id="41" name="Freeform 168"/>
              <p:cNvSpPr>
                <a:spLocks/>
              </p:cNvSpPr>
              <p:nvPr/>
            </p:nvSpPr>
            <p:spPr bwMode="auto">
              <a:xfrm>
                <a:off x="905669" y="7845425"/>
                <a:ext cx="280988" cy="52388"/>
              </a:xfrm>
              <a:custGeom>
                <a:avLst/>
                <a:gdLst>
                  <a:gd name="T0" fmla="*/ 0 w 75"/>
                  <a:gd name="T1" fmla="*/ 14 h 14"/>
                  <a:gd name="T2" fmla="*/ 75 w 75"/>
                  <a:gd name="T3" fmla="*/ 14 h 14"/>
                  <a:gd name="T4" fmla="*/ 64 w 75"/>
                  <a:gd name="T5" fmla="*/ 0 h 14"/>
                  <a:gd name="T6" fmla="*/ 0 w 75"/>
                  <a:gd name="T7" fmla="*/ 0 h 14"/>
                  <a:gd name="T8" fmla="*/ 0 w 75"/>
                  <a:gd name="T9" fmla="*/ 14 h 14"/>
                </a:gdLst>
                <a:ahLst/>
                <a:cxnLst>
                  <a:cxn ang="0">
                    <a:pos x="T0" y="T1"/>
                  </a:cxn>
                  <a:cxn ang="0">
                    <a:pos x="T2" y="T3"/>
                  </a:cxn>
                  <a:cxn ang="0">
                    <a:pos x="T4" y="T5"/>
                  </a:cxn>
                  <a:cxn ang="0">
                    <a:pos x="T6" y="T7"/>
                  </a:cxn>
                  <a:cxn ang="0">
                    <a:pos x="T8" y="T9"/>
                  </a:cxn>
                </a:cxnLst>
                <a:rect l="0" t="0" r="r" b="b"/>
                <a:pathLst>
                  <a:path w="75" h="14">
                    <a:moveTo>
                      <a:pt x="0" y="14"/>
                    </a:moveTo>
                    <a:cubicBezTo>
                      <a:pt x="75" y="14"/>
                      <a:pt x="75" y="14"/>
                      <a:pt x="75" y="14"/>
                    </a:cubicBezTo>
                    <a:cubicBezTo>
                      <a:pt x="71" y="9"/>
                      <a:pt x="67" y="5"/>
                      <a:pt x="64" y="0"/>
                    </a:cubicBezTo>
                    <a:cubicBezTo>
                      <a:pt x="0" y="0"/>
                      <a:pt x="0" y="0"/>
                      <a:pt x="0" y="0"/>
                    </a:cubicBezTo>
                    <a:lnTo>
                      <a:pt x="0"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明黑" panose="020B0300000000000000" pitchFamily="34" charset="-122"/>
                  <a:ea typeface="明黑" panose="020B0300000000000000" pitchFamily="34" charset="-122"/>
                </a:endParaRPr>
              </a:p>
            </p:txBody>
          </p:sp>
          <p:sp>
            <p:nvSpPr>
              <p:cNvPr id="42" name="Freeform 169"/>
              <p:cNvSpPr>
                <a:spLocks/>
              </p:cNvSpPr>
              <p:nvPr/>
            </p:nvSpPr>
            <p:spPr bwMode="auto">
              <a:xfrm>
                <a:off x="1277144" y="7593013"/>
                <a:ext cx="230188" cy="195263"/>
              </a:xfrm>
              <a:custGeom>
                <a:avLst/>
                <a:gdLst>
                  <a:gd name="T0" fmla="*/ 66 w 145"/>
                  <a:gd name="T1" fmla="*/ 123 h 123"/>
                  <a:gd name="T2" fmla="*/ 0 w 145"/>
                  <a:gd name="T3" fmla="*/ 69 h 123"/>
                  <a:gd name="T4" fmla="*/ 19 w 145"/>
                  <a:gd name="T5" fmla="*/ 43 h 123"/>
                  <a:gd name="T6" fmla="*/ 59 w 145"/>
                  <a:gd name="T7" fmla="*/ 76 h 123"/>
                  <a:gd name="T8" fmla="*/ 118 w 145"/>
                  <a:gd name="T9" fmla="*/ 0 h 123"/>
                  <a:gd name="T10" fmla="*/ 145 w 145"/>
                  <a:gd name="T11" fmla="*/ 21 h 123"/>
                  <a:gd name="T12" fmla="*/ 66 w 145"/>
                  <a:gd name="T13" fmla="*/ 123 h 123"/>
                </a:gdLst>
                <a:ahLst/>
                <a:cxnLst>
                  <a:cxn ang="0">
                    <a:pos x="T0" y="T1"/>
                  </a:cxn>
                  <a:cxn ang="0">
                    <a:pos x="T2" y="T3"/>
                  </a:cxn>
                  <a:cxn ang="0">
                    <a:pos x="T4" y="T5"/>
                  </a:cxn>
                  <a:cxn ang="0">
                    <a:pos x="T6" y="T7"/>
                  </a:cxn>
                  <a:cxn ang="0">
                    <a:pos x="T8" y="T9"/>
                  </a:cxn>
                  <a:cxn ang="0">
                    <a:pos x="T10" y="T11"/>
                  </a:cxn>
                  <a:cxn ang="0">
                    <a:pos x="T12" y="T13"/>
                  </a:cxn>
                </a:cxnLst>
                <a:rect l="0" t="0" r="r" b="b"/>
                <a:pathLst>
                  <a:path w="145" h="123">
                    <a:moveTo>
                      <a:pt x="66" y="123"/>
                    </a:moveTo>
                    <a:lnTo>
                      <a:pt x="0" y="69"/>
                    </a:lnTo>
                    <a:lnTo>
                      <a:pt x="19" y="43"/>
                    </a:lnTo>
                    <a:lnTo>
                      <a:pt x="59" y="76"/>
                    </a:lnTo>
                    <a:lnTo>
                      <a:pt x="118" y="0"/>
                    </a:lnTo>
                    <a:lnTo>
                      <a:pt x="145" y="21"/>
                    </a:lnTo>
                    <a:lnTo>
                      <a:pt x="66" y="1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明黑" panose="020B0300000000000000" pitchFamily="34" charset="-122"/>
                  <a:ea typeface="明黑" panose="020B0300000000000000" pitchFamily="34" charset="-122"/>
                </a:endParaRPr>
              </a:p>
            </p:txBody>
          </p:sp>
          <p:sp>
            <p:nvSpPr>
              <p:cNvPr id="43" name="Freeform 170"/>
              <p:cNvSpPr>
                <a:spLocks noEditPoints="1"/>
              </p:cNvSpPr>
              <p:nvPr/>
            </p:nvSpPr>
            <p:spPr bwMode="auto">
              <a:xfrm>
                <a:off x="1153319" y="7454900"/>
                <a:ext cx="469900" cy="468313"/>
              </a:xfrm>
              <a:custGeom>
                <a:avLst/>
                <a:gdLst>
                  <a:gd name="T0" fmla="*/ 62 w 125"/>
                  <a:gd name="T1" fmla="*/ 125 h 125"/>
                  <a:gd name="T2" fmla="*/ 0 w 125"/>
                  <a:gd name="T3" fmla="*/ 63 h 125"/>
                  <a:gd name="T4" fmla="*/ 62 w 125"/>
                  <a:gd name="T5" fmla="*/ 0 h 125"/>
                  <a:gd name="T6" fmla="*/ 125 w 125"/>
                  <a:gd name="T7" fmla="*/ 63 h 125"/>
                  <a:gd name="T8" fmla="*/ 62 w 125"/>
                  <a:gd name="T9" fmla="*/ 125 h 125"/>
                  <a:gd name="T10" fmla="*/ 62 w 125"/>
                  <a:gd name="T11" fmla="*/ 14 h 125"/>
                  <a:gd name="T12" fmla="*/ 14 w 125"/>
                  <a:gd name="T13" fmla="*/ 63 h 125"/>
                  <a:gd name="T14" fmla="*/ 62 w 125"/>
                  <a:gd name="T15" fmla="*/ 111 h 125"/>
                  <a:gd name="T16" fmla="*/ 111 w 125"/>
                  <a:gd name="T17" fmla="*/ 63 h 125"/>
                  <a:gd name="T18" fmla="*/ 62 w 125"/>
                  <a:gd name="T19" fmla="*/ 14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5" h="125">
                    <a:moveTo>
                      <a:pt x="62" y="125"/>
                    </a:moveTo>
                    <a:cubicBezTo>
                      <a:pt x="28" y="125"/>
                      <a:pt x="0" y="97"/>
                      <a:pt x="0" y="63"/>
                    </a:cubicBezTo>
                    <a:cubicBezTo>
                      <a:pt x="0" y="28"/>
                      <a:pt x="28" y="0"/>
                      <a:pt x="62" y="0"/>
                    </a:cubicBezTo>
                    <a:cubicBezTo>
                      <a:pt x="97" y="0"/>
                      <a:pt x="125" y="28"/>
                      <a:pt x="125" y="63"/>
                    </a:cubicBezTo>
                    <a:cubicBezTo>
                      <a:pt x="125" y="97"/>
                      <a:pt x="97" y="125"/>
                      <a:pt x="62" y="125"/>
                    </a:cubicBezTo>
                    <a:close/>
                    <a:moveTo>
                      <a:pt x="62" y="14"/>
                    </a:moveTo>
                    <a:cubicBezTo>
                      <a:pt x="36" y="14"/>
                      <a:pt x="14" y="36"/>
                      <a:pt x="14" y="63"/>
                    </a:cubicBezTo>
                    <a:cubicBezTo>
                      <a:pt x="14" y="89"/>
                      <a:pt x="36" y="111"/>
                      <a:pt x="62" y="111"/>
                    </a:cubicBezTo>
                    <a:cubicBezTo>
                      <a:pt x="89" y="111"/>
                      <a:pt x="111" y="89"/>
                      <a:pt x="111" y="63"/>
                    </a:cubicBezTo>
                    <a:cubicBezTo>
                      <a:pt x="111" y="36"/>
                      <a:pt x="89" y="14"/>
                      <a:pt x="62"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明黑" panose="020B0300000000000000" pitchFamily="34" charset="-122"/>
                  <a:ea typeface="明黑" panose="020B0300000000000000" pitchFamily="34" charset="-122"/>
                </a:endParaRPr>
              </a:p>
            </p:txBody>
          </p:sp>
        </p:grpSp>
      </p:grpSp>
      <p:grpSp>
        <p:nvGrpSpPr>
          <p:cNvPr id="29" name="组合 28"/>
          <p:cNvGrpSpPr/>
          <p:nvPr/>
        </p:nvGrpSpPr>
        <p:grpSpPr>
          <a:xfrm>
            <a:off x="1370557" y="4353093"/>
            <a:ext cx="2822820" cy="842764"/>
            <a:chOff x="1560890" y="1753655"/>
            <a:chExt cx="2139082" cy="842764"/>
          </a:xfrm>
        </p:grpSpPr>
        <p:sp>
          <p:nvSpPr>
            <p:cNvPr id="30" name="文本框 40"/>
            <p:cNvSpPr>
              <a:spLocks noChangeArrowheads="1"/>
            </p:cNvSpPr>
            <p:nvPr/>
          </p:nvSpPr>
          <p:spPr bwMode="auto">
            <a:xfrm>
              <a:off x="1560890" y="2060888"/>
              <a:ext cx="2139082" cy="53553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zh-CN" altLang="en-US" sz="1200" dirty="0">
                  <a:solidFill>
                    <a:sysClr val="windowText" lastClr="000000"/>
                  </a:solidFill>
                  <a:latin typeface="明黑" panose="020B0300000000000000" pitchFamily="34" charset="-122"/>
                  <a:ea typeface="明黑" panose="020B0300000000000000" pitchFamily="34" charset="-122"/>
                </a:rPr>
                <a:t>信息组织在，将演示文稿打印出来打印出来以便应用到更广泛的领域中</a:t>
              </a:r>
            </a:p>
          </p:txBody>
        </p:sp>
        <p:sp>
          <p:nvSpPr>
            <p:cNvPr id="31" name="矩形 30"/>
            <p:cNvSpPr/>
            <p:nvPr/>
          </p:nvSpPr>
          <p:spPr>
            <a:xfrm flipH="1">
              <a:off x="1560890" y="1753655"/>
              <a:ext cx="1971187" cy="360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nSpc>
                  <a:spcPct val="120000"/>
                </a:lnSpc>
              </a:pPr>
              <a:r>
                <a:rPr lang="zh-CN" altLang="en-US" sz="1600" b="1" spc="300" dirty="0">
                  <a:solidFill>
                    <a:schemeClr val="tx1">
                      <a:lumMod val="75000"/>
                      <a:lumOff val="25000"/>
                    </a:schemeClr>
                  </a:solidFill>
                  <a:latin typeface="明黑" panose="020B0300000000000000" pitchFamily="34" charset="-122"/>
                  <a:ea typeface="明黑" panose="020B0300000000000000" pitchFamily="34" charset="-122"/>
                  <a:sym typeface="微软雅黑" panose="020B0503020204020204" pitchFamily="34" charset="-122"/>
                </a:rPr>
                <a:t>网络设计</a:t>
              </a:r>
            </a:p>
          </p:txBody>
        </p:sp>
      </p:grpSp>
    </p:spTree>
    <p:extLst>
      <p:ext uri="{BB962C8B-B14F-4D97-AF65-F5344CB8AC3E}">
        <p14:creationId xmlns:p14="http://schemas.microsoft.com/office/powerpoint/2010/main" val="2822689552"/>
      </p:ext>
    </p:extLst>
  </p:cSld>
  <p:clrMapOvr>
    <a:masterClrMapping/>
  </p:clrMapOvr>
  <mc:AlternateContent xmlns:mc="http://schemas.openxmlformats.org/markup-compatibility/2006" xmlns:p14="http://schemas.microsoft.com/office/powerpoint/2010/main">
    <mc:Choice Requires="p14">
      <p:transition spd="slow" p14:dur="1500" advClick="0" advTm="0">
        <p14:window dir="vert"/>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accel="22000" fill="hold" nodeType="afterEffect" p14:presetBounceEnd="12000">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14:bounceEnd="12000">
                                          <p:cBhvr additive="base">
                                            <p:cTn id="7" dur="500" fill="hold"/>
                                            <p:tgtEl>
                                              <p:spTgt spid="19"/>
                                            </p:tgtEl>
                                            <p:attrNameLst>
                                              <p:attrName>ppt_x</p:attrName>
                                            </p:attrNameLst>
                                          </p:cBhvr>
                                          <p:tavLst>
                                            <p:tav tm="0">
                                              <p:val>
                                                <p:strVal val="1+#ppt_w/2"/>
                                              </p:val>
                                            </p:tav>
                                            <p:tav tm="100000">
                                              <p:val>
                                                <p:strVal val="#ppt_x"/>
                                              </p:val>
                                            </p:tav>
                                          </p:tavLst>
                                        </p:anim>
                                        <p:anim calcmode="lin" valueType="num" p14:bounceEnd="12000">
                                          <p:cBhvr additive="base">
                                            <p:cTn id="8" dur="500" fill="hold"/>
                                            <p:tgtEl>
                                              <p:spTgt spid="19"/>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12" presetClass="entr" presetSubtype="2" fill="hold" nodeType="after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additive="base">
                                            <p:cTn id="12" dur="500"/>
                                            <p:tgtEl>
                                              <p:spTgt spid="15"/>
                                            </p:tgtEl>
                                            <p:attrNameLst>
                                              <p:attrName>ppt_x</p:attrName>
                                            </p:attrNameLst>
                                          </p:cBhvr>
                                          <p:tavLst>
                                            <p:tav tm="0">
                                              <p:val>
                                                <p:strVal val="#ppt_x+#ppt_w*1.125000"/>
                                              </p:val>
                                            </p:tav>
                                            <p:tav tm="100000">
                                              <p:val>
                                                <p:strVal val="#ppt_x"/>
                                              </p:val>
                                            </p:tav>
                                          </p:tavLst>
                                        </p:anim>
                                        <p:animEffect transition="in" filter="wipe(left)">
                                          <p:cBhvr>
                                            <p:cTn id="13" dur="500"/>
                                            <p:tgtEl>
                                              <p:spTgt spid="15"/>
                                            </p:tgtEl>
                                          </p:cBhvr>
                                        </p:animEffect>
                                      </p:childTnLst>
                                    </p:cTn>
                                  </p:par>
                                  <p:par>
                                    <p:cTn id="14" presetID="12" presetClass="entr" presetSubtype="2" fill="hold" nodeType="withEffect">
                                      <p:stCondLst>
                                        <p:cond delay="0"/>
                                      </p:stCondLst>
                                      <p:childTnLst>
                                        <p:set>
                                          <p:cBhvr>
                                            <p:cTn id="15" dur="1" fill="hold">
                                              <p:stCondLst>
                                                <p:cond delay="0"/>
                                              </p:stCondLst>
                                            </p:cTn>
                                            <p:tgtEl>
                                              <p:spTgt spid="18"/>
                                            </p:tgtEl>
                                            <p:attrNameLst>
                                              <p:attrName>style.visibility</p:attrName>
                                            </p:attrNameLst>
                                          </p:cBhvr>
                                          <p:to>
                                            <p:strVal val="visible"/>
                                          </p:to>
                                        </p:set>
                                        <p:anim calcmode="lin" valueType="num">
                                          <p:cBhvr additive="base">
                                            <p:cTn id="16" dur="500"/>
                                            <p:tgtEl>
                                              <p:spTgt spid="18"/>
                                            </p:tgtEl>
                                            <p:attrNameLst>
                                              <p:attrName>ppt_x</p:attrName>
                                            </p:attrNameLst>
                                          </p:cBhvr>
                                          <p:tavLst>
                                            <p:tav tm="0">
                                              <p:val>
                                                <p:strVal val="#ppt_x+#ppt_w*1.125000"/>
                                              </p:val>
                                            </p:tav>
                                            <p:tav tm="100000">
                                              <p:val>
                                                <p:strVal val="#ppt_x"/>
                                              </p:val>
                                            </p:tav>
                                          </p:tavLst>
                                        </p:anim>
                                        <p:animEffect transition="in" filter="wipe(left)">
                                          <p:cBhvr>
                                            <p:cTn id="17" dur="500"/>
                                            <p:tgtEl>
                                              <p:spTgt spid="18"/>
                                            </p:tgtEl>
                                          </p:cBhvr>
                                        </p:animEffect>
                                      </p:childTnLst>
                                    </p:cTn>
                                  </p:par>
                                  <p:par>
                                    <p:cTn id="18" presetID="12" presetClass="entr" presetSubtype="2" fill="hold" nodeType="withEffect">
                                      <p:stCondLst>
                                        <p:cond delay="0"/>
                                      </p:stCondLst>
                                      <p:childTnLst>
                                        <p:set>
                                          <p:cBhvr>
                                            <p:cTn id="19" dur="1" fill="hold">
                                              <p:stCondLst>
                                                <p:cond delay="0"/>
                                              </p:stCondLst>
                                            </p:cTn>
                                            <p:tgtEl>
                                              <p:spTgt spid="17"/>
                                            </p:tgtEl>
                                            <p:attrNameLst>
                                              <p:attrName>style.visibility</p:attrName>
                                            </p:attrNameLst>
                                          </p:cBhvr>
                                          <p:to>
                                            <p:strVal val="visible"/>
                                          </p:to>
                                        </p:set>
                                        <p:anim calcmode="lin" valueType="num">
                                          <p:cBhvr additive="base">
                                            <p:cTn id="20" dur="500"/>
                                            <p:tgtEl>
                                              <p:spTgt spid="17"/>
                                            </p:tgtEl>
                                            <p:attrNameLst>
                                              <p:attrName>ppt_x</p:attrName>
                                            </p:attrNameLst>
                                          </p:cBhvr>
                                          <p:tavLst>
                                            <p:tav tm="0">
                                              <p:val>
                                                <p:strVal val="#ppt_x+#ppt_w*1.125000"/>
                                              </p:val>
                                            </p:tav>
                                            <p:tav tm="100000">
                                              <p:val>
                                                <p:strVal val="#ppt_x"/>
                                              </p:val>
                                            </p:tav>
                                          </p:tavLst>
                                        </p:anim>
                                        <p:animEffect transition="in" filter="wipe(left)">
                                          <p:cBhvr>
                                            <p:cTn id="21" dur="500"/>
                                            <p:tgtEl>
                                              <p:spTgt spid="17"/>
                                            </p:tgtEl>
                                          </p:cBhvr>
                                        </p:animEffect>
                                      </p:childTnLst>
                                    </p:cTn>
                                  </p:par>
                                  <p:par>
                                    <p:cTn id="22" presetID="12" presetClass="entr" presetSubtype="2" fill="hold" nodeType="withEffect">
                                      <p:stCondLst>
                                        <p:cond delay="0"/>
                                      </p:stCondLst>
                                      <p:childTnLst>
                                        <p:set>
                                          <p:cBhvr>
                                            <p:cTn id="23" dur="1" fill="hold">
                                              <p:stCondLst>
                                                <p:cond delay="0"/>
                                              </p:stCondLst>
                                            </p:cTn>
                                            <p:tgtEl>
                                              <p:spTgt spid="16"/>
                                            </p:tgtEl>
                                            <p:attrNameLst>
                                              <p:attrName>style.visibility</p:attrName>
                                            </p:attrNameLst>
                                          </p:cBhvr>
                                          <p:to>
                                            <p:strVal val="visible"/>
                                          </p:to>
                                        </p:set>
                                        <p:anim calcmode="lin" valueType="num">
                                          <p:cBhvr additive="base">
                                            <p:cTn id="24" dur="500"/>
                                            <p:tgtEl>
                                              <p:spTgt spid="16"/>
                                            </p:tgtEl>
                                            <p:attrNameLst>
                                              <p:attrName>ppt_x</p:attrName>
                                            </p:attrNameLst>
                                          </p:cBhvr>
                                          <p:tavLst>
                                            <p:tav tm="0">
                                              <p:val>
                                                <p:strVal val="#ppt_x+#ppt_w*1.125000"/>
                                              </p:val>
                                            </p:tav>
                                            <p:tav tm="100000">
                                              <p:val>
                                                <p:strVal val="#ppt_x"/>
                                              </p:val>
                                            </p:tav>
                                          </p:tavLst>
                                        </p:anim>
                                        <p:animEffect transition="in" filter="wipe(left)">
                                          <p:cBhvr>
                                            <p:cTn id="25" dur="500"/>
                                            <p:tgtEl>
                                              <p:spTgt spid="16"/>
                                            </p:tgtEl>
                                          </p:cBhvr>
                                        </p:animEffect>
                                      </p:childTnLst>
                                    </p:cTn>
                                  </p:par>
                                </p:childTnLst>
                              </p:cTn>
                            </p:par>
                            <p:par>
                              <p:cTn id="26" fill="hold">
                                <p:stCondLst>
                                  <p:cond delay="1000"/>
                                </p:stCondLst>
                                <p:childTnLst>
                                  <p:par>
                                    <p:cTn id="27" presetID="23" presetClass="entr" presetSubtype="16" fill="hold" grpId="0" nodeType="afterEffect">
                                      <p:stCondLst>
                                        <p:cond delay="0"/>
                                      </p:stCondLst>
                                      <p:iterate type="lt">
                                        <p:tmPct val="10000"/>
                                      </p:iterate>
                                      <p:childTnLst>
                                        <p:set>
                                          <p:cBhvr>
                                            <p:cTn id="28" dur="1" fill="hold">
                                              <p:stCondLst>
                                                <p:cond delay="0"/>
                                              </p:stCondLst>
                                            </p:cTn>
                                            <p:tgtEl>
                                              <p:spTgt spid="23"/>
                                            </p:tgtEl>
                                            <p:attrNameLst>
                                              <p:attrName>style.visibility</p:attrName>
                                            </p:attrNameLst>
                                          </p:cBhvr>
                                          <p:to>
                                            <p:strVal val="visible"/>
                                          </p:to>
                                        </p:set>
                                        <p:anim calcmode="lin" valueType="num">
                                          <p:cBhvr>
                                            <p:cTn id="29" dur="500" fill="hold"/>
                                            <p:tgtEl>
                                              <p:spTgt spid="23"/>
                                            </p:tgtEl>
                                            <p:attrNameLst>
                                              <p:attrName>ppt_w</p:attrName>
                                            </p:attrNameLst>
                                          </p:cBhvr>
                                          <p:tavLst>
                                            <p:tav tm="0">
                                              <p:val>
                                                <p:fltVal val="0"/>
                                              </p:val>
                                            </p:tav>
                                            <p:tav tm="100000">
                                              <p:val>
                                                <p:strVal val="#ppt_w"/>
                                              </p:val>
                                            </p:tav>
                                          </p:tavLst>
                                        </p:anim>
                                        <p:anim calcmode="lin" valueType="num">
                                          <p:cBhvr>
                                            <p:cTn id="30" dur="500" fill="hold"/>
                                            <p:tgtEl>
                                              <p:spTgt spid="23"/>
                                            </p:tgtEl>
                                            <p:attrNameLst>
                                              <p:attrName>ppt_h</p:attrName>
                                            </p:attrNameLst>
                                          </p:cBhvr>
                                          <p:tavLst>
                                            <p:tav tm="0">
                                              <p:val>
                                                <p:fltVal val="0"/>
                                              </p:val>
                                            </p:tav>
                                            <p:tav tm="100000">
                                              <p:val>
                                                <p:strVal val="#ppt_h"/>
                                              </p:val>
                                            </p:tav>
                                          </p:tavLst>
                                        </p:anim>
                                      </p:childTnLst>
                                    </p:cTn>
                                  </p:par>
                                </p:childTnLst>
                              </p:cTn>
                            </p:par>
                            <p:par>
                              <p:cTn id="31" fill="hold">
                                <p:stCondLst>
                                  <p:cond delay="1800"/>
                                </p:stCondLst>
                                <p:childTnLst>
                                  <p:par>
                                    <p:cTn id="32" presetID="22" presetClass="entr" presetSubtype="1" fill="hold" grpId="0" nodeType="afterEffect">
                                      <p:stCondLst>
                                        <p:cond delay="0"/>
                                      </p:stCondLst>
                                      <p:childTnLst>
                                        <p:set>
                                          <p:cBhvr>
                                            <p:cTn id="33" dur="1" fill="hold">
                                              <p:stCondLst>
                                                <p:cond delay="0"/>
                                              </p:stCondLst>
                                            </p:cTn>
                                            <p:tgtEl>
                                              <p:spTgt spid="24"/>
                                            </p:tgtEl>
                                            <p:attrNameLst>
                                              <p:attrName>style.visibility</p:attrName>
                                            </p:attrNameLst>
                                          </p:cBhvr>
                                          <p:to>
                                            <p:strVal val="visible"/>
                                          </p:to>
                                        </p:set>
                                        <p:animEffect transition="in" filter="wipe(up)">
                                          <p:cBhvr>
                                            <p:cTn id="34" dur="1250"/>
                                            <p:tgtEl>
                                              <p:spTgt spid="24"/>
                                            </p:tgtEl>
                                          </p:cBhvr>
                                        </p:animEffect>
                                      </p:childTnLst>
                                    </p:cTn>
                                  </p:par>
                                </p:childTnLst>
                              </p:cTn>
                            </p:par>
                            <p:par>
                              <p:cTn id="35" fill="hold">
                                <p:stCondLst>
                                  <p:cond delay="3050"/>
                                </p:stCondLst>
                                <p:childTnLst>
                                  <p:par>
                                    <p:cTn id="36" presetID="12" presetClass="entr" presetSubtype="8" fill="hold" nodeType="afterEffect">
                                      <p:stCondLst>
                                        <p:cond delay="0"/>
                                      </p:stCondLst>
                                      <p:childTnLst>
                                        <p:set>
                                          <p:cBhvr>
                                            <p:cTn id="37" dur="1" fill="hold">
                                              <p:stCondLst>
                                                <p:cond delay="0"/>
                                              </p:stCondLst>
                                            </p:cTn>
                                            <p:tgtEl>
                                              <p:spTgt spid="58"/>
                                            </p:tgtEl>
                                            <p:attrNameLst>
                                              <p:attrName>style.visibility</p:attrName>
                                            </p:attrNameLst>
                                          </p:cBhvr>
                                          <p:to>
                                            <p:strVal val="visible"/>
                                          </p:to>
                                        </p:set>
                                        <p:anim calcmode="lin" valueType="num">
                                          <p:cBhvr additive="base">
                                            <p:cTn id="38" dur="500"/>
                                            <p:tgtEl>
                                              <p:spTgt spid="58"/>
                                            </p:tgtEl>
                                            <p:attrNameLst>
                                              <p:attrName>ppt_x</p:attrName>
                                            </p:attrNameLst>
                                          </p:cBhvr>
                                          <p:tavLst>
                                            <p:tav tm="0">
                                              <p:val>
                                                <p:strVal val="#ppt_x-#ppt_w*1.125000"/>
                                              </p:val>
                                            </p:tav>
                                            <p:tav tm="100000">
                                              <p:val>
                                                <p:strVal val="#ppt_x"/>
                                              </p:val>
                                            </p:tav>
                                          </p:tavLst>
                                        </p:anim>
                                        <p:animEffect transition="in" filter="wipe(right)">
                                          <p:cBhvr>
                                            <p:cTn id="39" dur="500"/>
                                            <p:tgtEl>
                                              <p:spTgt spid="58"/>
                                            </p:tgtEl>
                                          </p:cBhvr>
                                        </p:animEffect>
                                      </p:childTnLst>
                                    </p:cTn>
                                  </p:par>
                                </p:childTnLst>
                              </p:cTn>
                            </p:par>
                            <p:par>
                              <p:cTn id="40" fill="hold">
                                <p:stCondLst>
                                  <p:cond delay="3550"/>
                                </p:stCondLst>
                                <p:childTnLst>
                                  <p:par>
                                    <p:cTn id="41" presetID="22" presetClass="entr" presetSubtype="8" fill="hold" nodeType="afterEffect">
                                      <p:stCondLst>
                                        <p:cond delay="0"/>
                                      </p:stCondLst>
                                      <p:childTnLst>
                                        <p:set>
                                          <p:cBhvr>
                                            <p:cTn id="42" dur="1" fill="hold">
                                              <p:stCondLst>
                                                <p:cond delay="0"/>
                                              </p:stCondLst>
                                            </p:cTn>
                                            <p:tgtEl>
                                              <p:spTgt spid="59"/>
                                            </p:tgtEl>
                                            <p:attrNameLst>
                                              <p:attrName>style.visibility</p:attrName>
                                            </p:attrNameLst>
                                          </p:cBhvr>
                                          <p:to>
                                            <p:strVal val="visible"/>
                                          </p:to>
                                        </p:set>
                                        <p:animEffect transition="in" filter="wipe(left)">
                                          <p:cBhvr>
                                            <p:cTn id="43" dur="500"/>
                                            <p:tgtEl>
                                              <p:spTgt spid="59"/>
                                            </p:tgtEl>
                                          </p:cBhvr>
                                        </p:animEffect>
                                      </p:childTnLst>
                                    </p:cTn>
                                  </p:par>
                                </p:childTnLst>
                              </p:cTn>
                            </p:par>
                            <p:par>
                              <p:cTn id="44" fill="hold">
                                <p:stCondLst>
                                  <p:cond delay="4050"/>
                                </p:stCondLst>
                                <p:childTnLst>
                                  <p:par>
                                    <p:cTn id="45" presetID="12" presetClass="entr" presetSubtype="8" fill="hold" nodeType="afterEffect">
                                      <p:stCondLst>
                                        <p:cond delay="0"/>
                                      </p:stCondLst>
                                      <p:childTnLst>
                                        <p:set>
                                          <p:cBhvr>
                                            <p:cTn id="46" dur="1" fill="hold">
                                              <p:stCondLst>
                                                <p:cond delay="0"/>
                                              </p:stCondLst>
                                            </p:cTn>
                                            <p:tgtEl>
                                              <p:spTgt spid="28"/>
                                            </p:tgtEl>
                                            <p:attrNameLst>
                                              <p:attrName>style.visibility</p:attrName>
                                            </p:attrNameLst>
                                          </p:cBhvr>
                                          <p:to>
                                            <p:strVal val="visible"/>
                                          </p:to>
                                        </p:set>
                                        <p:anim calcmode="lin" valueType="num">
                                          <p:cBhvr additive="base">
                                            <p:cTn id="47" dur="500"/>
                                            <p:tgtEl>
                                              <p:spTgt spid="28"/>
                                            </p:tgtEl>
                                            <p:attrNameLst>
                                              <p:attrName>ppt_x</p:attrName>
                                            </p:attrNameLst>
                                          </p:cBhvr>
                                          <p:tavLst>
                                            <p:tav tm="0">
                                              <p:val>
                                                <p:strVal val="#ppt_x-#ppt_w*1.125000"/>
                                              </p:val>
                                            </p:tav>
                                            <p:tav tm="100000">
                                              <p:val>
                                                <p:strVal val="#ppt_x"/>
                                              </p:val>
                                            </p:tav>
                                          </p:tavLst>
                                        </p:anim>
                                        <p:animEffect transition="in" filter="wipe(right)">
                                          <p:cBhvr>
                                            <p:cTn id="48" dur="500"/>
                                            <p:tgtEl>
                                              <p:spTgt spid="28"/>
                                            </p:tgtEl>
                                          </p:cBhvr>
                                        </p:animEffect>
                                      </p:childTnLst>
                                    </p:cTn>
                                  </p:par>
                                </p:childTnLst>
                              </p:cTn>
                            </p:par>
                            <p:par>
                              <p:cTn id="49" fill="hold">
                                <p:stCondLst>
                                  <p:cond delay="4550"/>
                                </p:stCondLst>
                                <p:childTnLst>
                                  <p:par>
                                    <p:cTn id="50" presetID="22" presetClass="entr" presetSubtype="8" fill="hold" nodeType="afterEffect">
                                      <p:stCondLst>
                                        <p:cond delay="0"/>
                                      </p:stCondLst>
                                      <p:childTnLst>
                                        <p:set>
                                          <p:cBhvr>
                                            <p:cTn id="51" dur="1" fill="hold">
                                              <p:stCondLst>
                                                <p:cond delay="0"/>
                                              </p:stCondLst>
                                            </p:cTn>
                                            <p:tgtEl>
                                              <p:spTgt spid="29"/>
                                            </p:tgtEl>
                                            <p:attrNameLst>
                                              <p:attrName>style.visibility</p:attrName>
                                            </p:attrNameLst>
                                          </p:cBhvr>
                                          <p:to>
                                            <p:strVal val="visible"/>
                                          </p:to>
                                        </p:set>
                                        <p:animEffect transition="in" filter="wipe(left)">
                                          <p:cBhvr>
                                            <p:cTn id="52" dur="500"/>
                                            <p:tgtEl>
                                              <p:spTgt spid="29"/>
                                            </p:tgtEl>
                                          </p:cBhvr>
                                        </p:animEffect>
                                      </p:childTnLst>
                                    </p:cTn>
                                  </p:par>
                                </p:childTnLst>
                              </p:cTn>
                            </p:par>
                            <p:par>
                              <p:cTn id="53" fill="hold">
                                <p:stCondLst>
                                  <p:cond delay="5050"/>
                                </p:stCondLst>
                                <p:childTnLst>
                                  <p:par>
                                    <p:cTn id="54" presetID="12" presetClass="entr" presetSubtype="8" fill="hold" nodeType="afterEffect">
                                      <p:stCondLst>
                                        <p:cond delay="0"/>
                                      </p:stCondLst>
                                      <p:childTnLst>
                                        <p:set>
                                          <p:cBhvr>
                                            <p:cTn id="55" dur="1" fill="hold">
                                              <p:stCondLst>
                                                <p:cond delay="0"/>
                                              </p:stCondLst>
                                            </p:cTn>
                                            <p:tgtEl>
                                              <p:spTgt spid="44"/>
                                            </p:tgtEl>
                                            <p:attrNameLst>
                                              <p:attrName>style.visibility</p:attrName>
                                            </p:attrNameLst>
                                          </p:cBhvr>
                                          <p:to>
                                            <p:strVal val="visible"/>
                                          </p:to>
                                        </p:set>
                                        <p:anim calcmode="lin" valueType="num">
                                          <p:cBhvr additive="base">
                                            <p:cTn id="56" dur="500"/>
                                            <p:tgtEl>
                                              <p:spTgt spid="44"/>
                                            </p:tgtEl>
                                            <p:attrNameLst>
                                              <p:attrName>ppt_x</p:attrName>
                                            </p:attrNameLst>
                                          </p:cBhvr>
                                          <p:tavLst>
                                            <p:tav tm="0">
                                              <p:val>
                                                <p:strVal val="#ppt_x-#ppt_w*1.125000"/>
                                              </p:val>
                                            </p:tav>
                                            <p:tav tm="100000">
                                              <p:val>
                                                <p:strVal val="#ppt_x"/>
                                              </p:val>
                                            </p:tav>
                                          </p:tavLst>
                                        </p:anim>
                                        <p:animEffect transition="in" filter="wipe(right)">
                                          <p:cBhvr>
                                            <p:cTn id="57" dur="500"/>
                                            <p:tgtEl>
                                              <p:spTgt spid="44"/>
                                            </p:tgtEl>
                                          </p:cBhvr>
                                        </p:animEffect>
                                      </p:childTnLst>
                                    </p:cTn>
                                  </p:par>
                                </p:childTnLst>
                              </p:cTn>
                            </p:par>
                            <p:par>
                              <p:cTn id="58" fill="hold">
                                <p:stCondLst>
                                  <p:cond delay="5550"/>
                                </p:stCondLst>
                                <p:childTnLst>
                                  <p:par>
                                    <p:cTn id="59" presetID="22" presetClass="entr" presetSubtype="8" fill="hold" nodeType="afterEffect">
                                      <p:stCondLst>
                                        <p:cond delay="0"/>
                                      </p:stCondLst>
                                      <p:childTnLst>
                                        <p:set>
                                          <p:cBhvr>
                                            <p:cTn id="60" dur="1" fill="hold">
                                              <p:stCondLst>
                                                <p:cond delay="0"/>
                                              </p:stCondLst>
                                            </p:cTn>
                                            <p:tgtEl>
                                              <p:spTgt spid="45"/>
                                            </p:tgtEl>
                                            <p:attrNameLst>
                                              <p:attrName>style.visibility</p:attrName>
                                            </p:attrNameLst>
                                          </p:cBhvr>
                                          <p:to>
                                            <p:strVal val="visible"/>
                                          </p:to>
                                        </p:set>
                                        <p:animEffect transition="in" filter="wipe(left)">
                                          <p:cBhvr>
                                            <p:cTn id="61"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accel="22000"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1+#ppt_w/2"/>
                                              </p:val>
                                            </p:tav>
                                            <p:tav tm="100000">
                                              <p:val>
                                                <p:strVal val="#ppt_x"/>
                                              </p:val>
                                            </p:tav>
                                          </p:tavLst>
                                        </p:anim>
                                        <p:anim calcmode="lin" valueType="num">
                                          <p:cBhvr additive="base">
                                            <p:cTn id="8" dur="500" fill="hold"/>
                                            <p:tgtEl>
                                              <p:spTgt spid="19"/>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12" presetClass="entr" presetSubtype="2" fill="hold" nodeType="after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additive="base">
                                            <p:cTn id="12" dur="500"/>
                                            <p:tgtEl>
                                              <p:spTgt spid="15"/>
                                            </p:tgtEl>
                                            <p:attrNameLst>
                                              <p:attrName>ppt_x</p:attrName>
                                            </p:attrNameLst>
                                          </p:cBhvr>
                                          <p:tavLst>
                                            <p:tav tm="0">
                                              <p:val>
                                                <p:strVal val="#ppt_x+#ppt_w*1.125000"/>
                                              </p:val>
                                            </p:tav>
                                            <p:tav tm="100000">
                                              <p:val>
                                                <p:strVal val="#ppt_x"/>
                                              </p:val>
                                            </p:tav>
                                          </p:tavLst>
                                        </p:anim>
                                        <p:animEffect transition="in" filter="wipe(left)">
                                          <p:cBhvr>
                                            <p:cTn id="13" dur="500"/>
                                            <p:tgtEl>
                                              <p:spTgt spid="15"/>
                                            </p:tgtEl>
                                          </p:cBhvr>
                                        </p:animEffect>
                                      </p:childTnLst>
                                    </p:cTn>
                                  </p:par>
                                  <p:par>
                                    <p:cTn id="14" presetID="12" presetClass="entr" presetSubtype="2" fill="hold" nodeType="withEffect">
                                      <p:stCondLst>
                                        <p:cond delay="0"/>
                                      </p:stCondLst>
                                      <p:childTnLst>
                                        <p:set>
                                          <p:cBhvr>
                                            <p:cTn id="15" dur="1" fill="hold">
                                              <p:stCondLst>
                                                <p:cond delay="0"/>
                                              </p:stCondLst>
                                            </p:cTn>
                                            <p:tgtEl>
                                              <p:spTgt spid="18"/>
                                            </p:tgtEl>
                                            <p:attrNameLst>
                                              <p:attrName>style.visibility</p:attrName>
                                            </p:attrNameLst>
                                          </p:cBhvr>
                                          <p:to>
                                            <p:strVal val="visible"/>
                                          </p:to>
                                        </p:set>
                                        <p:anim calcmode="lin" valueType="num">
                                          <p:cBhvr additive="base">
                                            <p:cTn id="16" dur="500"/>
                                            <p:tgtEl>
                                              <p:spTgt spid="18"/>
                                            </p:tgtEl>
                                            <p:attrNameLst>
                                              <p:attrName>ppt_x</p:attrName>
                                            </p:attrNameLst>
                                          </p:cBhvr>
                                          <p:tavLst>
                                            <p:tav tm="0">
                                              <p:val>
                                                <p:strVal val="#ppt_x+#ppt_w*1.125000"/>
                                              </p:val>
                                            </p:tav>
                                            <p:tav tm="100000">
                                              <p:val>
                                                <p:strVal val="#ppt_x"/>
                                              </p:val>
                                            </p:tav>
                                          </p:tavLst>
                                        </p:anim>
                                        <p:animEffect transition="in" filter="wipe(left)">
                                          <p:cBhvr>
                                            <p:cTn id="17" dur="500"/>
                                            <p:tgtEl>
                                              <p:spTgt spid="18"/>
                                            </p:tgtEl>
                                          </p:cBhvr>
                                        </p:animEffect>
                                      </p:childTnLst>
                                    </p:cTn>
                                  </p:par>
                                  <p:par>
                                    <p:cTn id="18" presetID="12" presetClass="entr" presetSubtype="2" fill="hold" nodeType="withEffect">
                                      <p:stCondLst>
                                        <p:cond delay="0"/>
                                      </p:stCondLst>
                                      <p:childTnLst>
                                        <p:set>
                                          <p:cBhvr>
                                            <p:cTn id="19" dur="1" fill="hold">
                                              <p:stCondLst>
                                                <p:cond delay="0"/>
                                              </p:stCondLst>
                                            </p:cTn>
                                            <p:tgtEl>
                                              <p:spTgt spid="17"/>
                                            </p:tgtEl>
                                            <p:attrNameLst>
                                              <p:attrName>style.visibility</p:attrName>
                                            </p:attrNameLst>
                                          </p:cBhvr>
                                          <p:to>
                                            <p:strVal val="visible"/>
                                          </p:to>
                                        </p:set>
                                        <p:anim calcmode="lin" valueType="num">
                                          <p:cBhvr additive="base">
                                            <p:cTn id="20" dur="500"/>
                                            <p:tgtEl>
                                              <p:spTgt spid="17"/>
                                            </p:tgtEl>
                                            <p:attrNameLst>
                                              <p:attrName>ppt_x</p:attrName>
                                            </p:attrNameLst>
                                          </p:cBhvr>
                                          <p:tavLst>
                                            <p:tav tm="0">
                                              <p:val>
                                                <p:strVal val="#ppt_x+#ppt_w*1.125000"/>
                                              </p:val>
                                            </p:tav>
                                            <p:tav tm="100000">
                                              <p:val>
                                                <p:strVal val="#ppt_x"/>
                                              </p:val>
                                            </p:tav>
                                          </p:tavLst>
                                        </p:anim>
                                        <p:animEffect transition="in" filter="wipe(left)">
                                          <p:cBhvr>
                                            <p:cTn id="21" dur="500"/>
                                            <p:tgtEl>
                                              <p:spTgt spid="17"/>
                                            </p:tgtEl>
                                          </p:cBhvr>
                                        </p:animEffect>
                                      </p:childTnLst>
                                    </p:cTn>
                                  </p:par>
                                  <p:par>
                                    <p:cTn id="22" presetID="12" presetClass="entr" presetSubtype="2" fill="hold" nodeType="withEffect">
                                      <p:stCondLst>
                                        <p:cond delay="0"/>
                                      </p:stCondLst>
                                      <p:childTnLst>
                                        <p:set>
                                          <p:cBhvr>
                                            <p:cTn id="23" dur="1" fill="hold">
                                              <p:stCondLst>
                                                <p:cond delay="0"/>
                                              </p:stCondLst>
                                            </p:cTn>
                                            <p:tgtEl>
                                              <p:spTgt spid="16"/>
                                            </p:tgtEl>
                                            <p:attrNameLst>
                                              <p:attrName>style.visibility</p:attrName>
                                            </p:attrNameLst>
                                          </p:cBhvr>
                                          <p:to>
                                            <p:strVal val="visible"/>
                                          </p:to>
                                        </p:set>
                                        <p:anim calcmode="lin" valueType="num">
                                          <p:cBhvr additive="base">
                                            <p:cTn id="24" dur="500"/>
                                            <p:tgtEl>
                                              <p:spTgt spid="16"/>
                                            </p:tgtEl>
                                            <p:attrNameLst>
                                              <p:attrName>ppt_x</p:attrName>
                                            </p:attrNameLst>
                                          </p:cBhvr>
                                          <p:tavLst>
                                            <p:tav tm="0">
                                              <p:val>
                                                <p:strVal val="#ppt_x+#ppt_w*1.125000"/>
                                              </p:val>
                                            </p:tav>
                                            <p:tav tm="100000">
                                              <p:val>
                                                <p:strVal val="#ppt_x"/>
                                              </p:val>
                                            </p:tav>
                                          </p:tavLst>
                                        </p:anim>
                                        <p:animEffect transition="in" filter="wipe(left)">
                                          <p:cBhvr>
                                            <p:cTn id="25" dur="500"/>
                                            <p:tgtEl>
                                              <p:spTgt spid="16"/>
                                            </p:tgtEl>
                                          </p:cBhvr>
                                        </p:animEffect>
                                      </p:childTnLst>
                                    </p:cTn>
                                  </p:par>
                                </p:childTnLst>
                              </p:cTn>
                            </p:par>
                            <p:par>
                              <p:cTn id="26" fill="hold">
                                <p:stCondLst>
                                  <p:cond delay="1000"/>
                                </p:stCondLst>
                                <p:childTnLst>
                                  <p:par>
                                    <p:cTn id="27" presetID="23" presetClass="entr" presetSubtype="16" fill="hold" grpId="0" nodeType="afterEffect">
                                      <p:stCondLst>
                                        <p:cond delay="0"/>
                                      </p:stCondLst>
                                      <p:iterate type="lt">
                                        <p:tmPct val="10000"/>
                                      </p:iterate>
                                      <p:childTnLst>
                                        <p:set>
                                          <p:cBhvr>
                                            <p:cTn id="28" dur="1" fill="hold">
                                              <p:stCondLst>
                                                <p:cond delay="0"/>
                                              </p:stCondLst>
                                            </p:cTn>
                                            <p:tgtEl>
                                              <p:spTgt spid="23"/>
                                            </p:tgtEl>
                                            <p:attrNameLst>
                                              <p:attrName>style.visibility</p:attrName>
                                            </p:attrNameLst>
                                          </p:cBhvr>
                                          <p:to>
                                            <p:strVal val="visible"/>
                                          </p:to>
                                        </p:set>
                                        <p:anim calcmode="lin" valueType="num">
                                          <p:cBhvr>
                                            <p:cTn id="29" dur="500" fill="hold"/>
                                            <p:tgtEl>
                                              <p:spTgt spid="23"/>
                                            </p:tgtEl>
                                            <p:attrNameLst>
                                              <p:attrName>ppt_w</p:attrName>
                                            </p:attrNameLst>
                                          </p:cBhvr>
                                          <p:tavLst>
                                            <p:tav tm="0">
                                              <p:val>
                                                <p:fltVal val="0"/>
                                              </p:val>
                                            </p:tav>
                                            <p:tav tm="100000">
                                              <p:val>
                                                <p:strVal val="#ppt_w"/>
                                              </p:val>
                                            </p:tav>
                                          </p:tavLst>
                                        </p:anim>
                                        <p:anim calcmode="lin" valueType="num">
                                          <p:cBhvr>
                                            <p:cTn id="30" dur="500" fill="hold"/>
                                            <p:tgtEl>
                                              <p:spTgt spid="23"/>
                                            </p:tgtEl>
                                            <p:attrNameLst>
                                              <p:attrName>ppt_h</p:attrName>
                                            </p:attrNameLst>
                                          </p:cBhvr>
                                          <p:tavLst>
                                            <p:tav tm="0">
                                              <p:val>
                                                <p:fltVal val="0"/>
                                              </p:val>
                                            </p:tav>
                                            <p:tav tm="100000">
                                              <p:val>
                                                <p:strVal val="#ppt_h"/>
                                              </p:val>
                                            </p:tav>
                                          </p:tavLst>
                                        </p:anim>
                                      </p:childTnLst>
                                    </p:cTn>
                                  </p:par>
                                </p:childTnLst>
                              </p:cTn>
                            </p:par>
                            <p:par>
                              <p:cTn id="31" fill="hold">
                                <p:stCondLst>
                                  <p:cond delay="1800"/>
                                </p:stCondLst>
                                <p:childTnLst>
                                  <p:par>
                                    <p:cTn id="32" presetID="22" presetClass="entr" presetSubtype="1" fill="hold" grpId="0" nodeType="afterEffect">
                                      <p:stCondLst>
                                        <p:cond delay="0"/>
                                      </p:stCondLst>
                                      <p:childTnLst>
                                        <p:set>
                                          <p:cBhvr>
                                            <p:cTn id="33" dur="1" fill="hold">
                                              <p:stCondLst>
                                                <p:cond delay="0"/>
                                              </p:stCondLst>
                                            </p:cTn>
                                            <p:tgtEl>
                                              <p:spTgt spid="24"/>
                                            </p:tgtEl>
                                            <p:attrNameLst>
                                              <p:attrName>style.visibility</p:attrName>
                                            </p:attrNameLst>
                                          </p:cBhvr>
                                          <p:to>
                                            <p:strVal val="visible"/>
                                          </p:to>
                                        </p:set>
                                        <p:animEffect transition="in" filter="wipe(up)">
                                          <p:cBhvr>
                                            <p:cTn id="34" dur="1250"/>
                                            <p:tgtEl>
                                              <p:spTgt spid="24"/>
                                            </p:tgtEl>
                                          </p:cBhvr>
                                        </p:animEffect>
                                      </p:childTnLst>
                                    </p:cTn>
                                  </p:par>
                                </p:childTnLst>
                              </p:cTn>
                            </p:par>
                            <p:par>
                              <p:cTn id="35" fill="hold">
                                <p:stCondLst>
                                  <p:cond delay="3050"/>
                                </p:stCondLst>
                                <p:childTnLst>
                                  <p:par>
                                    <p:cTn id="36" presetID="12" presetClass="entr" presetSubtype="8" fill="hold" nodeType="afterEffect">
                                      <p:stCondLst>
                                        <p:cond delay="0"/>
                                      </p:stCondLst>
                                      <p:childTnLst>
                                        <p:set>
                                          <p:cBhvr>
                                            <p:cTn id="37" dur="1" fill="hold">
                                              <p:stCondLst>
                                                <p:cond delay="0"/>
                                              </p:stCondLst>
                                            </p:cTn>
                                            <p:tgtEl>
                                              <p:spTgt spid="58"/>
                                            </p:tgtEl>
                                            <p:attrNameLst>
                                              <p:attrName>style.visibility</p:attrName>
                                            </p:attrNameLst>
                                          </p:cBhvr>
                                          <p:to>
                                            <p:strVal val="visible"/>
                                          </p:to>
                                        </p:set>
                                        <p:anim calcmode="lin" valueType="num">
                                          <p:cBhvr additive="base">
                                            <p:cTn id="38" dur="500"/>
                                            <p:tgtEl>
                                              <p:spTgt spid="58"/>
                                            </p:tgtEl>
                                            <p:attrNameLst>
                                              <p:attrName>ppt_x</p:attrName>
                                            </p:attrNameLst>
                                          </p:cBhvr>
                                          <p:tavLst>
                                            <p:tav tm="0">
                                              <p:val>
                                                <p:strVal val="#ppt_x-#ppt_w*1.125000"/>
                                              </p:val>
                                            </p:tav>
                                            <p:tav tm="100000">
                                              <p:val>
                                                <p:strVal val="#ppt_x"/>
                                              </p:val>
                                            </p:tav>
                                          </p:tavLst>
                                        </p:anim>
                                        <p:animEffect transition="in" filter="wipe(right)">
                                          <p:cBhvr>
                                            <p:cTn id="39" dur="500"/>
                                            <p:tgtEl>
                                              <p:spTgt spid="58"/>
                                            </p:tgtEl>
                                          </p:cBhvr>
                                        </p:animEffect>
                                      </p:childTnLst>
                                    </p:cTn>
                                  </p:par>
                                </p:childTnLst>
                              </p:cTn>
                            </p:par>
                            <p:par>
                              <p:cTn id="40" fill="hold">
                                <p:stCondLst>
                                  <p:cond delay="3550"/>
                                </p:stCondLst>
                                <p:childTnLst>
                                  <p:par>
                                    <p:cTn id="41" presetID="22" presetClass="entr" presetSubtype="8" fill="hold" nodeType="afterEffect">
                                      <p:stCondLst>
                                        <p:cond delay="0"/>
                                      </p:stCondLst>
                                      <p:childTnLst>
                                        <p:set>
                                          <p:cBhvr>
                                            <p:cTn id="42" dur="1" fill="hold">
                                              <p:stCondLst>
                                                <p:cond delay="0"/>
                                              </p:stCondLst>
                                            </p:cTn>
                                            <p:tgtEl>
                                              <p:spTgt spid="59"/>
                                            </p:tgtEl>
                                            <p:attrNameLst>
                                              <p:attrName>style.visibility</p:attrName>
                                            </p:attrNameLst>
                                          </p:cBhvr>
                                          <p:to>
                                            <p:strVal val="visible"/>
                                          </p:to>
                                        </p:set>
                                        <p:animEffect transition="in" filter="wipe(left)">
                                          <p:cBhvr>
                                            <p:cTn id="43" dur="500"/>
                                            <p:tgtEl>
                                              <p:spTgt spid="59"/>
                                            </p:tgtEl>
                                          </p:cBhvr>
                                        </p:animEffect>
                                      </p:childTnLst>
                                    </p:cTn>
                                  </p:par>
                                </p:childTnLst>
                              </p:cTn>
                            </p:par>
                            <p:par>
                              <p:cTn id="44" fill="hold">
                                <p:stCondLst>
                                  <p:cond delay="4050"/>
                                </p:stCondLst>
                                <p:childTnLst>
                                  <p:par>
                                    <p:cTn id="45" presetID="12" presetClass="entr" presetSubtype="8" fill="hold" nodeType="afterEffect">
                                      <p:stCondLst>
                                        <p:cond delay="0"/>
                                      </p:stCondLst>
                                      <p:childTnLst>
                                        <p:set>
                                          <p:cBhvr>
                                            <p:cTn id="46" dur="1" fill="hold">
                                              <p:stCondLst>
                                                <p:cond delay="0"/>
                                              </p:stCondLst>
                                            </p:cTn>
                                            <p:tgtEl>
                                              <p:spTgt spid="28"/>
                                            </p:tgtEl>
                                            <p:attrNameLst>
                                              <p:attrName>style.visibility</p:attrName>
                                            </p:attrNameLst>
                                          </p:cBhvr>
                                          <p:to>
                                            <p:strVal val="visible"/>
                                          </p:to>
                                        </p:set>
                                        <p:anim calcmode="lin" valueType="num">
                                          <p:cBhvr additive="base">
                                            <p:cTn id="47" dur="500"/>
                                            <p:tgtEl>
                                              <p:spTgt spid="28"/>
                                            </p:tgtEl>
                                            <p:attrNameLst>
                                              <p:attrName>ppt_x</p:attrName>
                                            </p:attrNameLst>
                                          </p:cBhvr>
                                          <p:tavLst>
                                            <p:tav tm="0">
                                              <p:val>
                                                <p:strVal val="#ppt_x-#ppt_w*1.125000"/>
                                              </p:val>
                                            </p:tav>
                                            <p:tav tm="100000">
                                              <p:val>
                                                <p:strVal val="#ppt_x"/>
                                              </p:val>
                                            </p:tav>
                                          </p:tavLst>
                                        </p:anim>
                                        <p:animEffect transition="in" filter="wipe(right)">
                                          <p:cBhvr>
                                            <p:cTn id="48" dur="500"/>
                                            <p:tgtEl>
                                              <p:spTgt spid="28"/>
                                            </p:tgtEl>
                                          </p:cBhvr>
                                        </p:animEffect>
                                      </p:childTnLst>
                                    </p:cTn>
                                  </p:par>
                                </p:childTnLst>
                              </p:cTn>
                            </p:par>
                            <p:par>
                              <p:cTn id="49" fill="hold">
                                <p:stCondLst>
                                  <p:cond delay="4550"/>
                                </p:stCondLst>
                                <p:childTnLst>
                                  <p:par>
                                    <p:cTn id="50" presetID="22" presetClass="entr" presetSubtype="8" fill="hold" nodeType="afterEffect">
                                      <p:stCondLst>
                                        <p:cond delay="0"/>
                                      </p:stCondLst>
                                      <p:childTnLst>
                                        <p:set>
                                          <p:cBhvr>
                                            <p:cTn id="51" dur="1" fill="hold">
                                              <p:stCondLst>
                                                <p:cond delay="0"/>
                                              </p:stCondLst>
                                            </p:cTn>
                                            <p:tgtEl>
                                              <p:spTgt spid="29"/>
                                            </p:tgtEl>
                                            <p:attrNameLst>
                                              <p:attrName>style.visibility</p:attrName>
                                            </p:attrNameLst>
                                          </p:cBhvr>
                                          <p:to>
                                            <p:strVal val="visible"/>
                                          </p:to>
                                        </p:set>
                                        <p:animEffect transition="in" filter="wipe(left)">
                                          <p:cBhvr>
                                            <p:cTn id="52" dur="500"/>
                                            <p:tgtEl>
                                              <p:spTgt spid="29"/>
                                            </p:tgtEl>
                                          </p:cBhvr>
                                        </p:animEffect>
                                      </p:childTnLst>
                                    </p:cTn>
                                  </p:par>
                                </p:childTnLst>
                              </p:cTn>
                            </p:par>
                            <p:par>
                              <p:cTn id="53" fill="hold">
                                <p:stCondLst>
                                  <p:cond delay="5050"/>
                                </p:stCondLst>
                                <p:childTnLst>
                                  <p:par>
                                    <p:cTn id="54" presetID="12" presetClass="entr" presetSubtype="8" fill="hold" nodeType="afterEffect">
                                      <p:stCondLst>
                                        <p:cond delay="0"/>
                                      </p:stCondLst>
                                      <p:childTnLst>
                                        <p:set>
                                          <p:cBhvr>
                                            <p:cTn id="55" dur="1" fill="hold">
                                              <p:stCondLst>
                                                <p:cond delay="0"/>
                                              </p:stCondLst>
                                            </p:cTn>
                                            <p:tgtEl>
                                              <p:spTgt spid="44"/>
                                            </p:tgtEl>
                                            <p:attrNameLst>
                                              <p:attrName>style.visibility</p:attrName>
                                            </p:attrNameLst>
                                          </p:cBhvr>
                                          <p:to>
                                            <p:strVal val="visible"/>
                                          </p:to>
                                        </p:set>
                                        <p:anim calcmode="lin" valueType="num">
                                          <p:cBhvr additive="base">
                                            <p:cTn id="56" dur="500"/>
                                            <p:tgtEl>
                                              <p:spTgt spid="44"/>
                                            </p:tgtEl>
                                            <p:attrNameLst>
                                              <p:attrName>ppt_x</p:attrName>
                                            </p:attrNameLst>
                                          </p:cBhvr>
                                          <p:tavLst>
                                            <p:tav tm="0">
                                              <p:val>
                                                <p:strVal val="#ppt_x-#ppt_w*1.125000"/>
                                              </p:val>
                                            </p:tav>
                                            <p:tav tm="100000">
                                              <p:val>
                                                <p:strVal val="#ppt_x"/>
                                              </p:val>
                                            </p:tav>
                                          </p:tavLst>
                                        </p:anim>
                                        <p:animEffect transition="in" filter="wipe(right)">
                                          <p:cBhvr>
                                            <p:cTn id="57" dur="500"/>
                                            <p:tgtEl>
                                              <p:spTgt spid="44"/>
                                            </p:tgtEl>
                                          </p:cBhvr>
                                        </p:animEffect>
                                      </p:childTnLst>
                                    </p:cTn>
                                  </p:par>
                                </p:childTnLst>
                              </p:cTn>
                            </p:par>
                            <p:par>
                              <p:cTn id="58" fill="hold">
                                <p:stCondLst>
                                  <p:cond delay="5550"/>
                                </p:stCondLst>
                                <p:childTnLst>
                                  <p:par>
                                    <p:cTn id="59" presetID="22" presetClass="entr" presetSubtype="8" fill="hold" nodeType="afterEffect">
                                      <p:stCondLst>
                                        <p:cond delay="0"/>
                                      </p:stCondLst>
                                      <p:childTnLst>
                                        <p:set>
                                          <p:cBhvr>
                                            <p:cTn id="60" dur="1" fill="hold">
                                              <p:stCondLst>
                                                <p:cond delay="0"/>
                                              </p:stCondLst>
                                            </p:cTn>
                                            <p:tgtEl>
                                              <p:spTgt spid="45"/>
                                            </p:tgtEl>
                                            <p:attrNameLst>
                                              <p:attrName>style.visibility</p:attrName>
                                            </p:attrNameLst>
                                          </p:cBhvr>
                                          <p:to>
                                            <p:strVal val="visible"/>
                                          </p:to>
                                        </p:set>
                                        <p:animEffect transition="in" filter="wipe(left)">
                                          <p:cBhvr>
                                            <p:cTn id="61"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9" name="矩形 198"/>
          <p:cNvSpPr/>
          <p:nvPr/>
        </p:nvSpPr>
        <p:spPr>
          <a:xfrm>
            <a:off x="0" y="0"/>
            <a:ext cx="12192000" cy="6858000"/>
          </a:xfrm>
          <a:prstGeom prst="rect">
            <a:avLst/>
          </a:prstGeom>
          <a:gradFill flip="none" rotWithShape="1">
            <a:gsLst>
              <a:gs pos="0">
                <a:schemeClr val="accent3">
                  <a:lumMod val="5000"/>
                  <a:lumOff val="95000"/>
                  <a:alpha val="0"/>
                </a:schemeClr>
              </a:gs>
              <a:gs pos="100000">
                <a:schemeClr val="bg1">
                  <a:lumMod val="75000"/>
                  <a:alpha val="55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0" name="五边形 189"/>
          <p:cNvSpPr/>
          <p:nvPr/>
        </p:nvSpPr>
        <p:spPr>
          <a:xfrm>
            <a:off x="-1" y="-1"/>
            <a:ext cx="4610781" cy="6858001"/>
          </a:xfrm>
          <a:prstGeom prst="homePlate">
            <a:avLst/>
          </a:prstGeom>
          <a:blipFill>
            <a:blip r:embed="rId2"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等腰三角形 7"/>
          <p:cNvSpPr/>
          <p:nvPr/>
        </p:nvSpPr>
        <p:spPr>
          <a:xfrm>
            <a:off x="4285795" y="5769429"/>
            <a:ext cx="2075543" cy="1088571"/>
          </a:xfrm>
          <a:prstGeom prst="triangle">
            <a:avLst/>
          </a:prstGeom>
          <a:solidFill>
            <a:srgbClr val="0863B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平行四边形 4"/>
          <p:cNvSpPr/>
          <p:nvPr/>
        </p:nvSpPr>
        <p:spPr>
          <a:xfrm>
            <a:off x="1271588" y="3428999"/>
            <a:ext cx="6270170" cy="3429001"/>
          </a:xfrm>
          <a:prstGeom prst="parallelogram">
            <a:avLst>
              <a:gd name="adj" fmla="val 91945"/>
            </a:avLst>
          </a:prstGeom>
          <a:gradFill>
            <a:gsLst>
              <a:gs pos="83000">
                <a:srgbClr val="045798"/>
              </a:gs>
              <a:gs pos="48000">
                <a:srgbClr val="0863B5"/>
              </a:gs>
              <a:gs pos="100000">
                <a:srgbClr val="004A7B"/>
              </a:gs>
            </a:gsLst>
            <a:lin ang="5400000" scaled="1"/>
          </a:gradFill>
          <a:ln>
            <a:no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平行四边形 5"/>
          <p:cNvSpPr/>
          <p:nvPr/>
        </p:nvSpPr>
        <p:spPr>
          <a:xfrm flipH="1">
            <a:off x="1271588" y="-2"/>
            <a:ext cx="6270170" cy="5098538"/>
          </a:xfrm>
          <a:custGeom>
            <a:avLst/>
            <a:gdLst>
              <a:gd name="connsiteX0" fmla="*/ 0 w 6270170"/>
              <a:gd name="connsiteY0" fmla="*/ 3490685 h 3490685"/>
              <a:gd name="connsiteX1" fmla="*/ 3209510 w 6270170"/>
              <a:gd name="connsiteY1" fmla="*/ 0 h 3490685"/>
              <a:gd name="connsiteX2" fmla="*/ 6270170 w 6270170"/>
              <a:gd name="connsiteY2" fmla="*/ 0 h 3490685"/>
              <a:gd name="connsiteX3" fmla="*/ 3060660 w 6270170"/>
              <a:gd name="connsiteY3" fmla="*/ 3490685 h 3490685"/>
              <a:gd name="connsiteX4" fmla="*/ 0 w 6270170"/>
              <a:gd name="connsiteY4" fmla="*/ 3490685 h 3490685"/>
              <a:gd name="connsiteX0" fmla="*/ 0 w 6270170"/>
              <a:gd name="connsiteY0" fmla="*/ 3490685 h 5159229"/>
              <a:gd name="connsiteX1" fmla="*/ 3209510 w 6270170"/>
              <a:gd name="connsiteY1" fmla="*/ 0 h 5159229"/>
              <a:gd name="connsiteX2" fmla="*/ 6270170 w 6270170"/>
              <a:gd name="connsiteY2" fmla="*/ 0 h 5159229"/>
              <a:gd name="connsiteX3" fmla="*/ 1561798 w 6270170"/>
              <a:gd name="connsiteY3" fmla="*/ 5159229 h 5159229"/>
              <a:gd name="connsiteX4" fmla="*/ 0 w 6270170"/>
              <a:gd name="connsiteY4" fmla="*/ 3490685 h 5159229"/>
              <a:gd name="connsiteX0" fmla="*/ 0 w 6270170"/>
              <a:gd name="connsiteY0" fmla="*/ 3490685 h 5190257"/>
              <a:gd name="connsiteX1" fmla="*/ 3209510 w 6270170"/>
              <a:gd name="connsiteY1" fmla="*/ 0 h 5190257"/>
              <a:gd name="connsiteX2" fmla="*/ 6270170 w 6270170"/>
              <a:gd name="connsiteY2" fmla="*/ 0 h 5190257"/>
              <a:gd name="connsiteX3" fmla="*/ 1538938 w 6270170"/>
              <a:gd name="connsiteY3" fmla="*/ 5190257 h 5190257"/>
              <a:gd name="connsiteX4" fmla="*/ 0 w 6270170"/>
              <a:gd name="connsiteY4" fmla="*/ 3490685 h 51902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70170" h="5190257">
                <a:moveTo>
                  <a:pt x="0" y="3490685"/>
                </a:moveTo>
                <a:lnTo>
                  <a:pt x="3209510" y="0"/>
                </a:lnTo>
                <a:lnTo>
                  <a:pt x="6270170" y="0"/>
                </a:lnTo>
                <a:lnTo>
                  <a:pt x="1538938" y="5190257"/>
                </a:lnTo>
                <a:lnTo>
                  <a:pt x="0" y="3490685"/>
                </a:lnTo>
                <a:close/>
              </a:path>
            </a:pathLst>
          </a:custGeom>
          <a:gradFill>
            <a:gsLst>
              <a:gs pos="0">
                <a:srgbClr val="0863B5"/>
              </a:gs>
              <a:gs pos="100000">
                <a:srgbClr val="004A7B"/>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7" name="组合 146"/>
          <p:cNvGrpSpPr/>
          <p:nvPr/>
        </p:nvGrpSpPr>
        <p:grpSpPr>
          <a:xfrm>
            <a:off x="7962196" y="2040853"/>
            <a:ext cx="2656877" cy="684993"/>
            <a:chOff x="7853358" y="578438"/>
            <a:chExt cx="2656878" cy="684993"/>
          </a:xfrm>
        </p:grpSpPr>
        <p:grpSp>
          <p:nvGrpSpPr>
            <p:cNvPr id="141" name="组合 140"/>
            <p:cNvGrpSpPr/>
            <p:nvPr/>
          </p:nvGrpSpPr>
          <p:grpSpPr>
            <a:xfrm>
              <a:off x="7853358" y="601711"/>
              <a:ext cx="2656878" cy="661720"/>
              <a:chOff x="9238543" y="2101324"/>
              <a:chExt cx="2656878" cy="661720"/>
            </a:xfrm>
          </p:grpSpPr>
          <p:sp>
            <p:nvSpPr>
              <p:cNvPr id="124" name="文本框 123"/>
              <p:cNvSpPr txBox="1"/>
              <p:nvPr/>
            </p:nvSpPr>
            <p:spPr>
              <a:xfrm>
                <a:off x="9812773" y="2101324"/>
                <a:ext cx="1511908" cy="400110"/>
              </a:xfrm>
              <a:prstGeom prst="rect">
                <a:avLst/>
              </a:prstGeom>
              <a:noFill/>
            </p:spPr>
            <p:txBody>
              <a:bodyPr wrap="square" rtlCol="0">
                <a:spAutoFit/>
              </a:bodyPr>
              <a:lstStyle/>
              <a:p>
                <a:pPr algn="dist"/>
                <a:r>
                  <a:rPr lang="zh-CN" altLang="en-US" sz="2000" spc="100" dirty="0">
                    <a:solidFill>
                      <a:schemeClr val="tx1">
                        <a:lumMod val="75000"/>
                        <a:lumOff val="25000"/>
                      </a:schemeClr>
                    </a:solidFill>
                    <a:latin typeface="微软雅黑" panose="020B0503020204020204" pitchFamily="34" charset="-122"/>
                    <a:ea typeface="微软雅黑" panose="020B0503020204020204" pitchFamily="34" charset="-122"/>
                  </a:rPr>
                  <a:t>公司简介</a:t>
                </a:r>
              </a:p>
            </p:txBody>
          </p:sp>
          <p:sp>
            <p:nvSpPr>
              <p:cNvPr id="139" name="文本框 138"/>
              <p:cNvSpPr txBox="1"/>
              <p:nvPr/>
            </p:nvSpPr>
            <p:spPr>
              <a:xfrm>
                <a:off x="9238543" y="2101324"/>
                <a:ext cx="478016" cy="661720"/>
              </a:xfrm>
              <a:prstGeom prst="rect">
                <a:avLst/>
              </a:prstGeom>
              <a:noFill/>
            </p:spPr>
            <p:txBody>
              <a:bodyPr wrap="none" rtlCol="0">
                <a:spAutoFit/>
              </a:bodyPr>
              <a:lstStyle/>
              <a:p>
                <a:r>
                  <a:rPr lang="en-US" altLang="zh-CN" sz="3700" i="1" dirty="0">
                    <a:solidFill>
                      <a:srgbClr val="0863B5"/>
                    </a:solidFill>
                    <a:latin typeface="微软雅黑" panose="020B0503020204020204" pitchFamily="34" charset="-122"/>
                    <a:ea typeface="微软雅黑" panose="020B0503020204020204" pitchFamily="34" charset="-122"/>
                  </a:rPr>
                  <a:t>1</a:t>
                </a:r>
                <a:endParaRPr lang="zh-CN" altLang="en-US" sz="2800" i="1" baseline="30000" dirty="0">
                  <a:solidFill>
                    <a:srgbClr val="0863B5"/>
                  </a:solidFill>
                  <a:latin typeface="微软雅黑" panose="020B0503020204020204" pitchFamily="34" charset="-122"/>
                  <a:ea typeface="微软雅黑" panose="020B0503020204020204" pitchFamily="34" charset="-122"/>
                </a:endParaRPr>
              </a:p>
            </p:txBody>
          </p:sp>
          <p:sp>
            <p:nvSpPr>
              <p:cNvPr id="140" name="文本框 139"/>
              <p:cNvSpPr txBox="1"/>
              <p:nvPr/>
            </p:nvSpPr>
            <p:spPr>
              <a:xfrm>
                <a:off x="9812773" y="2385588"/>
                <a:ext cx="2082648" cy="307777"/>
              </a:xfrm>
              <a:prstGeom prst="rect">
                <a:avLst/>
              </a:prstGeom>
              <a:noFill/>
            </p:spPr>
            <p:txBody>
              <a:bodyPr wrap="square" rtlCol="0">
                <a:spAutoFit/>
              </a:bodyPr>
              <a:lstStyle/>
              <a:p>
                <a:r>
                  <a:rPr lang="en-US" altLang="zh-CN" sz="1400" spc="100" dirty="0">
                    <a:solidFill>
                      <a:schemeClr val="tx1">
                        <a:lumMod val="75000"/>
                        <a:lumOff val="25000"/>
                      </a:schemeClr>
                    </a:solidFill>
                    <a:latin typeface="微软雅黑" panose="020B0503020204020204" pitchFamily="34" charset="-122"/>
                    <a:ea typeface="微软雅黑" panose="020B0503020204020204" pitchFamily="34" charset="-122"/>
                  </a:rPr>
                  <a:t>About Company</a:t>
                </a:r>
              </a:p>
            </p:txBody>
          </p:sp>
        </p:grpSp>
        <p:sp>
          <p:nvSpPr>
            <p:cNvPr id="146" name="文本框 145"/>
            <p:cNvSpPr txBox="1"/>
            <p:nvPr/>
          </p:nvSpPr>
          <p:spPr>
            <a:xfrm>
              <a:off x="8219080" y="578438"/>
              <a:ext cx="332142" cy="369332"/>
            </a:xfrm>
            <a:prstGeom prst="rect">
              <a:avLst/>
            </a:prstGeom>
            <a:noFill/>
          </p:spPr>
          <p:txBody>
            <a:bodyPr wrap="none" rtlCol="0">
              <a:spAutoFit/>
            </a:bodyPr>
            <a:lstStyle/>
            <a:p>
              <a:r>
                <a:rPr lang="en-US" altLang="zh-CN" i="1" dirty="0">
                  <a:solidFill>
                    <a:srgbClr val="0863B5"/>
                  </a:solidFill>
                  <a:latin typeface="微软雅黑" panose="020B0503020204020204" pitchFamily="34" charset="-122"/>
                  <a:ea typeface="微软雅黑" panose="020B0503020204020204" pitchFamily="34" charset="-122"/>
                </a:rPr>
                <a:t>#</a:t>
              </a:r>
              <a:endParaRPr lang="zh-CN" altLang="en-US" i="1" dirty="0">
                <a:solidFill>
                  <a:srgbClr val="0863B5"/>
                </a:solidFill>
                <a:latin typeface="微软雅黑" panose="020B0503020204020204" pitchFamily="34" charset="-122"/>
                <a:ea typeface="微软雅黑" panose="020B0503020204020204" pitchFamily="34" charset="-122"/>
              </a:endParaRPr>
            </a:p>
          </p:txBody>
        </p:sp>
      </p:grpSp>
      <p:grpSp>
        <p:nvGrpSpPr>
          <p:cNvPr id="148" name="组合 147"/>
          <p:cNvGrpSpPr/>
          <p:nvPr/>
        </p:nvGrpSpPr>
        <p:grpSpPr>
          <a:xfrm>
            <a:off x="8550913" y="2745799"/>
            <a:ext cx="2730180" cy="684993"/>
            <a:chOff x="7780055" y="578438"/>
            <a:chExt cx="2730180" cy="684993"/>
          </a:xfrm>
        </p:grpSpPr>
        <p:grpSp>
          <p:nvGrpSpPr>
            <p:cNvPr id="149" name="组合 148"/>
            <p:cNvGrpSpPr/>
            <p:nvPr/>
          </p:nvGrpSpPr>
          <p:grpSpPr>
            <a:xfrm>
              <a:off x="7780055" y="601711"/>
              <a:ext cx="2730180" cy="661720"/>
              <a:chOff x="9165240" y="2101324"/>
              <a:chExt cx="2730180" cy="661720"/>
            </a:xfrm>
          </p:grpSpPr>
          <p:sp>
            <p:nvSpPr>
              <p:cNvPr id="151" name="文本框 150"/>
              <p:cNvSpPr txBox="1"/>
              <p:nvPr/>
            </p:nvSpPr>
            <p:spPr>
              <a:xfrm>
                <a:off x="9812773" y="2101324"/>
                <a:ext cx="1511907" cy="400110"/>
              </a:xfrm>
              <a:prstGeom prst="rect">
                <a:avLst/>
              </a:prstGeom>
              <a:noFill/>
            </p:spPr>
            <p:txBody>
              <a:bodyPr wrap="square" rtlCol="0">
                <a:spAutoFit/>
              </a:bodyPr>
              <a:lstStyle/>
              <a:p>
                <a:pPr algn="dist"/>
                <a:r>
                  <a:rPr lang="zh-CN" altLang="en-US" sz="2000" spc="100" dirty="0">
                    <a:solidFill>
                      <a:schemeClr val="tx1">
                        <a:lumMod val="75000"/>
                        <a:lumOff val="25000"/>
                      </a:schemeClr>
                    </a:solidFill>
                    <a:latin typeface="微软雅黑" panose="020B0503020204020204" pitchFamily="34" charset="-122"/>
                    <a:ea typeface="微软雅黑" panose="020B0503020204020204" pitchFamily="34" charset="-122"/>
                  </a:rPr>
                  <a:t>战略定位</a:t>
                </a:r>
              </a:p>
            </p:txBody>
          </p:sp>
          <p:sp>
            <p:nvSpPr>
              <p:cNvPr id="152" name="文本框 151"/>
              <p:cNvSpPr txBox="1"/>
              <p:nvPr/>
            </p:nvSpPr>
            <p:spPr>
              <a:xfrm>
                <a:off x="9165240" y="2101324"/>
                <a:ext cx="478016" cy="661720"/>
              </a:xfrm>
              <a:prstGeom prst="rect">
                <a:avLst/>
              </a:prstGeom>
              <a:noFill/>
            </p:spPr>
            <p:txBody>
              <a:bodyPr wrap="none" rtlCol="0">
                <a:spAutoFit/>
              </a:bodyPr>
              <a:lstStyle/>
              <a:p>
                <a:r>
                  <a:rPr lang="en-US" altLang="zh-CN" sz="3700" i="1" dirty="0">
                    <a:solidFill>
                      <a:srgbClr val="0863B5"/>
                    </a:solidFill>
                    <a:latin typeface="微软雅黑" panose="020B0503020204020204" pitchFamily="34" charset="-122"/>
                    <a:ea typeface="微软雅黑" panose="020B0503020204020204" pitchFamily="34" charset="-122"/>
                  </a:rPr>
                  <a:t>2</a:t>
                </a:r>
                <a:endParaRPr lang="zh-CN" altLang="en-US" sz="2800" i="1" baseline="30000" dirty="0">
                  <a:solidFill>
                    <a:srgbClr val="0863B5"/>
                  </a:solidFill>
                  <a:latin typeface="微软雅黑" panose="020B0503020204020204" pitchFamily="34" charset="-122"/>
                  <a:ea typeface="微软雅黑" panose="020B0503020204020204" pitchFamily="34" charset="-122"/>
                </a:endParaRPr>
              </a:p>
            </p:txBody>
          </p:sp>
          <p:sp>
            <p:nvSpPr>
              <p:cNvPr id="153" name="文本框 152"/>
              <p:cNvSpPr txBox="1"/>
              <p:nvPr/>
            </p:nvSpPr>
            <p:spPr>
              <a:xfrm>
                <a:off x="9812773" y="2385588"/>
                <a:ext cx="2082647" cy="307777"/>
              </a:xfrm>
              <a:prstGeom prst="rect">
                <a:avLst/>
              </a:prstGeom>
              <a:noFill/>
            </p:spPr>
            <p:txBody>
              <a:bodyPr wrap="square" rtlCol="0">
                <a:spAutoFit/>
              </a:bodyPr>
              <a:lstStyle/>
              <a:p>
                <a:r>
                  <a:rPr lang="en-US" altLang="zh-CN" sz="1400" spc="100" dirty="0">
                    <a:solidFill>
                      <a:schemeClr val="tx1">
                        <a:lumMod val="75000"/>
                        <a:lumOff val="25000"/>
                      </a:schemeClr>
                    </a:solidFill>
                    <a:latin typeface="微软雅黑" panose="020B0503020204020204" pitchFamily="34" charset="-122"/>
                    <a:ea typeface="微软雅黑" panose="020B0503020204020204" pitchFamily="34" charset="-122"/>
                  </a:rPr>
                  <a:t>Strategic Position</a:t>
                </a:r>
              </a:p>
            </p:txBody>
          </p:sp>
        </p:grpSp>
        <p:sp>
          <p:nvSpPr>
            <p:cNvPr id="150" name="文本框 149"/>
            <p:cNvSpPr txBox="1"/>
            <p:nvPr/>
          </p:nvSpPr>
          <p:spPr>
            <a:xfrm>
              <a:off x="8219080" y="578438"/>
              <a:ext cx="332142" cy="369332"/>
            </a:xfrm>
            <a:prstGeom prst="rect">
              <a:avLst/>
            </a:prstGeom>
            <a:noFill/>
          </p:spPr>
          <p:txBody>
            <a:bodyPr wrap="none" rtlCol="0">
              <a:spAutoFit/>
            </a:bodyPr>
            <a:lstStyle/>
            <a:p>
              <a:r>
                <a:rPr lang="en-US" altLang="zh-CN" i="1" dirty="0">
                  <a:solidFill>
                    <a:srgbClr val="0863B5"/>
                  </a:solidFill>
                  <a:latin typeface="微软雅黑" panose="020B0503020204020204" pitchFamily="34" charset="-122"/>
                  <a:ea typeface="微软雅黑" panose="020B0503020204020204" pitchFamily="34" charset="-122"/>
                </a:rPr>
                <a:t>#</a:t>
              </a:r>
              <a:endParaRPr lang="zh-CN" altLang="en-US" i="1" dirty="0">
                <a:solidFill>
                  <a:srgbClr val="0863B5"/>
                </a:solidFill>
                <a:latin typeface="微软雅黑" panose="020B0503020204020204" pitchFamily="34" charset="-122"/>
                <a:ea typeface="微软雅黑" panose="020B0503020204020204" pitchFamily="34" charset="-122"/>
              </a:endParaRPr>
            </a:p>
          </p:txBody>
        </p:sp>
      </p:grpSp>
      <p:grpSp>
        <p:nvGrpSpPr>
          <p:cNvPr id="158" name="组合 157"/>
          <p:cNvGrpSpPr/>
          <p:nvPr/>
        </p:nvGrpSpPr>
        <p:grpSpPr>
          <a:xfrm>
            <a:off x="7962196" y="3450745"/>
            <a:ext cx="2730180" cy="684993"/>
            <a:chOff x="7780055" y="578438"/>
            <a:chExt cx="2730179" cy="684993"/>
          </a:xfrm>
        </p:grpSpPr>
        <p:grpSp>
          <p:nvGrpSpPr>
            <p:cNvPr id="159" name="组合 158"/>
            <p:cNvGrpSpPr/>
            <p:nvPr/>
          </p:nvGrpSpPr>
          <p:grpSpPr>
            <a:xfrm>
              <a:off x="7780055" y="601711"/>
              <a:ext cx="2730179" cy="661720"/>
              <a:chOff x="9165240" y="2101324"/>
              <a:chExt cx="2730179" cy="661720"/>
            </a:xfrm>
          </p:grpSpPr>
          <p:sp>
            <p:nvSpPr>
              <p:cNvPr id="161" name="文本框 160"/>
              <p:cNvSpPr txBox="1"/>
              <p:nvPr/>
            </p:nvSpPr>
            <p:spPr>
              <a:xfrm>
                <a:off x="9812773" y="2101324"/>
                <a:ext cx="1511906" cy="400110"/>
              </a:xfrm>
              <a:prstGeom prst="rect">
                <a:avLst/>
              </a:prstGeom>
              <a:noFill/>
            </p:spPr>
            <p:txBody>
              <a:bodyPr wrap="square" rtlCol="0">
                <a:spAutoFit/>
              </a:bodyPr>
              <a:lstStyle/>
              <a:p>
                <a:pPr algn="dist"/>
                <a:r>
                  <a:rPr lang="zh-CN" altLang="en-US" sz="2000" spc="100" dirty="0">
                    <a:solidFill>
                      <a:schemeClr val="tx1">
                        <a:lumMod val="75000"/>
                        <a:lumOff val="25000"/>
                      </a:schemeClr>
                    </a:solidFill>
                    <a:latin typeface="微软雅黑" panose="020B0503020204020204" pitchFamily="34" charset="-122"/>
                    <a:ea typeface="微软雅黑" panose="020B0503020204020204" pitchFamily="34" charset="-122"/>
                  </a:rPr>
                  <a:t>发展历程</a:t>
                </a:r>
              </a:p>
            </p:txBody>
          </p:sp>
          <p:sp>
            <p:nvSpPr>
              <p:cNvPr id="162" name="文本框 161"/>
              <p:cNvSpPr txBox="1"/>
              <p:nvPr/>
            </p:nvSpPr>
            <p:spPr>
              <a:xfrm>
                <a:off x="9165240" y="2101324"/>
                <a:ext cx="478016" cy="661720"/>
              </a:xfrm>
              <a:prstGeom prst="rect">
                <a:avLst/>
              </a:prstGeom>
              <a:noFill/>
            </p:spPr>
            <p:txBody>
              <a:bodyPr wrap="none" rtlCol="0">
                <a:spAutoFit/>
              </a:bodyPr>
              <a:lstStyle/>
              <a:p>
                <a:r>
                  <a:rPr lang="en-US" altLang="zh-CN" sz="3700" i="1" dirty="0">
                    <a:solidFill>
                      <a:srgbClr val="0863B5"/>
                    </a:solidFill>
                    <a:latin typeface="微软雅黑" panose="020B0503020204020204" pitchFamily="34" charset="-122"/>
                    <a:ea typeface="微软雅黑" panose="020B0503020204020204" pitchFamily="34" charset="-122"/>
                  </a:rPr>
                  <a:t>3</a:t>
                </a:r>
                <a:endParaRPr lang="zh-CN" altLang="en-US" sz="2800" i="1" baseline="30000" dirty="0">
                  <a:solidFill>
                    <a:srgbClr val="0863B5"/>
                  </a:solidFill>
                  <a:latin typeface="微软雅黑" panose="020B0503020204020204" pitchFamily="34" charset="-122"/>
                  <a:ea typeface="微软雅黑" panose="020B0503020204020204" pitchFamily="34" charset="-122"/>
                </a:endParaRPr>
              </a:p>
            </p:txBody>
          </p:sp>
          <p:sp>
            <p:nvSpPr>
              <p:cNvPr id="163" name="文本框 162"/>
              <p:cNvSpPr txBox="1"/>
              <p:nvPr/>
            </p:nvSpPr>
            <p:spPr>
              <a:xfrm>
                <a:off x="9812773" y="2385588"/>
                <a:ext cx="2082646" cy="307777"/>
              </a:xfrm>
              <a:prstGeom prst="rect">
                <a:avLst/>
              </a:prstGeom>
              <a:noFill/>
            </p:spPr>
            <p:txBody>
              <a:bodyPr wrap="square" rtlCol="0">
                <a:spAutoFit/>
              </a:bodyPr>
              <a:lstStyle/>
              <a:p>
                <a:r>
                  <a:rPr lang="en-US" altLang="zh-CN" sz="1400" spc="100" dirty="0">
                    <a:solidFill>
                      <a:schemeClr val="tx1">
                        <a:lumMod val="75000"/>
                        <a:lumOff val="25000"/>
                      </a:schemeClr>
                    </a:solidFill>
                    <a:latin typeface="微软雅黑" panose="020B0503020204020204" pitchFamily="34" charset="-122"/>
                    <a:ea typeface="微软雅黑" panose="020B0503020204020204" pitchFamily="34" charset="-122"/>
                  </a:rPr>
                  <a:t>Development Path</a:t>
                </a:r>
              </a:p>
            </p:txBody>
          </p:sp>
        </p:grpSp>
        <p:sp>
          <p:nvSpPr>
            <p:cNvPr id="160" name="文本框 159"/>
            <p:cNvSpPr txBox="1"/>
            <p:nvPr/>
          </p:nvSpPr>
          <p:spPr>
            <a:xfrm>
              <a:off x="8219080" y="578438"/>
              <a:ext cx="332142" cy="369332"/>
            </a:xfrm>
            <a:prstGeom prst="rect">
              <a:avLst/>
            </a:prstGeom>
            <a:noFill/>
          </p:spPr>
          <p:txBody>
            <a:bodyPr wrap="none" rtlCol="0">
              <a:spAutoFit/>
            </a:bodyPr>
            <a:lstStyle/>
            <a:p>
              <a:r>
                <a:rPr lang="en-US" altLang="zh-CN" i="1" dirty="0">
                  <a:solidFill>
                    <a:srgbClr val="0863B5"/>
                  </a:solidFill>
                  <a:latin typeface="微软雅黑" panose="020B0503020204020204" pitchFamily="34" charset="-122"/>
                  <a:ea typeface="微软雅黑" panose="020B0503020204020204" pitchFamily="34" charset="-122"/>
                </a:rPr>
                <a:t>#</a:t>
              </a:r>
              <a:endParaRPr lang="zh-CN" altLang="en-US" i="1" dirty="0">
                <a:solidFill>
                  <a:srgbClr val="0863B5"/>
                </a:solidFill>
                <a:latin typeface="微软雅黑" panose="020B0503020204020204" pitchFamily="34" charset="-122"/>
                <a:ea typeface="微软雅黑" panose="020B0503020204020204" pitchFamily="34" charset="-122"/>
              </a:endParaRPr>
            </a:p>
          </p:txBody>
        </p:sp>
      </p:grpSp>
      <p:grpSp>
        <p:nvGrpSpPr>
          <p:cNvPr id="164" name="组合 163"/>
          <p:cNvGrpSpPr/>
          <p:nvPr/>
        </p:nvGrpSpPr>
        <p:grpSpPr>
          <a:xfrm>
            <a:off x="8550913" y="4155691"/>
            <a:ext cx="2730180" cy="684993"/>
            <a:chOff x="7780055" y="578438"/>
            <a:chExt cx="2730180" cy="684993"/>
          </a:xfrm>
        </p:grpSpPr>
        <p:grpSp>
          <p:nvGrpSpPr>
            <p:cNvPr id="165" name="组合 164"/>
            <p:cNvGrpSpPr/>
            <p:nvPr/>
          </p:nvGrpSpPr>
          <p:grpSpPr>
            <a:xfrm>
              <a:off x="7780055" y="601711"/>
              <a:ext cx="2730180" cy="661720"/>
              <a:chOff x="9165240" y="2101324"/>
              <a:chExt cx="2730180" cy="661720"/>
            </a:xfrm>
          </p:grpSpPr>
          <p:sp>
            <p:nvSpPr>
              <p:cNvPr id="167" name="文本框 166"/>
              <p:cNvSpPr txBox="1"/>
              <p:nvPr/>
            </p:nvSpPr>
            <p:spPr>
              <a:xfrm>
                <a:off x="9812773" y="2101324"/>
                <a:ext cx="1511907" cy="400110"/>
              </a:xfrm>
              <a:prstGeom prst="rect">
                <a:avLst/>
              </a:prstGeom>
              <a:noFill/>
            </p:spPr>
            <p:txBody>
              <a:bodyPr wrap="square" rtlCol="0">
                <a:spAutoFit/>
              </a:bodyPr>
              <a:lstStyle/>
              <a:p>
                <a:pPr algn="dist"/>
                <a:r>
                  <a:rPr lang="zh-CN" altLang="en-US" sz="2000" spc="100" dirty="0">
                    <a:solidFill>
                      <a:schemeClr val="tx1">
                        <a:lumMod val="75000"/>
                        <a:lumOff val="25000"/>
                      </a:schemeClr>
                    </a:solidFill>
                    <a:latin typeface="微软雅黑" panose="020B0503020204020204" pitchFamily="34" charset="-122"/>
                    <a:ea typeface="微软雅黑" panose="020B0503020204020204" pitchFamily="34" charset="-122"/>
                  </a:rPr>
                  <a:t>合作伙伴</a:t>
                </a:r>
              </a:p>
            </p:txBody>
          </p:sp>
          <p:sp>
            <p:nvSpPr>
              <p:cNvPr id="168" name="文本框 167"/>
              <p:cNvSpPr txBox="1"/>
              <p:nvPr/>
            </p:nvSpPr>
            <p:spPr>
              <a:xfrm>
                <a:off x="9165240" y="2101324"/>
                <a:ext cx="478016" cy="661720"/>
              </a:xfrm>
              <a:prstGeom prst="rect">
                <a:avLst/>
              </a:prstGeom>
              <a:noFill/>
            </p:spPr>
            <p:txBody>
              <a:bodyPr wrap="none" rtlCol="0">
                <a:spAutoFit/>
              </a:bodyPr>
              <a:lstStyle/>
              <a:p>
                <a:r>
                  <a:rPr lang="en-US" altLang="zh-CN" sz="3700" i="1" dirty="0">
                    <a:solidFill>
                      <a:srgbClr val="0863B5"/>
                    </a:solidFill>
                    <a:latin typeface="微软雅黑" panose="020B0503020204020204" pitchFamily="34" charset="-122"/>
                    <a:ea typeface="微软雅黑" panose="020B0503020204020204" pitchFamily="34" charset="-122"/>
                  </a:rPr>
                  <a:t>4</a:t>
                </a:r>
                <a:endParaRPr lang="zh-CN" altLang="en-US" sz="2800" i="1" baseline="30000" dirty="0">
                  <a:solidFill>
                    <a:srgbClr val="0863B5"/>
                  </a:solidFill>
                  <a:latin typeface="微软雅黑" panose="020B0503020204020204" pitchFamily="34" charset="-122"/>
                  <a:ea typeface="微软雅黑" panose="020B0503020204020204" pitchFamily="34" charset="-122"/>
                </a:endParaRPr>
              </a:p>
            </p:txBody>
          </p:sp>
          <p:sp>
            <p:nvSpPr>
              <p:cNvPr id="169" name="文本框 168"/>
              <p:cNvSpPr txBox="1"/>
              <p:nvPr/>
            </p:nvSpPr>
            <p:spPr>
              <a:xfrm>
                <a:off x="9812773" y="2385588"/>
                <a:ext cx="2082647" cy="307777"/>
              </a:xfrm>
              <a:prstGeom prst="rect">
                <a:avLst/>
              </a:prstGeom>
              <a:noFill/>
            </p:spPr>
            <p:txBody>
              <a:bodyPr wrap="square" rtlCol="0">
                <a:spAutoFit/>
              </a:bodyPr>
              <a:lstStyle/>
              <a:p>
                <a:r>
                  <a:rPr lang="en-US" altLang="zh-CN" sz="1400" spc="100" dirty="0">
                    <a:solidFill>
                      <a:schemeClr val="tx1">
                        <a:lumMod val="75000"/>
                        <a:lumOff val="25000"/>
                      </a:schemeClr>
                    </a:solidFill>
                    <a:latin typeface="微软雅黑" panose="020B0503020204020204" pitchFamily="34" charset="-122"/>
                    <a:ea typeface="微软雅黑" panose="020B0503020204020204" pitchFamily="34" charset="-122"/>
                  </a:rPr>
                  <a:t>Company Partner</a:t>
                </a:r>
              </a:p>
            </p:txBody>
          </p:sp>
        </p:grpSp>
        <p:sp>
          <p:nvSpPr>
            <p:cNvPr id="166" name="文本框 165"/>
            <p:cNvSpPr txBox="1"/>
            <p:nvPr/>
          </p:nvSpPr>
          <p:spPr>
            <a:xfrm>
              <a:off x="8219080" y="578438"/>
              <a:ext cx="332142" cy="369332"/>
            </a:xfrm>
            <a:prstGeom prst="rect">
              <a:avLst/>
            </a:prstGeom>
            <a:noFill/>
          </p:spPr>
          <p:txBody>
            <a:bodyPr wrap="none" rtlCol="0">
              <a:spAutoFit/>
            </a:bodyPr>
            <a:lstStyle/>
            <a:p>
              <a:r>
                <a:rPr lang="en-US" altLang="zh-CN" i="1" dirty="0">
                  <a:solidFill>
                    <a:srgbClr val="0863B5"/>
                  </a:solidFill>
                  <a:latin typeface="微软雅黑" panose="020B0503020204020204" pitchFamily="34" charset="-122"/>
                  <a:ea typeface="微软雅黑" panose="020B0503020204020204" pitchFamily="34" charset="-122"/>
                </a:rPr>
                <a:t>#</a:t>
              </a:r>
              <a:endParaRPr lang="zh-CN" altLang="en-US" i="1" dirty="0">
                <a:solidFill>
                  <a:srgbClr val="0863B5"/>
                </a:solidFill>
                <a:latin typeface="微软雅黑" panose="020B0503020204020204" pitchFamily="34" charset="-122"/>
                <a:ea typeface="微软雅黑" panose="020B0503020204020204" pitchFamily="34" charset="-122"/>
              </a:endParaRPr>
            </a:p>
          </p:txBody>
        </p:sp>
      </p:grpSp>
      <p:grpSp>
        <p:nvGrpSpPr>
          <p:cNvPr id="170" name="组合 169"/>
          <p:cNvGrpSpPr/>
          <p:nvPr/>
        </p:nvGrpSpPr>
        <p:grpSpPr>
          <a:xfrm>
            <a:off x="7962196" y="4860637"/>
            <a:ext cx="2843636" cy="684993"/>
            <a:chOff x="7780055" y="578438"/>
            <a:chExt cx="2843636" cy="684993"/>
          </a:xfrm>
        </p:grpSpPr>
        <p:grpSp>
          <p:nvGrpSpPr>
            <p:cNvPr id="171" name="组合 170"/>
            <p:cNvGrpSpPr/>
            <p:nvPr/>
          </p:nvGrpSpPr>
          <p:grpSpPr>
            <a:xfrm>
              <a:off x="7780055" y="601711"/>
              <a:ext cx="2843636" cy="661720"/>
              <a:chOff x="9165240" y="2101324"/>
              <a:chExt cx="2843636" cy="661720"/>
            </a:xfrm>
          </p:grpSpPr>
          <p:sp>
            <p:nvSpPr>
              <p:cNvPr id="173" name="文本框 172"/>
              <p:cNvSpPr txBox="1"/>
              <p:nvPr/>
            </p:nvSpPr>
            <p:spPr>
              <a:xfrm>
                <a:off x="9812773" y="2101324"/>
                <a:ext cx="1511907" cy="400110"/>
              </a:xfrm>
              <a:prstGeom prst="rect">
                <a:avLst/>
              </a:prstGeom>
              <a:noFill/>
            </p:spPr>
            <p:txBody>
              <a:bodyPr wrap="square" rtlCol="0">
                <a:spAutoFit/>
              </a:bodyPr>
              <a:lstStyle/>
              <a:p>
                <a:pPr algn="dist"/>
                <a:r>
                  <a:rPr lang="zh-CN" altLang="en-US" sz="2000" spc="100" dirty="0">
                    <a:solidFill>
                      <a:schemeClr val="tx1">
                        <a:lumMod val="75000"/>
                        <a:lumOff val="25000"/>
                      </a:schemeClr>
                    </a:solidFill>
                    <a:latin typeface="微软雅黑" panose="020B0503020204020204" pitchFamily="34" charset="-122"/>
                    <a:ea typeface="微软雅黑" panose="020B0503020204020204" pitchFamily="34" charset="-122"/>
                  </a:rPr>
                  <a:t>商务分析</a:t>
                </a:r>
              </a:p>
            </p:txBody>
          </p:sp>
          <p:sp>
            <p:nvSpPr>
              <p:cNvPr id="174" name="文本框 173"/>
              <p:cNvSpPr txBox="1"/>
              <p:nvPr/>
            </p:nvSpPr>
            <p:spPr>
              <a:xfrm>
                <a:off x="9165240" y="2101324"/>
                <a:ext cx="478016" cy="661720"/>
              </a:xfrm>
              <a:prstGeom prst="rect">
                <a:avLst/>
              </a:prstGeom>
              <a:noFill/>
            </p:spPr>
            <p:txBody>
              <a:bodyPr wrap="none" rtlCol="0">
                <a:spAutoFit/>
              </a:bodyPr>
              <a:lstStyle/>
              <a:p>
                <a:r>
                  <a:rPr lang="en-US" altLang="zh-CN" sz="3700" i="1" dirty="0">
                    <a:solidFill>
                      <a:srgbClr val="0863B5"/>
                    </a:solidFill>
                    <a:latin typeface="微软雅黑" panose="020B0503020204020204" pitchFamily="34" charset="-122"/>
                    <a:ea typeface="微软雅黑" panose="020B0503020204020204" pitchFamily="34" charset="-122"/>
                  </a:rPr>
                  <a:t>5</a:t>
                </a:r>
                <a:endParaRPr lang="zh-CN" altLang="en-US" sz="2800" i="1" baseline="30000" dirty="0">
                  <a:solidFill>
                    <a:srgbClr val="0863B5"/>
                  </a:solidFill>
                  <a:latin typeface="微软雅黑" panose="020B0503020204020204" pitchFamily="34" charset="-122"/>
                  <a:ea typeface="微软雅黑" panose="020B0503020204020204" pitchFamily="34" charset="-122"/>
                </a:endParaRPr>
              </a:p>
            </p:txBody>
          </p:sp>
          <p:sp>
            <p:nvSpPr>
              <p:cNvPr id="175" name="文本框 174"/>
              <p:cNvSpPr txBox="1"/>
              <p:nvPr/>
            </p:nvSpPr>
            <p:spPr>
              <a:xfrm>
                <a:off x="9812773" y="2385588"/>
                <a:ext cx="2196103" cy="307777"/>
              </a:xfrm>
              <a:prstGeom prst="rect">
                <a:avLst/>
              </a:prstGeom>
              <a:noFill/>
            </p:spPr>
            <p:txBody>
              <a:bodyPr wrap="square" rtlCol="0">
                <a:spAutoFit/>
              </a:bodyPr>
              <a:lstStyle/>
              <a:p>
                <a:r>
                  <a:rPr lang="en-US" altLang="zh-CN" sz="1400" spc="100" dirty="0">
                    <a:solidFill>
                      <a:schemeClr val="tx1">
                        <a:lumMod val="75000"/>
                        <a:lumOff val="25000"/>
                      </a:schemeClr>
                    </a:solidFill>
                    <a:latin typeface="微软雅黑" panose="020B0503020204020204" pitchFamily="34" charset="-122"/>
                    <a:ea typeface="微软雅黑" panose="020B0503020204020204" pitchFamily="34" charset="-122"/>
                  </a:rPr>
                  <a:t>Business Analysis</a:t>
                </a:r>
              </a:p>
            </p:txBody>
          </p:sp>
        </p:grpSp>
        <p:sp>
          <p:nvSpPr>
            <p:cNvPr id="172" name="文本框 171"/>
            <p:cNvSpPr txBox="1"/>
            <p:nvPr/>
          </p:nvSpPr>
          <p:spPr>
            <a:xfrm>
              <a:off x="8219080" y="578438"/>
              <a:ext cx="332142" cy="369332"/>
            </a:xfrm>
            <a:prstGeom prst="rect">
              <a:avLst/>
            </a:prstGeom>
            <a:noFill/>
          </p:spPr>
          <p:txBody>
            <a:bodyPr wrap="none" rtlCol="0">
              <a:spAutoFit/>
            </a:bodyPr>
            <a:lstStyle/>
            <a:p>
              <a:r>
                <a:rPr lang="en-US" altLang="zh-CN" i="1" dirty="0">
                  <a:solidFill>
                    <a:srgbClr val="0863B5"/>
                  </a:solidFill>
                  <a:latin typeface="微软雅黑" panose="020B0503020204020204" pitchFamily="34" charset="-122"/>
                  <a:ea typeface="微软雅黑" panose="020B0503020204020204" pitchFamily="34" charset="-122"/>
                </a:rPr>
                <a:t>#</a:t>
              </a:r>
              <a:endParaRPr lang="zh-CN" altLang="en-US" i="1" dirty="0">
                <a:solidFill>
                  <a:srgbClr val="0863B5"/>
                </a:solidFill>
                <a:latin typeface="微软雅黑" panose="020B0503020204020204" pitchFamily="34" charset="-122"/>
                <a:ea typeface="微软雅黑" panose="020B0503020204020204" pitchFamily="34" charset="-122"/>
              </a:endParaRPr>
            </a:p>
          </p:txBody>
        </p:sp>
      </p:grpSp>
      <p:grpSp>
        <p:nvGrpSpPr>
          <p:cNvPr id="176" name="组合 175"/>
          <p:cNvGrpSpPr/>
          <p:nvPr/>
        </p:nvGrpSpPr>
        <p:grpSpPr>
          <a:xfrm>
            <a:off x="8550913" y="5565582"/>
            <a:ext cx="2843636" cy="684993"/>
            <a:chOff x="7780055" y="578438"/>
            <a:chExt cx="2843636" cy="684993"/>
          </a:xfrm>
        </p:grpSpPr>
        <p:grpSp>
          <p:nvGrpSpPr>
            <p:cNvPr id="177" name="组合 176"/>
            <p:cNvGrpSpPr/>
            <p:nvPr/>
          </p:nvGrpSpPr>
          <p:grpSpPr>
            <a:xfrm>
              <a:off x="7780055" y="601711"/>
              <a:ext cx="2843636" cy="661720"/>
              <a:chOff x="9165240" y="2101324"/>
              <a:chExt cx="2843636" cy="661720"/>
            </a:xfrm>
          </p:grpSpPr>
          <p:sp>
            <p:nvSpPr>
              <p:cNvPr id="179" name="文本框 178"/>
              <p:cNvSpPr txBox="1"/>
              <p:nvPr/>
            </p:nvSpPr>
            <p:spPr>
              <a:xfrm>
                <a:off x="9812773" y="2101324"/>
                <a:ext cx="1511907" cy="400110"/>
              </a:xfrm>
              <a:prstGeom prst="rect">
                <a:avLst/>
              </a:prstGeom>
              <a:noFill/>
            </p:spPr>
            <p:txBody>
              <a:bodyPr wrap="square" rtlCol="0">
                <a:spAutoFit/>
              </a:bodyPr>
              <a:lstStyle/>
              <a:p>
                <a:pPr algn="dist"/>
                <a:r>
                  <a:rPr lang="zh-CN" altLang="en-US" sz="2000" spc="100" dirty="0">
                    <a:solidFill>
                      <a:schemeClr val="tx1">
                        <a:lumMod val="75000"/>
                        <a:lumOff val="25000"/>
                      </a:schemeClr>
                    </a:solidFill>
                    <a:latin typeface="微软雅黑" panose="020B0503020204020204" pitchFamily="34" charset="-122"/>
                    <a:ea typeface="微软雅黑" panose="020B0503020204020204" pitchFamily="34" charset="-122"/>
                  </a:rPr>
                  <a:t>业务范围</a:t>
                </a:r>
              </a:p>
            </p:txBody>
          </p:sp>
          <p:sp>
            <p:nvSpPr>
              <p:cNvPr id="180" name="文本框 179"/>
              <p:cNvSpPr txBox="1"/>
              <p:nvPr/>
            </p:nvSpPr>
            <p:spPr>
              <a:xfrm>
                <a:off x="9165240" y="2101324"/>
                <a:ext cx="478016" cy="661720"/>
              </a:xfrm>
              <a:prstGeom prst="rect">
                <a:avLst/>
              </a:prstGeom>
              <a:noFill/>
            </p:spPr>
            <p:txBody>
              <a:bodyPr wrap="none" rtlCol="0">
                <a:spAutoFit/>
              </a:bodyPr>
              <a:lstStyle/>
              <a:p>
                <a:r>
                  <a:rPr lang="en-US" altLang="zh-CN" sz="3700" i="1" dirty="0">
                    <a:solidFill>
                      <a:srgbClr val="0863B5"/>
                    </a:solidFill>
                    <a:latin typeface="微软雅黑" panose="020B0503020204020204" pitchFamily="34" charset="-122"/>
                    <a:ea typeface="微软雅黑" panose="020B0503020204020204" pitchFamily="34" charset="-122"/>
                  </a:rPr>
                  <a:t>6</a:t>
                </a:r>
                <a:endParaRPr lang="zh-CN" altLang="en-US" sz="2800" i="1" baseline="30000" dirty="0">
                  <a:solidFill>
                    <a:srgbClr val="0863B5"/>
                  </a:solidFill>
                  <a:latin typeface="微软雅黑" panose="020B0503020204020204" pitchFamily="34" charset="-122"/>
                  <a:ea typeface="微软雅黑" panose="020B0503020204020204" pitchFamily="34" charset="-122"/>
                </a:endParaRPr>
              </a:p>
            </p:txBody>
          </p:sp>
          <p:sp>
            <p:nvSpPr>
              <p:cNvPr id="181" name="文本框 180"/>
              <p:cNvSpPr txBox="1"/>
              <p:nvPr/>
            </p:nvSpPr>
            <p:spPr>
              <a:xfrm>
                <a:off x="9812773" y="2385588"/>
                <a:ext cx="2196103" cy="307777"/>
              </a:xfrm>
              <a:prstGeom prst="rect">
                <a:avLst/>
              </a:prstGeom>
              <a:noFill/>
            </p:spPr>
            <p:txBody>
              <a:bodyPr wrap="square" rtlCol="0">
                <a:spAutoFit/>
              </a:bodyPr>
              <a:lstStyle/>
              <a:p>
                <a:r>
                  <a:rPr lang="en-US" altLang="zh-CN" sz="1400" spc="100" dirty="0">
                    <a:solidFill>
                      <a:schemeClr val="tx1">
                        <a:lumMod val="75000"/>
                        <a:lumOff val="25000"/>
                      </a:schemeClr>
                    </a:solidFill>
                    <a:latin typeface="微软雅黑" panose="020B0503020204020204" pitchFamily="34" charset="-122"/>
                    <a:ea typeface="微软雅黑" panose="020B0503020204020204" pitchFamily="34" charset="-122"/>
                  </a:rPr>
                  <a:t>Business Scope</a:t>
                </a:r>
              </a:p>
            </p:txBody>
          </p:sp>
        </p:grpSp>
        <p:sp>
          <p:nvSpPr>
            <p:cNvPr id="178" name="文本框 177"/>
            <p:cNvSpPr txBox="1"/>
            <p:nvPr/>
          </p:nvSpPr>
          <p:spPr>
            <a:xfrm>
              <a:off x="8219080" y="578438"/>
              <a:ext cx="332142" cy="369332"/>
            </a:xfrm>
            <a:prstGeom prst="rect">
              <a:avLst/>
            </a:prstGeom>
            <a:noFill/>
          </p:spPr>
          <p:txBody>
            <a:bodyPr wrap="none" rtlCol="0">
              <a:spAutoFit/>
            </a:bodyPr>
            <a:lstStyle/>
            <a:p>
              <a:r>
                <a:rPr lang="en-US" altLang="zh-CN" i="1" dirty="0">
                  <a:solidFill>
                    <a:srgbClr val="0863B5"/>
                  </a:solidFill>
                  <a:latin typeface="微软雅黑" panose="020B0503020204020204" pitchFamily="34" charset="-122"/>
                  <a:ea typeface="微软雅黑" panose="020B0503020204020204" pitchFamily="34" charset="-122"/>
                </a:rPr>
                <a:t>#</a:t>
              </a:r>
              <a:endParaRPr lang="zh-CN" altLang="en-US" i="1" dirty="0">
                <a:solidFill>
                  <a:srgbClr val="0863B5"/>
                </a:solidFill>
                <a:latin typeface="微软雅黑" panose="020B0503020204020204" pitchFamily="34" charset="-122"/>
                <a:ea typeface="微软雅黑" panose="020B0503020204020204" pitchFamily="34" charset="-122"/>
              </a:endParaRPr>
            </a:p>
          </p:txBody>
        </p:sp>
      </p:grpSp>
      <p:grpSp>
        <p:nvGrpSpPr>
          <p:cNvPr id="2" name="组合 1"/>
          <p:cNvGrpSpPr/>
          <p:nvPr/>
        </p:nvGrpSpPr>
        <p:grpSpPr>
          <a:xfrm>
            <a:off x="7418124" y="886464"/>
            <a:ext cx="3752136" cy="830997"/>
            <a:chOff x="7418124" y="886464"/>
            <a:chExt cx="3752136" cy="830997"/>
          </a:xfrm>
        </p:grpSpPr>
        <p:sp>
          <p:nvSpPr>
            <p:cNvPr id="185" name="文本框 184"/>
            <p:cNvSpPr txBox="1"/>
            <p:nvPr/>
          </p:nvSpPr>
          <p:spPr>
            <a:xfrm>
              <a:off x="7418124" y="886464"/>
              <a:ext cx="2287806" cy="830997"/>
            </a:xfrm>
            <a:prstGeom prst="rect">
              <a:avLst/>
            </a:prstGeom>
            <a:noFill/>
          </p:spPr>
          <p:txBody>
            <a:bodyPr wrap="none" rtlCol="0">
              <a:spAutoFit/>
            </a:bodyPr>
            <a:lstStyle/>
            <a:p>
              <a:r>
                <a:rPr lang="en-US" altLang="zh-CN" sz="4800" dirty="0">
                  <a:solidFill>
                    <a:srgbClr val="0863B5"/>
                  </a:solidFill>
                  <a:latin typeface="微软雅黑" panose="020B0503020204020204" pitchFamily="34" charset="-122"/>
                  <a:ea typeface="微软雅黑" panose="020B0503020204020204" pitchFamily="34" charset="-122"/>
                </a:rPr>
                <a:t>C</a:t>
              </a:r>
              <a:r>
                <a:rPr lang="en-US" altLang="zh-CN" sz="2800" dirty="0">
                  <a:solidFill>
                    <a:srgbClr val="0863B5"/>
                  </a:solidFill>
                  <a:latin typeface="微软雅黑" panose="020B0503020204020204" pitchFamily="34" charset="-122"/>
                  <a:ea typeface="微软雅黑" panose="020B0503020204020204" pitchFamily="34" charset="-122"/>
                </a:rPr>
                <a:t>ONTENTS</a:t>
              </a:r>
              <a:endParaRPr lang="zh-CN" altLang="en-US" sz="2800" dirty="0">
                <a:solidFill>
                  <a:srgbClr val="0863B5"/>
                </a:solidFill>
                <a:latin typeface="微软雅黑" panose="020B0503020204020204" pitchFamily="34" charset="-122"/>
                <a:ea typeface="微软雅黑" panose="020B0503020204020204" pitchFamily="34" charset="-122"/>
              </a:endParaRPr>
            </a:p>
          </p:txBody>
        </p:sp>
        <p:sp>
          <p:nvSpPr>
            <p:cNvPr id="186" name="文本框 185"/>
            <p:cNvSpPr txBox="1"/>
            <p:nvPr/>
          </p:nvSpPr>
          <p:spPr>
            <a:xfrm>
              <a:off x="10089515" y="1070634"/>
              <a:ext cx="1080745" cy="584775"/>
            </a:xfrm>
            <a:prstGeom prst="rect">
              <a:avLst/>
            </a:prstGeom>
            <a:noFill/>
          </p:spPr>
          <p:txBody>
            <a:bodyPr wrap="none" rtlCol="0">
              <a:spAutoFit/>
            </a:bodyPr>
            <a:lstStyle/>
            <a:p>
              <a:r>
                <a:rPr lang="zh-CN" altLang="en-US" sz="3200" dirty="0">
                  <a:solidFill>
                    <a:srgbClr val="0863B5"/>
                  </a:solidFill>
                  <a:latin typeface="微软雅黑" panose="020B0503020204020204" pitchFamily="34" charset="-122"/>
                  <a:ea typeface="微软雅黑" panose="020B0503020204020204" pitchFamily="34" charset="-122"/>
                </a:rPr>
                <a:t>目</a:t>
              </a:r>
              <a:r>
                <a:rPr lang="zh-CN" altLang="en-US" dirty="0">
                  <a:solidFill>
                    <a:srgbClr val="0863B5"/>
                  </a:solidFill>
                  <a:latin typeface="微软雅黑" panose="020B0503020204020204" pitchFamily="34" charset="-122"/>
                  <a:ea typeface="微软雅黑" panose="020B0503020204020204" pitchFamily="34" charset="-122"/>
                </a:rPr>
                <a:t> </a:t>
              </a:r>
              <a:r>
                <a:rPr lang="zh-CN" altLang="en-US" sz="3200" dirty="0">
                  <a:solidFill>
                    <a:srgbClr val="0863B5"/>
                  </a:solidFill>
                  <a:latin typeface="微软雅黑" panose="020B0503020204020204" pitchFamily="34" charset="-122"/>
                  <a:ea typeface="微软雅黑" panose="020B0503020204020204" pitchFamily="34" charset="-122"/>
                </a:rPr>
                <a:t>录</a:t>
              </a:r>
              <a:endParaRPr lang="zh-CN" altLang="en-US" sz="1600" dirty="0">
                <a:solidFill>
                  <a:srgbClr val="0863B5"/>
                </a:solidFill>
                <a:latin typeface="微软雅黑" panose="020B0503020204020204" pitchFamily="34" charset="-122"/>
                <a:ea typeface="微软雅黑" panose="020B0503020204020204" pitchFamily="34" charset="-122"/>
              </a:endParaRPr>
            </a:p>
          </p:txBody>
        </p:sp>
      </p:grpSp>
      <p:sp>
        <p:nvSpPr>
          <p:cNvPr id="188" name="直角三角形 187"/>
          <p:cNvSpPr/>
          <p:nvPr/>
        </p:nvSpPr>
        <p:spPr>
          <a:xfrm rot="16200000">
            <a:off x="11562534" y="6628937"/>
            <a:ext cx="348992" cy="348992"/>
          </a:xfrm>
          <a:prstGeom prst="rtTriangle">
            <a:avLst/>
          </a:prstGeom>
          <a:solidFill>
            <a:srgbClr val="089C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89" name="直角三角形 188"/>
          <p:cNvSpPr/>
          <p:nvPr/>
        </p:nvSpPr>
        <p:spPr>
          <a:xfrm rot="10800000">
            <a:off x="11831520" y="6274056"/>
            <a:ext cx="466706" cy="466706"/>
          </a:xfrm>
          <a:prstGeom prst="rtTriangle">
            <a:avLst/>
          </a:prstGeom>
          <a:solidFill>
            <a:srgbClr val="089C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4" name="文本框 193"/>
          <p:cNvSpPr txBox="1"/>
          <p:nvPr/>
        </p:nvSpPr>
        <p:spPr>
          <a:xfrm>
            <a:off x="3211826" y="5097463"/>
            <a:ext cx="1696298" cy="701731"/>
          </a:xfrm>
          <a:prstGeom prst="rect">
            <a:avLst/>
          </a:prstGeom>
          <a:noFill/>
        </p:spPr>
        <p:txBody>
          <a:bodyPr wrap="none" rtlCol="0">
            <a:spAutoFit/>
          </a:bodyPr>
          <a:lstStyle/>
          <a:p>
            <a:pPr>
              <a:lnSpc>
                <a:spcPct val="80000"/>
              </a:lnSpc>
            </a:pPr>
            <a:r>
              <a:rPr lang="en-US" altLang="zh-CN" sz="2400" b="1" dirty="0">
                <a:solidFill>
                  <a:schemeClr val="bg1">
                    <a:alpha val="29000"/>
                  </a:schemeClr>
                </a:solidFill>
                <a:latin typeface="方正正中黑简体" panose="02000000000000000000" pitchFamily="2" charset="-122"/>
                <a:ea typeface="方正正中黑简体" panose="02000000000000000000" pitchFamily="2" charset="-122"/>
              </a:rPr>
              <a:t>OUR </a:t>
            </a:r>
          </a:p>
          <a:p>
            <a:pPr>
              <a:lnSpc>
                <a:spcPct val="80000"/>
              </a:lnSpc>
            </a:pPr>
            <a:r>
              <a:rPr lang="en-US" altLang="zh-CN" sz="2400" b="1" dirty="0">
                <a:solidFill>
                  <a:schemeClr val="bg1">
                    <a:alpha val="29000"/>
                  </a:schemeClr>
                </a:solidFill>
                <a:latin typeface="方正正中黑简体" panose="02000000000000000000" pitchFamily="2" charset="-122"/>
                <a:ea typeface="方正正中黑简体" panose="02000000000000000000" pitchFamily="2" charset="-122"/>
              </a:rPr>
              <a:t>MISSION</a:t>
            </a:r>
            <a:endParaRPr lang="zh-CN" altLang="en-US" sz="2400" b="1" dirty="0">
              <a:solidFill>
                <a:schemeClr val="bg1">
                  <a:alpha val="29000"/>
                </a:schemeClr>
              </a:solidFill>
              <a:latin typeface="方正正中黑简体" panose="02000000000000000000" pitchFamily="2" charset="-122"/>
              <a:ea typeface="方正正中黑简体" panose="02000000000000000000" pitchFamily="2" charset="-122"/>
            </a:endParaRPr>
          </a:p>
        </p:txBody>
      </p:sp>
      <p:sp>
        <p:nvSpPr>
          <p:cNvPr id="195" name="文本框 194"/>
          <p:cNvSpPr txBox="1"/>
          <p:nvPr/>
        </p:nvSpPr>
        <p:spPr>
          <a:xfrm>
            <a:off x="3211826" y="5742044"/>
            <a:ext cx="1204176" cy="738664"/>
          </a:xfrm>
          <a:prstGeom prst="rect">
            <a:avLst/>
          </a:prstGeom>
          <a:noFill/>
        </p:spPr>
        <p:txBody>
          <a:bodyPr wrap="none" rtlCol="0">
            <a:spAutoFit/>
          </a:bodyPr>
          <a:lstStyle/>
          <a:p>
            <a:r>
              <a:rPr lang="en-US" altLang="zh-CN" sz="1400" dirty="0">
                <a:solidFill>
                  <a:schemeClr val="bg1">
                    <a:alpha val="19000"/>
                  </a:schemeClr>
                </a:solidFill>
                <a:latin typeface="方正正中黑简体" panose="02000000000000000000" pitchFamily="2" charset="-122"/>
                <a:ea typeface="方正正中黑简体" panose="02000000000000000000" pitchFamily="2" charset="-122"/>
              </a:rPr>
              <a:t>innovation</a:t>
            </a:r>
          </a:p>
          <a:p>
            <a:r>
              <a:rPr lang="en-US" altLang="zh-CN" sz="1400" dirty="0">
                <a:solidFill>
                  <a:schemeClr val="bg1">
                    <a:alpha val="19000"/>
                  </a:schemeClr>
                </a:solidFill>
                <a:latin typeface="方正正中黑简体" panose="02000000000000000000" pitchFamily="2" charset="-122"/>
                <a:ea typeface="方正正中黑简体" panose="02000000000000000000" pitchFamily="2" charset="-122"/>
              </a:rPr>
              <a:t>high-tech</a:t>
            </a:r>
          </a:p>
          <a:p>
            <a:r>
              <a:rPr lang="en-US" altLang="zh-CN" sz="1400" dirty="0">
                <a:solidFill>
                  <a:schemeClr val="bg1">
                    <a:alpha val="19000"/>
                  </a:schemeClr>
                </a:solidFill>
                <a:latin typeface="方正正中黑简体" panose="02000000000000000000" pitchFamily="2" charset="-122"/>
                <a:ea typeface="方正正中黑简体" panose="02000000000000000000" pitchFamily="2" charset="-122"/>
              </a:rPr>
              <a:t>company</a:t>
            </a:r>
            <a:endParaRPr lang="zh-CN" altLang="en-US" sz="1400" dirty="0">
              <a:solidFill>
                <a:schemeClr val="bg1">
                  <a:alpha val="19000"/>
                </a:schemeClr>
              </a:solidFill>
              <a:latin typeface="方正正中黑简体" panose="02000000000000000000" pitchFamily="2" charset="-122"/>
              <a:ea typeface="方正正中黑简体" panose="02000000000000000000" pitchFamily="2" charset="-122"/>
            </a:endParaRPr>
          </a:p>
        </p:txBody>
      </p:sp>
      <p:sp>
        <p:nvSpPr>
          <p:cNvPr id="196" name="直角三角形 195"/>
          <p:cNvSpPr/>
          <p:nvPr/>
        </p:nvSpPr>
        <p:spPr>
          <a:xfrm>
            <a:off x="5202882" y="365383"/>
            <a:ext cx="348992" cy="348992"/>
          </a:xfrm>
          <a:prstGeom prst="rtTriangle">
            <a:avLst/>
          </a:prstGeom>
          <a:solidFill>
            <a:srgbClr val="089C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7" name="直角三角形 196"/>
          <p:cNvSpPr/>
          <p:nvPr/>
        </p:nvSpPr>
        <p:spPr>
          <a:xfrm rot="10800000">
            <a:off x="4670806" y="113999"/>
            <a:ext cx="466706" cy="466706"/>
          </a:xfrm>
          <a:prstGeom prst="rtTriangle">
            <a:avLst/>
          </a:prstGeom>
          <a:solidFill>
            <a:srgbClr val="089C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8" name="文本框 197"/>
          <p:cNvSpPr txBox="1"/>
          <p:nvPr/>
        </p:nvSpPr>
        <p:spPr>
          <a:xfrm>
            <a:off x="7948172" y="1021189"/>
            <a:ext cx="1946367" cy="184666"/>
          </a:xfrm>
          <a:prstGeom prst="rect">
            <a:avLst/>
          </a:prstGeom>
          <a:noFill/>
        </p:spPr>
        <p:txBody>
          <a:bodyPr wrap="none" rtlCol="0">
            <a:spAutoFit/>
          </a:bodyPr>
          <a:lstStyle/>
          <a:p>
            <a:r>
              <a:rPr lang="en-US" altLang="zh-CN" sz="600" dirty="0">
                <a:solidFill>
                  <a:srgbClr val="089CEF"/>
                </a:solidFill>
                <a:latin typeface="微软雅黑" panose="020B0503020204020204" pitchFamily="34" charset="-122"/>
                <a:ea typeface="微软雅黑" panose="020B0503020204020204" pitchFamily="34" charset="-122"/>
              </a:rPr>
              <a:t>HIGH TECHNOLOGY INDUSTRY RESEARCH LTD.</a:t>
            </a:r>
            <a:endParaRPr lang="zh-CN" altLang="en-US" sz="600" dirty="0">
              <a:solidFill>
                <a:srgbClr val="089CEF"/>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371441852"/>
      </p:ext>
    </p:extLst>
  </p:cSld>
  <p:clrMapOvr>
    <a:masterClrMapping/>
  </p:clrMapOvr>
  <mc:AlternateContent xmlns:mc="http://schemas.openxmlformats.org/markup-compatibility/2006" xmlns:p14="http://schemas.microsoft.com/office/powerpoint/2010/main">
    <mc:Choice Requires="p14">
      <p:transition spd="slow" p14:dur="900" advClick="0" advTm="0">
        <p14:warp/>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par>
                                <p:cTn id="8" presetID="22" presetClass="entr" presetSubtype="1" fill="hold" grpId="0" nodeType="withEffect">
                                  <p:stCondLst>
                                    <p:cond delay="300"/>
                                  </p:stCondLst>
                                  <p:childTnLst>
                                    <p:set>
                                      <p:cBhvr>
                                        <p:cTn id="9" dur="1" fill="hold">
                                          <p:stCondLst>
                                            <p:cond delay="0"/>
                                          </p:stCondLst>
                                        </p:cTn>
                                        <p:tgtEl>
                                          <p:spTgt spid="5"/>
                                        </p:tgtEl>
                                        <p:attrNameLst>
                                          <p:attrName>style.visibility</p:attrName>
                                        </p:attrNameLst>
                                      </p:cBhvr>
                                      <p:to>
                                        <p:strVal val="visible"/>
                                      </p:to>
                                    </p:set>
                                    <p:animEffect transition="in" filter="wipe(up)">
                                      <p:cBhvr>
                                        <p:cTn id="10" dur="500"/>
                                        <p:tgtEl>
                                          <p:spTgt spid="5"/>
                                        </p:tgtEl>
                                      </p:cBhvr>
                                    </p:animEffect>
                                  </p:childTnLst>
                                </p:cTn>
                              </p:par>
                              <p:par>
                                <p:cTn id="11" presetID="12" presetClass="entr" presetSubtype="8" fill="hold" grpId="0" nodeType="withEffect">
                                  <p:stCondLst>
                                    <p:cond delay="75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p:tgtEl>
                                          <p:spTgt spid="8"/>
                                        </p:tgtEl>
                                        <p:attrNameLst>
                                          <p:attrName>ppt_x</p:attrName>
                                        </p:attrNameLst>
                                      </p:cBhvr>
                                      <p:tavLst>
                                        <p:tav tm="0">
                                          <p:val>
                                            <p:strVal val="#ppt_x-#ppt_w*1.125000"/>
                                          </p:val>
                                        </p:tav>
                                        <p:tav tm="100000">
                                          <p:val>
                                            <p:strVal val="#ppt_x"/>
                                          </p:val>
                                        </p:tav>
                                      </p:tavLst>
                                    </p:anim>
                                    <p:animEffect transition="in" filter="wipe(right)">
                                      <p:cBhvr>
                                        <p:cTn id="14" dur="500"/>
                                        <p:tgtEl>
                                          <p:spTgt spid="8"/>
                                        </p:tgtEl>
                                      </p:cBhvr>
                                    </p:animEffect>
                                  </p:childTnLst>
                                </p:cTn>
                              </p:par>
                              <p:par>
                                <p:cTn id="15" presetID="2" presetClass="entr" presetSubtype="1" decel="100000" fill="hold" grpId="0" nodeType="withEffect">
                                  <p:stCondLst>
                                    <p:cond delay="1100"/>
                                  </p:stCondLst>
                                  <p:childTnLst>
                                    <p:set>
                                      <p:cBhvr>
                                        <p:cTn id="16" dur="1" fill="hold">
                                          <p:stCondLst>
                                            <p:cond delay="0"/>
                                          </p:stCondLst>
                                        </p:cTn>
                                        <p:tgtEl>
                                          <p:spTgt spid="196"/>
                                        </p:tgtEl>
                                        <p:attrNameLst>
                                          <p:attrName>style.visibility</p:attrName>
                                        </p:attrNameLst>
                                      </p:cBhvr>
                                      <p:to>
                                        <p:strVal val="visible"/>
                                      </p:to>
                                    </p:set>
                                    <p:anim calcmode="lin" valueType="num">
                                      <p:cBhvr additive="base">
                                        <p:cTn id="17" dur="500" fill="hold"/>
                                        <p:tgtEl>
                                          <p:spTgt spid="196"/>
                                        </p:tgtEl>
                                        <p:attrNameLst>
                                          <p:attrName>ppt_x</p:attrName>
                                        </p:attrNameLst>
                                      </p:cBhvr>
                                      <p:tavLst>
                                        <p:tav tm="0">
                                          <p:val>
                                            <p:strVal val="#ppt_x"/>
                                          </p:val>
                                        </p:tav>
                                        <p:tav tm="100000">
                                          <p:val>
                                            <p:strVal val="#ppt_x"/>
                                          </p:val>
                                        </p:tav>
                                      </p:tavLst>
                                    </p:anim>
                                    <p:anim calcmode="lin" valueType="num">
                                      <p:cBhvr additive="base">
                                        <p:cTn id="18" dur="500" fill="hold"/>
                                        <p:tgtEl>
                                          <p:spTgt spid="196"/>
                                        </p:tgtEl>
                                        <p:attrNameLst>
                                          <p:attrName>ppt_y</p:attrName>
                                        </p:attrNameLst>
                                      </p:cBhvr>
                                      <p:tavLst>
                                        <p:tav tm="0">
                                          <p:val>
                                            <p:strVal val="0-#ppt_h/2"/>
                                          </p:val>
                                        </p:tav>
                                        <p:tav tm="100000">
                                          <p:val>
                                            <p:strVal val="#ppt_y"/>
                                          </p:val>
                                        </p:tav>
                                      </p:tavLst>
                                    </p:anim>
                                  </p:childTnLst>
                                </p:cTn>
                              </p:par>
                              <p:par>
                                <p:cTn id="19" presetID="2" presetClass="entr" presetSubtype="1" decel="100000" fill="hold" grpId="0" nodeType="withEffect">
                                  <p:stCondLst>
                                    <p:cond delay="1300"/>
                                  </p:stCondLst>
                                  <p:childTnLst>
                                    <p:set>
                                      <p:cBhvr>
                                        <p:cTn id="20" dur="1" fill="hold">
                                          <p:stCondLst>
                                            <p:cond delay="0"/>
                                          </p:stCondLst>
                                        </p:cTn>
                                        <p:tgtEl>
                                          <p:spTgt spid="197"/>
                                        </p:tgtEl>
                                        <p:attrNameLst>
                                          <p:attrName>style.visibility</p:attrName>
                                        </p:attrNameLst>
                                      </p:cBhvr>
                                      <p:to>
                                        <p:strVal val="visible"/>
                                      </p:to>
                                    </p:set>
                                    <p:anim calcmode="lin" valueType="num">
                                      <p:cBhvr additive="base">
                                        <p:cTn id="21" dur="500" fill="hold"/>
                                        <p:tgtEl>
                                          <p:spTgt spid="197"/>
                                        </p:tgtEl>
                                        <p:attrNameLst>
                                          <p:attrName>ppt_x</p:attrName>
                                        </p:attrNameLst>
                                      </p:cBhvr>
                                      <p:tavLst>
                                        <p:tav tm="0">
                                          <p:val>
                                            <p:strVal val="#ppt_x"/>
                                          </p:val>
                                        </p:tav>
                                        <p:tav tm="100000">
                                          <p:val>
                                            <p:strVal val="#ppt_x"/>
                                          </p:val>
                                        </p:tav>
                                      </p:tavLst>
                                    </p:anim>
                                    <p:anim calcmode="lin" valueType="num">
                                      <p:cBhvr additive="base">
                                        <p:cTn id="22" dur="500" fill="hold"/>
                                        <p:tgtEl>
                                          <p:spTgt spid="197"/>
                                        </p:tgtEl>
                                        <p:attrNameLst>
                                          <p:attrName>ppt_y</p:attrName>
                                        </p:attrNameLst>
                                      </p:cBhvr>
                                      <p:tavLst>
                                        <p:tav tm="0">
                                          <p:val>
                                            <p:strVal val="0-#ppt_h/2"/>
                                          </p:val>
                                        </p:tav>
                                        <p:tav tm="100000">
                                          <p:val>
                                            <p:strVal val="#ppt_y"/>
                                          </p:val>
                                        </p:tav>
                                      </p:tavLst>
                                    </p:anim>
                                  </p:childTnLst>
                                </p:cTn>
                              </p:par>
                              <p:par>
                                <p:cTn id="23" presetID="2" presetClass="entr" presetSubtype="4" decel="100000" fill="hold" grpId="0" nodeType="withEffect">
                                  <p:stCondLst>
                                    <p:cond delay="1000"/>
                                  </p:stCondLst>
                                  <p:childTnLst>
                                    <p:set>
                                      <p:cBhvr>
                                        <p:cTn id="24" dur="1" fill="hold">
                                          <p:stCondLst>
                                            <p:cond delay="0"/>
                                          </p:stCondLst>
                                        </p:cTn>
                                        <p:tgtEl>
                                          <p:spTgt spid="188"/>
                                        </p:tgtEl>
                                        <p:attrNameLst>
                                          <p:attrName>style.visibility</p:attrName>
                                        </p:attrNameLst>
                                      </p:cBhvr>
                                      <p:to>
                                        <p:strVal val="visible"/>
                                      </p:to>
                                    </p:set>
                                    <p:anim calcmode="lin" valueType="num">
                                      <p:cBhvr additive="base">
                                        <p:cTn id="25" dur="500" fill="hold"/>
                                        <p:tgtEl>
                                          <p:spTgt spid="188"/>
                                        </p:tgtEl>
                                        <p:attrNameLst>
                                          <p:attrName>ppt_x</p:attrName>
                                        </p:attrNameLst>
                                      </p:cBhvr>
                                      <p:tavLst>
                                        <p:tav tm="0">
                                          <p:val>
                                            <p:strVal val="#ppt_x"/>
                                          </p:val>
                                        </p:tav>
                                        <p:tav tm="100000">
                                          <p:val>
                                            <p:strVal val="#ppt_x"/>
                                          </p:val>
                                        </p:tav>
                                      </p:tavLst>
                                    </p:anim>
                                    <p:anim calcmode="lin" valueType="num">
                                      <p:cBhvr additive="base">
                                        <p:cTn id="26" dur="500" fill="hold"/>
                                        <p:tgtEl>
                                          <p:spTgt spid="188"/>
                                        </p:tgtEl>
                                        <p:attrNameLst>
                                          <p:attrName>ppt_y</p:attrName>
                                        </p:attrNameLst>
                                      </p:cBhvr>
                                      <p:tavLst>
                                        <p:tav tm="0">
                                          <p:val>
                                            <p:strVal val="1+#ppt_h/2"/>
                                          </p:val>
                                        </p:tav>
                                        <p:tav tm="100000">
                                          <p:val>
                                            <p:strVal val="#ppt_y"/>
                                          </p:val>
                                        </p:tav>
                                      </p:tavLst>
                                    </p:anim>
                                  </p:childTnLst>
                                </p:cTn>
                              </p:par>
                              <p:par>
                                <p:cTn id="27" presetID="2" presetClass="entr" presetSubtype="4" decel="100000" fill="hold" grpId="0" nodeType="withEffect">
                                  <p:stCondLst>
                                    <p:cond delay="1200"/>
                                  </p:stCondLst>
                                  <p:childTnLst>
                                    <p:set>
                                      <p:cBhvr>
                                        <p:cTn id="28" dur="1" fill="hold">
                                          <p:stCondLst>
                                            <p:cond delay="0"/>
                                          </p:stCondLst>
                                        </p:cTn>
                                        <p:tgtEl>
                                          <p:spTgt spid="189"/>
                                        </p:tgtEl>
                                        <p:attrNameLst>
                                          <p:attrName>style.visibility</p:attrName>
                                        </p:attrNameLst>
                                      </p:cBhvr>
                                      <p:to>
                                        <p:strVal val="visible"/>
                                      </p:to>
                                    </p:set>
                                    <p:anim calcmode="lin" valueType="num">
                                      <p:cBhvr additive="base">
                                        <p:cTn id="29" dur="500" fill="hold"/>
                                        <p:tgtEl>
                                          <p:spTgt spid="189"/>
                                        </p:tgtEl>
                                        <p:attrNameLst>
                                          <p:attrName>ppt_x</p:attrName>
                                        </p:attrNameLst>
                                      </p:cBhvr>
                                      <p:tavLst>
                                        <p:tav tm="0">
                                          <p:val>
                                            <p:strVal val="#ppt_x"/>
                                          </p:val>
                                        </p:tav>
                                        <p:tav tm="100000">
                                          <p:val>
                                            <p:strVal val="#ppt_x"/>
                                          </p:val>
                                        </p:tav>
                                      </p:tavLst>
                                    </p:anim>
                                    <p:anim calcmode="lin" valueType="num">
                                      <p:cBhvr additive="base">
                                        <p:cTn id="30" dur="500" fill="hold"/>
                                        <p:tgtEl>
                                          <p:spTgt spid="189"/>
                                        </p:tgtEl>
                                        <p:attrNameLst>
                                          <p:attrName>ppt_y</p:attrName>
                                        </p:attrNameLst>
                                      </p:cBhvr>
                                      <p:tavLst>
                                        <p:tav tm="0">
                                          <p:val>
                                            <p:strVal val="1+#ppt_h/2"/>
                                          </p:val>
                                        </p:tav>
                                        <p:tav tm="100000">
                                          <p:val>
                                            <p:strVal val="#ppt_y"/>
                                          </p:val>
                                        </p:tav>
                                      </p:tavLst>
                                    </p:anim>
                                  </p:childTnLst>
                                </p:cTn>
                              </p:par>
                              <p:par>
                                <p:cTn id="31" presetID="22" presetClass="entr" presetSubtype="2" fill="hold" grpId="0" nodeType="withEffect">
                                  <p:stCondLst>
                                    <p:cond delay="800"/>
                                  </p:stCondLst>
                                  <p:childTnLst>
                                    <p:set>
                                      <p:cBhvr>
                                        <p:cTn id="32" dur="1" fill="hold">
                                          <p:stCondLst>
                                            <p:cond delay="0"/>
                                          </p:stCondLst>
                                        </p:cTn>
                                        <p:tgtEl>
                                          <p:spTgt spid="190"/>
                                        </p:tgtEl>
                                        <p:attrNameLst>
                                          <p:attrName>style.visibility</p:attrName>
                                        </p:attrNameLst>
                                      </p:cBhvr>
                                      <p:to>
                                        <p:strVal val="visible"/>
                                      </p:to>
                                    </p:set>
                                    <p:animEffect transition="in" filter="wipe(right)">
                                      <p:cBhvr>
                                        <p:cTn id="33" dur="750"/>
                                        <p:tgtEl>
                                          <p:spTgt spid="190"/>
                                        </p:tgtEl>
                                      </p:cBhvr>
                                    </p:animEffect>
                                  </p:childTnLst>
                                </p:cTn>
                              </p:par>
                              <p:par>
                                <p:cTn id="34" presetID="42" presetClass="entr" presetSubtype="0" fill="hold" grpId="0" nodeType="withEffect">
                                  <p:stCondLst>
                                    <p:cond delay="1250"/>
                                  </p:stCondLst>
                                  <p:childTnLst>
                                    <p:set>
                                      <p:cBhvr>
                                        <p:cTn id="35" dur="1" fill="hold">
                                          <p:stCondLst>
                                            <p:cond delay="0"/>
                                          </p:stCondLst>
                                        </p:cTn>
                                        <p:tgtEl>
                                          <p:spTgt spid="194"/>
                                        </p:tgtEl>
                                        <p:attrNameLst>
                                          <p:attrName>style.visibility</p:attrName>
                                        </p:attrNameLst>
                                      </p:cBhvr>
                                      <p:to>
                                        <p:strVal val="visible"/>
                                      </p:to>
                                    </p:set>
                                    <p:animEffect transition="in" filter="fade">
                                      <p:cBhvr>
                                        <p:cTn id="36" dur="1000"/>
                                        <p:tgtEl>
                                          <p:spTgt spid="194"/>
                                        </p:tgtEl>
                                      </p:cBhvr>
                                    </p:animEffect>
                                    <p:anim calcmode="lin" valueType="num">
                                      <p:cBhvr>
                                        <p:cTn id="37" dur="1000" fill="hold"/>
                                        <p:tgtEl>
                                          <p:spTgt spid="194"/>
                                        </p:tgtEl>
                                        <p:attrNameLst>
                                          <p:attrName>ppt_x</p:attrName>
                                        </p:attrNameLst>
                                      </p:cBhvr>
                                      <p:tavLst>
                                        <p:tav tm="0">
                                          <p:val>
                                            <p:strVal val="#ppt_x"/>
                                          </p:val>
                                        </p:tav>
                                        <p:tav tm="100000">
                                          <p:val>
                                            <p:strVal val="#ppt_x"/>
                                          </p:val>
                                        </p:tav>
                                      </p:tavLst>
                                    </p:anim>
                                    <p:anim calcmode="lin" valueType="num">
                                      <p:cBhvr>
                                        <p:cTn id="38" dur="1000" fill="hold"/>
                                        <p:tgtEl>
                                          <p:spTgt spid="194"/>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1250"/>
                                  </p:stCondLst>
                                  <p:childTnLst>
                                    <p:set>
                                      <p:cBhvr>
                                        <p:cTn id="40" dur="1" fill="hold">
                                          <p:stCondLst>
                                            <p:cond delay="0"/>
                                          </p:stCondLst>
                                        </p:cTn>
                                        <p:tgtEl>
                                          <p:spTgt spid="195"/>
                                        </p:tgtEl>
                                        <p:attrNameLst>
                                          <p:attrName>style.visibility</p:attrName>
                                        </p:attrNameLst>
                                      </p:cBhvr>
                                      <p:to>
                                        <p:strVal val="visible"/>
                                      </p:to>
                                    </p:set>
                                    <p:animEffect transition="in" filter="fade">
                                      <p:cBhvr>
                                        <p:cTn id="41" dur="1000"/>
                                        <p:tgtEl>
                                          <p:spTgt spid="195"/>
                                        </p:tgtEl>
                                      </p:cBhvr>
                                    </p:animEffect>
                                    <p:anim calcmode="lin" valueType="num">
                                      <p:cBhvr>
                                        <p:cTn id="42" dur="1000" fill="hold"/>
                                        <p:tgtEl>
                                          <p:spTgt spid="195"/>
                                        </p:tgtEl>
                                        <p:attrNameLst>
                                          <p:attrName>ppt_x</p:attrName>
                                        </p:attrNameLst>
                                      </p:cBhvr>
                                      <p:tavLst>
                                        <p:tav tm="0">
                                          <p:val>
                                            <p:strVal val="#ppt_x"/>
                                          </p:val>
                                        </p:tav>
                                        <p:tav tm="100000">
                                          <p:val>
                                            <p:strVal val="#ppt_x"/>
                                          </p:val>
                                        </p:tav>
                                      </p:tavLst>
                                    </p:anim>
                                    <p:anim calcmode="lin" valueType="num">
                                      <p:cBhvr>
                                        <p:cTn id="43" dur="1000" fill="hold"/>
                                        <p:tgtEl>
                                          <p:spTgt spid="195"/>
                                        </p:tgtEl>
                                        <p:attrNameLst>
                                          <p:attrName>ppt_y</p:attrName>
                                        </p:attrNameLst>
                                      </p:cBhvr>
                                      <p:tavLst>
                                        <p:tav tm="0">
                                          <p:val>
                                            <p:strVal val="#ppt_y+.1"/>
                                          </p:val>
                                        </p:tav>
                                        <p:tav tm="100000">
                                          <p:val>
                                            <p:strVal val="#ppt_y"/>
                                          </p:val>
                                        </p:tav>
                                      </p:tavLst>
                                    </p:anim>
                                  </p:childTnLst>
                                </p:cTn>
                              </p:par>
                              <p:par>
                                <p:cTn id="44" presetID="2" presetClass="entr" presetSubtype="2" decel="100000" fill="hold" nodeType="withEffect">
                                  <p:stCondLst>
                                    <p:cond delay="1200"/>
                                  </p:stCondLst>
                                  <p:childTnLst>
                                    <p:set>
                                      <p:cBhvr>
                                        <p:cTn id="45" dur="1" fill="hold">
                                          <p:stCondLst>
                                            <p:cond delay="0"/>
                                          </p:stCondLst>
                                        </p:cTn>
                                        <p:tgtEl>
                                          <p:spTgt spid="2"/>
                                        </p:tgtEl>
                                        <p:attrNameLst>
                                          <p:attrName>style.visibility</p:attrName>
                                        </p:attrNameLst>
                                      </p:cBhvr>
                                      <p:to>
                                        <p:strVal val="visible"/>
                                      </p:to>
                                    </p:set>
                                    <p:anim calcmode="lin" valueType="num">
                                      <p:cBhvr additive="base">
                                        <p:cTn id="46" dur="500" fill="hold"/>
                                        <p:tgtEl>
                                          <p:spTgt spid="2"/>
                                        </p:tgtEl>
                                        <p:attrNameLst>
                                          <p:attrName>ppt_x</p:attrName>
                                        </p:attrNameLst>
                                      </p:cBhvr>
                                      <p:tavLst>
                                        <p:tav tm="0">
                                          <p:val>
                                            <p:strVal val="1+#ppt_w/2"/>
                                          </p:val>
                                        </p:tav>
                                        <p:tav tm="100000">
                                          <p:val>
                                            <p:strVal val="#ppt_x"/>
                                          </p:val>
                                        </p:tav>
                                      </p:tavLst>
                                    </p:anim>
                                    <p:anim calcmode="lin" valueType="num">
                                      <p:cBhvr additive="base">
                                        <p:cTn id="47" dur="500" fill="hold"/>
                                        <p:tgtEl>
                                          <p:spTgt spid="2"/>
                                        </p:tgtEl>
                                        <p:attrNameLst>
                                          <p:attrName>ppt_y</p:attrName>
                                        </p:attrNameLst>
                                      </p:cBhvr>
                                      <p:tavLst>
                                        <p:tav tm="0">
                                          <p:val>
                                            <p:strVal val="#ppt_y"/>
                                          </p:val>
                                        </p:tav>
                                        <p:tav tm="100000">
                                          <p:val>
                                            <p:strVal val="#ppt_y"/>
                                          </p:val>
                                        </p:tav>
                                      </p:tavLst>
                                    </p:anim>
                                  </p:childTnLst>
                                </p:cTn>
                              </p:par>
                              <p:par>
                                <p:cTn id="48" presetID="22" presetClass="entr" presetSubtype="8" fill="hold" grpId="0" nodeType="withEffect">
                                  <p:stCondLst>
                                    <p:cond delay="1600"/>
                                  </p:stCondLst>
                                  <p:childTnLst>
                                    <p:set>
                                      <p:cBhvr>
                                        <p:cTn id="49" dur="1" fill="hold">
                                          <p:stCondLst>
                                            <p:cond delay="0"/>
                                          </p:stCondLst>
                                        </p:cTn>
                                        <p:tgtEl>
                                          <p:spTgt spid="198"/>
                                        </p:tgtEl>
                                        <p:attrNameLst>
                                          <p:attrName>style.visibility</p:attrName>
                                        </p:attrNameLst>
                                      </p:cBhvr>
                                      <p:to>
                                        <p:strVal val="visible"/>
                                      </p:to>
                                    </p:set>
                                    <p:animEffect transition="in" filter="wipe(left)">
                                      <p:cBhvr>
                                        <p:cTn id="50" dur="500"/>
                                        <p:tgtEl>
                                          <p:spTgt spid="198"/>
                                        </p:tgtEl>
                                      </p:cBhvr>
                                    </p:animEffect>
                                  </p:childTnLst>
                                </p:cTn>
                              </p:par>
                              <p:par>
                                <p:cTn id="51" presetID="12" presetClass="entr" presetSubtype="1" fill="hold" nodeType="withEffect">
                                  <p:stCondLst>
                                    <p:cond delay="2000"/>
                                  </p:stCondLst>
                                  <p:childTnLst>
                                    <p:set>
                                      <p:cBhvr>
                                        <p:cTn id="52" dur="1" fill="hold">
                                          <p:stCondLst>
                                            <p:cond delay="0"/>
                                          </p:stCondLst>
                                        </p:cTn>
                                        <p:tgtEl>
                                          <p:spTgt spid="147"/>
                                        </p:tgtEl>
                                        <p:attrNameLst>
                                          <p:attrName>style.visibility</p:attrName>
                                        </p:attrNameLst>
                                      </p:cBhvr>
                                      <p:to>
                                        <p:strVal val="visible"/>
                                      </p:to>
                                    </p:set>
                                    <p:anim calcmode="lin" valueType="num">
                                      <p:cBhvr additive="base">
                                        <p:cTn id="53" dur="500"/>
                                        <p:tgtEl>
                                          <p:spTgt spid="147"/>
                                        </p:tgtEl>
                                        <p:attrNameLst>
                                          <p:attrName>ppt_y</p:attrName>
                                        </p:attrNameLst>
                                      </p:cBhvr>
                                      <p:tavLst>
                                        <p:tav tm="0">
                                          <p:val>
                                            <p:strVal val="#ppt_y-#ppt_h*1.125000"/>
                                          </p:val>
                                        </p:tav>
                                        <p:tav tm="100000">
                                          <p:val>
                                            <p:strVal val="#ppt_y"/>
                                          </p:val>
                                        </p:tav>
                                      </p:tavLst>
                                    </p:anim>
                                    <p:animEffect transition="in" filter="wipe(down)">
                                      <p:cBhvr>
                                        <p:cTn id="54" dur="500"/>
                                        <p:tgtEl>
                                          <p:spTgt spid="147"/>
                                        </p:tgtEl>
                                      </p:cBhvr>
                                    </p:animEffect>
                                  </p:childTnLst>
                                </p:cTn>
                              </p:par>
                              <p:par>
                                <p:cTn id="55" presetID="12" presetClass="entr" presetSubtype="1" fill="hold" nodeType="withEffect">
                                  <p:stCondLst>
                                    <p:cond delay="2250"/>
                                  </p:stCondLst>
                                  <p:childTnLst>
                                    <p:set>
                                      <p:cBhvr>
                                        <p:cTn id="56" dur="1" fill="hold">
                                          <p:stCondLst>
                                            <p:cond delay="0"/>
                                          </p:stCondLst>
                                        </p:cTn>
                                        <p:tgtEl>
                                          <p:spTgt spid="148"/>
                                        </p:tgtEl>
                                        <p:attrNameLst>
                                          <p:attrName>style.visibility</p:attrName>
                                        </p:attrNameLst>
                                      </p:cBhvr>
                                      <p:to>
                                        <p:strVal val="visible"/>
                                      </p:to>
                                    </p:set>
                                    <p:anim calcmode="lin" valueType="num">
                                      <p:cBhvr additive="base">
                                        <p:cTn id="57" dur="500"/>
                                        <p:tgtEl>
                                          <p:spTgt spid="148"/>
                                        </p:tgtEl>
                                        <p:attrNameLst>
                                          <p:attrName>ppt_y</p:attrName>
                                        </p:attrNameLst>
                                      </p:cBhvr>
                                      <p:tavLst>
                                        <p:tav tm="0">
                                          <p:val>
                                            <p:strVal val="#ppt_y-#ppt_h*1.125000"/>
                                          </p:val>
                                        </p:tav>
                                        <p:tav tm="100000">
                                          <p:val>
                                            <p:strVal val="#ppt_y"/>
                                          </p:val>
                                        </p:tav>
                                      </p:tavLst>
                                    </p:anim>
                                    <p:animEffect transition="in" filter="wipe(down)">
                                      <p:cBhvr>
                                        <p:cTn id="58" dur="500"/>
                                        <p:tgtEl>
                                          <p:spTgt spid="148"/>
                                        </p:tgtEl>
                                      </p:cBhvr>
                                    </p:animEffect>
                                  </p:childTnLst>
                                </p:cTn>
                              </p:par>
                              <p:par>
                                <p:cTn id="59" presetID="12" presetClass="entr" presetSubtype="1" fill="hold" nodeType="withEffect">
                                  <p:stCondLst>
                                    <p:cond delay="2500"/>
                                  </p:stCondLst>
                                  <p:childTnLst>
                                    <p:set>
                                      <p:cBhvr>
                                        <p:cTn id="60" dur="1" fill="hold">
                                          <p:stCondLst>
                                            <p:cond delay="0"/>
                                          </p:stCondLst>
                                        </p:cTn>
                                        <p:tgtEl>
                                          <p:spTgt spid="158"/>
                                        </p:tgtEl>
                                        <p:attrNameLst>
                                          <p:attrName>style.visibility</p:attrName>
                                        </p:attrNameLst>
                                      </p:cBhvr>
                                      <p:to>
                                        <p:strVal val="visible"/>
                                      </p:to>
                                    </p:set>
                                    <p:anim calcmode="lin" valueType="num">
                                      <p:cBhvr additive="base">
                                        <p:cTn id="61" dur="500"/>
                                        <p:tgtEl>
                                          <p:spTgt spid="158"/>
                                        </p:tgtEl>
                                        <p:attrNameLst>
                                          <p:attrName>ppt_y</p:attrName>
                                        </p:attrNameLst>
                                      </p:cBhvr>
                                      <p:tavLst>
                                        <p:tav tm="0">
                                          <p:val>
                                            <p:strVal val="#ppt_y-#ppt_h*1.125000"/>
                                          </p:val>
                                        </p:tav>
                                        <p:tav tm="100000">
                                          <p:val>
                                            <p:strVal val="#ppt_y"/>
                                          </p:val>
                                        </p:tav>
                                      </p:tavLst>
                                    </p:anim>
                                    <p:animEffect transition="in" filter="wipe(down)">
                                      <p:cBhvr>
                                        <p:cTn id="62" dur="500"/>
                                        <p:tgtEl>
                                          <p:spTgt spid="158"/>
                                        </p:tgtEl>
                                      </p:cBhvr>
                                    </p:animEffect>
                                  </p:childTnLst>
                                </p:cTn>
                              </p:par>
                              <p:par>
                                <p:cTn id="63" presetID="12" presetClass="entr" presetSubtype="1" fill="hold" nodeType="withEffect">
                                  <p:stCondLst>
                                    <p:cond delay="2750"/>
                                  </p:stCondLst>
                                  <p:childTnLst>
                                    <p:set>
                                      <p:cBhvr>
                                        <p:cTn id="64" dur="1" fill="hold">
                                          <p:stCondLst>
                                            <p:cond delay="0"/>
                                          </p:stCondLst>
                                        </p:cTn>
                                        <p:tgtEl>
                                          <p:spTgt spid="164"/>
                                        </p:tgtEl>
                                        <p:attrNameLst>
                                          <p:attrName>style.visibility</p:attrName>
                                        </p:attrNameLst>
                                      </p:cBhvr>
                                      <p:to>
                                        <p:strVal val="visible"/>
                                      </p:to>
                                    </p:set>
                                    <p:anim calcmode="lin" valueType="num">
                                      <p:cBhvr additive="base">
                                        <p:cTn id="65" dur="500"/>
                                        <p:tgtEl>
                                          <p:spTgt spid="164"/>
                                        </p:tgtEl>
                                        <p:attrNameLst>
                                          <p:attrName>ppt_y</p:attrName>
                                        </p:attrNameLst>
                                      </p:cBhvr>
                                      <p:tavLst>
                                        <p:tav tm="0">
                                          <p:val>
                                            <p:strVal val="#ppt_y-#ppt_h*1.125000"/>
                                          </p:val>
                                        </p:tav>
                                        <p:tav tm="100000">
                                          <p:val>
                                            <p:strVal val="#ppt_y"/>
                                          </p:val>
                                        </p:tav>
                                      </p:tavLst>
                                    </p:anim>
                                    <p:animEffect transition="in" filter="wipe(down)">
                                      <p:cBhvr>
                                        <p:cTn id="66" dur="500"/>
                                        <p:tgtEl>
                                          <p:spTgt spid="164"/>
                                        </p:tgtEl>
                                      </p:cBhvr>
                                    </p:animEffect>
                                  </p:childTnLst>
                                </p:cTn>
                              </p:par>
                              <p:par>
                                <p:cTn id="67" presetID="12" presetClass="entr" presetSubtype="1" fill="hold" nodeType="withEffect">
                                  <p:stCondLst>
                                    <p:cond delay="3000"/>
                                  </p:stCondLst>
                                  <p:childTnLst>
                                    <p:set>
                                      <p:cBhvr>
                                        <p:cTn id="68" dur="1" fill="hold">
                                          <p:stCondLst>
                                            <p:cond delay="0"/>
                                          </p:stCondLst>
                                        </p:cTn>
                                        <p:tgtEl>
                                          <p:spTgt spid="170"/>
                                        </p:tgtEl>
                                        <p:attrNameLst>
                                          <p:attrName>style.visibility</p:attrName>
                                        </p:attrNameLst>
                                      </p:cBhvr>
                                      <p:to>
                                        <p:strVal val="visible"/>
                                      </p:to>
                                    </p:set>
                                    <p:anim calcmode="lin" valueType="num">
                                      <p:cBhvr additive="base">
                                        <p:cTn id="69" dur="500"/>
                                        <p:tgtEl>
                                          <p:spTgt spid="170"/>
                                        </p:tgtEl>
                                        <p:attrNameLst>
                                          <p:attrName>ppt_y</p:attrName>
                                        </p:attrNameLst>
                                      </p:cBhvr>
                                      <p:tavLst>
                                        <p:tav tm="0">
                                          <p:val>
                                            <p:strVal val="#ppt_y-#ppt_h*1.125000"/>
                                          </p:val>
                                        </p:tav>
                                        <p:tav tm="100000">
                                          <p:val>
                                            <p:strVal val="#ppt_y"/>
                                          </p:val>
                                        </p:tav>
                                      </p:tavLst>
                                    </p:anim>
                                    <p:animEffect transition="in" filter="wipe(down)">
                                      <p:cBhvr>
                                        <p:cTn id="70" dur="500"/>
                                        <p:tgtEl>
                                          <p:spTgt spid="170"/>
                                        </p:tgtEl>
                                      </p:cBhvr>
                                    </p:animEffect>
                                  </p:childTnLst>
                                </p:cTn>
                              </p:par>
                              <p:par>
                                <p:cTn id="71" presetID="12" presetClass="entr" presetSubtype="1" fill="hold" nodeType="withEffect">
                                  <p:stCondLst>
                                    <p:cond delay="3250"/>
                                  </p:stCondLst>
                                  <p:childTnLst>
                                    <p:set>
                                      <p:cBhvr>
                                        <p:cTn id="72" dur="1" fill="hold">
                                          <p:stCondLst>
                                            <p:cond delay="0"/>
                                          </p:stCondLst>
                                        </p:cTn>
                                        <p:tgtEl>
                                          <p:spTgt spid="176"/>
                                        </p:tgtEl>
                                        <p:attrNameLst>
                                          <p:attrName>style.visibility</p:attrName>
                                        </p:attrNameLst>
                                      </p:cBhvr>
                                      <p:to>
                                        <p:strVal val="visible"/>
                                      </p:to>
                                    </p:set>
                                    <p:anim calcmode="lin" valueType="num">
                                      <p:cBhvr additive="base">
                                        <p:cTn id="73" dur="500"/>
                                        <p:tgtEl>
                                          <p:spTgt spid="176"/>
                                        </p:tgtEl>
                                        <p:attrNameLst>
                                          <p:attrName>ppt_y</p:attrName>
                                        </p:attrNameLst>
                                      </p:cBhvr>
                                      <p:tavLst>
                                        <p:tav tm="0">
                                          <p:val>
                                            <p:strVal val="#ppt_y-#ppt_h*1.125000"/>
                                          </p:val>
                                        </p:tav>
                                        <p:tav tm="100000">
                                          <p:val>
                                            <p:strVal val="#ppt_y"/>
                                          </p:val>
                                        </p:tav>
                                      </p:tavLst>
                                    </p:anim>
                                    <p:animEffect transition="in" filter="wipe(down)">
                                      <p:cBhvr>
                                        <p:cTn id="74" dur="500"/>
                                        <p:tgtEl>
                                          <p:spTgt spid="1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0" grpId="0" animBg="1"/>
      <p:bldP spid="8" grpId="0" animBg="1"/>
      <p:bldP spid="5" grpId="0" animBg="1"/>
      <p:bldP spid="6" grpId="0" animBg="1"/>
      <p:bldP spid="188" grpId="0" animBg="1"/>
      <p:bldP spid="189" grpId="0" animBg="1"/>
      <p:bldP spid="194" grpId="0"/>
      <p:bldP spid="195" grpId="0"/>
      <p:bldP spid="196" grpId="0" animBg="1"/>
      <p:bldP spid="197" grpId="0" animBg="1"/>
      <p:bldP spid="19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flipH="1">
            <a:off x="0" y="0"/>
            <a:ext cx="12192000" cy="6858000"/>
          </a:xfrm>
          <a:prstGeom prst="rect">
            <a:avLst/>
          </a:prstGeom>
          <a:blipFill dpi="0" rotWithShape="0">
            <a:blip r:embed="rId2" cstate="email">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平行四边形 1"/>
          <p:cNvSpPr/>
          <p:nvPr/>
        </p:nvSpPr>
        <p:spPr>
          <a:xfrm>
            <a:off x="0" y="2989943"/>
            <a:ext cx="7280255" cy="3868057"/>
          </a:xfrm>
          <a:prstGeom prst="parallelogram">
            <a:avLst>
              <a:gd name="adj" fmla="val 107441"/>
            </a:avLst>
          </a:prstGeom>
          <a:gradFill>
            <a:gsLst>
              <a:gs pos="15000">
                <a:srgbClr val="0863B5"/>
              </a:gs>
              <a:gs pos="100000">
                <a:srgbClr val="004A7B"/>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平行四边形 2"/>
          <p:cNvSpPr/>
          <p:nvPr/>
        </p:nvSpPr>
        <p:spPr>
          <a:xfrm flipH="1">
            <a:off x="4911745" y="2989943"/>
            <a:ext cx="7280255" cy="3868057"/>
          </a:xfrm>
          <a:prstGeom prst="parallelogram">
            <a:avLst>
              <a:gd name="adj" fmla="val 107441"/>
            </a:avLst>
          </a:prstGeom>
          <a:gradFill>
            <a:gsLst>
              <a:gs pos="15000">
                <a:srgbClr val="0863B5"/>
              </a:gs>
              <a:gs pos="100000">
                <a:srgbClr val="004A7B"/>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9"/>
          <p:cNvSpPr txBox="1"/>
          <p:nvPr/>
        </p:nvSpPr>
        <p:spPr>
          <a:xfrm>
            <a:off x="3947887" y="1750203"/>
            <a:ext cx="4296228" cy="1107996"/>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sz="6600" b="1" spc="1000" dirty="0">
                <a:solidFill>
                  <a:prstClr val="black">
                    <a:lumMod val="75000"/>
                    <a:lumOff val="25000"/>
                  </a:prstClr>
                </a:solidFill>
                <a:latin typeface="方正正中黑简体" panose="02000000000000000000" pitchFamily="2" charset="-122"/>
                <a:ea typeface="方正正中黑简体" panose="02000000000000000000" pitchFamily="2" charset="-122"/>
              </a:rPr>
              <a:t>谢谢观赏</a:t>
            </a:r>
          </a:p>
        </p:txBody>
      </p:sp>
      <p:sp>
        <p:nvSpPr>
          <p:cNvPr id="6" name="矩形 5"/>
          <p:cNvSpPr>
            <a:spLocks noChangeArrowheads="1"/>
          </p:cNvSpPr>
          <p:nvPr/>
        </p:nvSpPr>
        <p:spPr bwMode="auto">
          <a:xfrm>
            <a:off x="4819323" y="6167271"/>
            <a:ext cx="2553355" cy="3123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30000"/>
              </a:lnSpc>
            </a:pPr>
            <a:r>
              <a:rPr lang="en-US" altLang="zh-CN" sz="1100" dirty="0" smtClean="0">
                <a:solidFill>
                  <a:srgbClr val="2676BB"/>
                </a:solidFill>
                <a:latin typeface="明黑" panose="020B0300000000000000" pitchFamily="34" charset="-122"/>
                <a:ea typeface="明黑" panose="020B0300000000000000" pitchFamily="34" charset="-122"/>
              </a:rPr>
              <a:t>20XX</a:t>
            </a:r>
            <a:r>
              <a:rPr lang="zh-CN" altLang="en-US" sz="1100" dirty="0" smtClean="0">
                <a:solidFill>
                  <a:srgbClr val="2676BB"/>
                </a:solidFill>
                <a:latin typeface="明黑" panose="020B0300000000000000" pitchFamily="34" charset="-122"/>
                <a:ea typeface="明黑" panose="020B0300000000000000" pitchFamily="34" charset="-122"/>
              </a:rPr>
              <a:t>年</a:t>
            </a:r>
            <a:r>
              <a:rPr lang="en-US" altLang="zh-CN" sz="1100" dirty="0">
                <a:solidFill>
                  <a:srgbClr val="2676BB"/>
                </a:solidFill>
                <a:latin typeface="明黑" panose="020B0300000000000000" pitchFamily="34" charset="-122"/>
                <a:ea typeface="明黑" panose="020B0300000000000000" pitchFamily="34" charset="-122"/>
              </a:rPr>
              <a:t>7</a:t>
            </a:r>
            <a:r>
              <a:rPr lang="zh-CN" altLang="en-US" sz="1100" dirty="0">
                <a:solidFill>
                  <a:srgbClr val="2676BB"/>
                </a:solidFill>
                <a:latin typeface="明黑" panose="020B0300000000000000" pitchFamily="34" charset="-122"/>
                <a:ea typeface="明黑" panose="020B0300000000000000" pitchFamily="34" charset="-122"/>
              </a:rPr>
              <a:t>月</a:t>
            </a:r>
            <a:r>
              <a:rPr lang="en-US" altLang="zh-CN" sz="1100" dirty="0">
                <a:solidFill>
                  <a:srgbClr val="2676BB"/>
                </a:solidFill>
                <a:latin typeface="明黑" panose="020B0300000000000000" pitchFamily="34" charset="-122"/>
                <a:ea typeface="明黑" panose="020B0300000000000000" pitchFamily="34" charset="-122"/>
              </a:rPr>
              <a:t>1</a:t>
            </a:r>
            <a:r>
              <a:rPr lang="zh-CN" altLang="en-US" sz="1100" dirty="0">
                <a:solidFill>
                  <a:srgbClr val="2676BB"/>
                </a:solidFill>
                <a:latin typeface="明黑" panose="020B0300000000000000" pitchFamily="34" charset="-122"/>
                <a:ea typeface="明黑" panose="020B0300000000000000" pitchFamily="34" charset="-122"/>
              </a:rPr>
              <a:t>日</a:t>
            </a:r>
            <a:endParaRPr lang="en-US" altLang="zh-CN" sz="1100" dirty="0">
              <a:solidFill>
                <a:srgbClr val="2676BB"/>
              </a:solidFill>
              <a:latin typeface="明黑" panose="020B0300000000000000" pitchFamily="34" charset="-122"/>
              <a:ea typeface="明黑" panose="020B0300000000000000" pitchFamily="34" charset="-122"/>
            </a:endParaRPr>
          </a:p>
        </p:txBody>
      </p:sp>
    </p:spTree>
    <p:extLst>
      <p:ext uri="{BB962C8B-B14F-4D97-AF65-F5344CB8AC3E}">
        <p14:creationId xmlns:p14="http://schemas.microsoft.com/office/powerpoint/2010/main" val="3180433661"/>
      </p:ext>
    </p:extLst>
  </p:cSld>
  <p:clrMapOvr>
    <a:masterClrMapping/>
  </p:clrMapOvr>
  <mc:AlternateContent xmlns:mc="http://schemas.openxmlformats.org/markup-compatibility/2006" xmlns:p14="http://schemas.microsoft.com/office/powerpoint/2010/main">
    <mc:Choice Requires="p14">
      <p:transition spd="slow" p14:dur="900" advClick="0" advTm="0">
        <p14:warp/>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up)">
                                      <p:cBhvr>
                                        <p:cTn id="11" dur="500"/>
                                        <p:tgtEl>
                                          <p:spTgt spid="3"/>
                                        </p:tgtEl>
                                      </p:cBhvr>
                                    </p:animEffect>
                                  </p:childTnLst>
                                </p:cTn>
                              </p:par>
                            </p:childTnLst>
                          </p:cTn>
                        </p:par>
                        <p:par>
                          <p:cTn id="12" fill="hold">
                            <p:stCondLst>
                              <p:cond delay="1000"/>
                            </p:stCondLst>
                            <p:childTnLst>
                              <p:par>
                                <p:cTn id="13" presetID="23" presetClass="entr" presetSubtype="36" fill="hold" grpId="0" nodeType="afterEffect">
                                  <p:stCondLst>
                                    <p:cond delay="0"/>
                                  </p:stCondLst>
                                  <p:iterate type="lt">
                                    <p:tmPct val="10000"/>
                                  </p:iterate>
                                  <p:childTnLst>
                                    <p:set>
                                      <p:cBhvr>
                                        <p:cTn id="14" dur="1" fill="hold">
                                          <p:stCondLst>
                                            <p:cond delay="0"/>
                                          </p:stCondLst>
                                        </p:cTn>
                                        <p:tgtEl>
                                          <p:spTgt spid="5"/>
                                        </p:tgtEl>
                                        <p:attrNameLst>
                                          <p:attrName>style.visibility</p:attrName>
                                        </p:attrNameLst>
                                      </p:cBhvr>
                                      <p:to>
                                        <p:strVal val="visible"/>
                                      </p:to>
                                    </p:set>
                                    <p:anim calcmode="lin" valueType="num">
                                      <p:cBhvr>
                                        <p:cTn id="15" dur="500" fill="hold"/>
                                        <p:tgtEl>
                                          <p:spTgt spid="5"/>
                                        </p:tgtEl>
                                        <p:attrNameLst>
                                          <p:attrName>ppt_w</p:attrName>
                                        </p:attrNameLst>
                                      </p:cBhvr>
                                      <p:tavLst>
                                        <p:tav tm="0">
                                          <p:val>
                                            <p:strVal val="(6*min(max(#ppt_w*#ppt_h,.3),1)-7.4)/-.7*#ppt_w"/>
                                          </p:val>
                                        </p:tav>
                                        <p:tav tm="100000">
                                          <p:val>
                                            <p:strVal val="#ppt_w"/>
                                          </p:val>
                                        </p:tav>
                                      </p:tavLst>
                                    </p:anim>
                                    <p:anim calcmode="lin" valueType="num">
                                      <p:cBhvr>
                                        <p:cTn id="16" dur="500" fill="hold"/>
                                        <p:tgtEl>
                                          <p:spTgt spid="5"/>
                                        </p:tgtEl>
                                        <p:attrNameLst>
                                          <p:attrName>ppt_h</p:attrName>
                                        </p:attrNameLst>
                                      </p:cBhvr>
                                      <p:tavLst>
                                        <p:tav tm="0">
                                          <p:val>
                                            <p:strVal val="(6*min(max(#ppt_w*#ppt_h,.3),1)-7.4)/-.7*#ppt_h"/>
                                          </p:val>
                                        </p:tav>
                                        <p:tav tm="100000">
                                          <p:val>
                                            <p:strVal val="#ppt_h"/>
                                          </p:val>
                                        </p:tav>
                                      </p:tavLst>
                                    </p:anim>
                                    <p:anim calcmode="lin" valueType="num">
                                      <p:cBhvr>
                                        <p:cTn id="17" dur="500" fill="hold"/>
                                        <p:tgtEl>
                                          <p:spTgt spid="5"/>
                                        </p:tgtEl>
                                        <p:attrNameLst>
                                          <p:attrName>ppt_x</p:attrName>
                                        </p:attrNameLst>
                                      </p:cBhvr>
                                      <p:tavLst>
                                        <p:tav tm="0">
                                          <p:val>
                                            <p:fltVal val="0.5"/>
                                          </p:val>
                                        </p:tav>
                                        <p:tav tm="100000">
                                          <p:val>
                                            <p:strVal val="#ppt_x"/>
                                          </p:val>
                                        </p:tav>
                                      </p:tavLst>
                                    </p:anim>
                                    <p:anim calcmode="lin" valueType="num">
                                      <p:cBhvr>
                                        <p:cTn id="18" dur="500" fill="hold"/>
                                        <p:tgtEl>
                                          <p:spTgt spid="5"/>
                                        </p:tgtEl>
                                        <p:attrNameLst>
                                          <p:attrName>ppt_y</p:attrName>
                                        </p:attrNameLst>
                                      </p:cBhvr>
                                      <p:tavLst>
                                        <p:tav tm="0">
                                          <p:val>
                                            <p:strVal val="1+(6*min(max(#ppt_w*#ppt_h,.3),1)-7.4)/-.7*#ppt_h/2"/>
                                          </p:val>
                                        </p:tav>
                                        <p:tav tm="100000">
                                          <p:val>
                                            <p:strVal val="#ppt_y"/>
                                          </p:val>
                                        </p:tav>
                                      </p:tavLst>
                                    </p:anim>
                                  </p:childTnLst>
                                </p:cTn>
                              </p:par>
                            </p:childTnLst>
                          </p:cTn>
                        </p:par>
                        <p:par>
                          <p:cTn id="19" fill="hold">
                            <p:stCondLst>
                              <p:cond delay="1650"/>
                            </p:stCondLst>
                            <p:childTnLst>
                              <p:par>
                                <p:cTn id="20" presetID="42" presetClass="entr" presetSubtype="0"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1000"/>
                                        <p:tgtEl>
                                          <p:spTgt spid="6"/>
                                        </p:tgtEl>
                                      </p:cBhvr>
                                    </p:animEffect>
                                    <p:anim calcmode="lin" valueType="num">
                                      <p:cBhvr>
                                        <p:cTn id="23" dur="1000" fill="hold"/>
                                        <p:tgtEl>
                                          <p:spTgt spid="6"/>
                                        </p:tgtEl>
                                        <p:attrNameLst>
                                          <p:attrName>ppt_x</p:attrName>
                                        </p:attrNameLst>
                                      </p:cBhvr>
                                      <p:tavLst>
                                        <p:tav tm="0">
                                          <p:val>
                                            <p:strVal val="#ppt_x"/>
                                          </p:val>
                                        </p:tav>
                                        <p:tav tm="100000">
                                          <p:val>
                                            <p:strVal val="#ppt_x"/>
                                          </p:val>
                                        </p:tav>
                                      </p:tavLst>
                                    </p:anim>
                                    <p:anim calcmode="lin" valueType="num">
                                      <p:cBhvr>
                                        <p:cTn id="2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5" grpId="0"/>
      <p:bldP spid="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smtClean="0"/>
              <a:t>整理发布</a:t>
            </a:r>
            <a:endParaRPr lang="zh-CN" altLang="en-US"/>
          </a:p>
        </p:txBody>
      </p:sp>
    </p:spTree>
    <p:extLst>
      <p:ext uri="{BB962C8B-B14F-4D97-AF65-F5344CB8AC3E}">
        <p14:creationId xmlns:p14="http://schemas.microsoft.com/office/powerpoint/2010/main" val="89697347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extLst>
              <a:ext uri="{28A0092B-C50C-407E-A947-70E740481C1C}">
                <a14:useLocalDpi xmlns:a14="http://schemas.microsoft.com/office/drawing/2010/main"/>
              </a:ext>
            </a:extLst>
          </a:blip>
          <a:stretch>
            <a:fillRect/>
          </a:stretch>
        </p:blipFill>
        <p:spPr>
          <a:xfrm flipH="1">
            <a:off x="0" y="0"/>
            <a:ext cx="12192000" cy="6858000"/>
          </a:xfrm>
          <a:prstGeom prst="rect">
            <a:avLst/>
          </a:prstGeom>
          <a:noFill/>
          <a:ln>
            <a:noFill/>
          </a:ln>
        </p:spPr>
      </p:pic>
      <p:sp>
        <p:nvSpPr>
          <p:cNvPr id="6" name="矩形 5"/>
          <p:cNvSpPr/>
          <p:nvPr/>
        </p:nvSpPr>
        <p:spPr>
          <a:xfrm>
            <a:off x="0" y="0"/>
            <a:ext cx="12192000" cy="6858000"/>
          </a:xfrm>
          <a:prstGeom prst="rect">
            <a:avLst/>
          </a:prstGeom>
          <a:solidFill>
            <a:schemeClr val="bg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4"/>
          <p:cNvSpPr/>
          <p:nvPr/>
        </p:nvSpPr>
        <p:spPr>
          <a:xfrm rot="19514313" flipH="1">
            <a:off x="-2086671" y="4115387"/>
            <a:ext cx="7603412" cy="2966166"/>
          </a:xfrm>
          <a:custGeom>
            <a:avLst/>
            <a:gdLst>
              <a:gd name="connsiteX0" fmla="*/ 0 w 8853714"/>
              <a:gd name="connsiteY0" fmla="*/ 0 h 4122057"/>
              <a:gd name="connsiteX1" fmla="*/ 8853714 w 8853714"/>
              <a:gd name="connsiteY1" fmla="*/ 0 h 4122057"/>
              <a:gd name="connsiteX2" fmla="*/ 8853714 w 8853714"/>
              <a:gd name="connsiteY2" fmla="*/ 4122057 h 4122057"/>
              <a:gd name="connsiteX3" fmla="*/ 0 w 8853714"/>
              <a:gd name="connsiteY3" fmla="*/ 4122057 h 4122057"/>
              <a:gd name="connsiteX4" fmla="*/ 0 w 8853714"/>
              <a:gd name="connsiteY4" fmla="*/ 0 h 4122057"/>
              <a:gd name="connsiteX0" fmla="*/ 14515 w 8868229"/>
              <a:gd name="connsiteY0" fmla="*/ 0 h 4122057"/>
              <a:gd name="connsiteX1" fmla="*/ 8868229 w 8868229"/>
              <a:gd name="connsiteY1" fmla="*/ 0 h 4122057"/>
              <a:gd name="connsiteX2" fmla="*/ 8868229 w 8868229"/>
              <a:gd name="connsiteY2" fmla="*/ 4122057 h 4122057"/>
              <a:gd name="connsiteX3" fmla="*/ 14515 w 8868229"/>
              <a:gd name="connsiteY3" fmla="*/ 4122057 h 4122057"/>
              <a:gd name="connsiteX4" fmla="*/ 0 w 8868229"/>
              <a:gd name="connsiteY4" fmla="*/ 2119085 h 4122057"/>
              <a:gd name="connsiteX5" fmla="*/ 14515 w 8868229"/>
              <a:gd name="connsiteY5" fmla="*/ 0 h 4122057"/>
              <a:gd name="connsiteX0" fmla="*/ 1625601 w 10479315"/>
              <a:gd name="connsiteY0" fmla="*/ 0 h 4122057"/>
              <a:gd name="connsiteX1" fmla="*/ 10479315 w 10479315"/>
              <a:gd name="connsiteY1" fmla="*/ 0 h 4122057"/>
              <a:gd name="connsiteX2" fmla="*/ 10479315 w 10479315"/>
              <a:gd name="connsiteY2" fmla="*/ 4122057 h 4122057"/>
              <a:gd name="connsiteX3" fmla="*/ 1625601 w 10479315"/>
              <a:gd name="connsiteY3" fmla="*/ 4122057 h 4122057"/>
              <a:gd name="connsiteX4" fmla="*/ 0 w 10479315"/>
              <a:gd name="connsiteY4" fmla="*/ 2148114 h 4122057"/>
              <a:gd name="connsiteX5" fmla="*/ 1625601 w 10479315"/>
              <a:gd name="connsiteY5" fmla="*/ 0 h 4122057"/>
              <a:gd name="connsiteX0" fmla="*/ 1627391 w 10481105"/>
              <a:gd name="connsiteY0" fmla="*/ 0 h 4122057"/>
              <a:gd name="connsiteX1" fmla="*/ 10481105 w 10481105"/>
              <a:gd name="connsiteY1" fmla="*/ 0 h 4122057"/>
              <a:gd name="connsiteX2" fmla="*/ 10481105 w 10481105"/>
              <a:gd name="connsiteY2" fmla="*/ 4122057 h 4122057"/>
              <a:gd name="connsiteX3" fmla="*/ 1627391 w 10481105"/>
              <a:gd name="connsiteY3" fmla="*/ 4122057 h 4122057"/>
              <a:gd name="connsiteX4" fmla="*/ 1790 w 10481105"/>
              <a:gd name="connsiteY4" fmla="*/ 2148114 h 4122057"/>
              <a:gd name="connsiteX5" fmla="*/ 1627391 w 10481105"/>
              <a:gd name="connsiteY5" fmla="*/ 0 h 4122057"/>
              <a:gd name="connsiteX0" fmla="*/ 1627391 w 10481105"/>
              <a:gd name="connsiteY0" fmla="*/ 0 h 4122057"/>
              <a:gd name="connsiteX1" fmla="*/ 10481105 w 10481105"/>
              <a:gd name="connsiteY1" fmla="*/ 0 h 4122057"/>
              <a:gd name="connsiteX2" fmla="*/ 10481105 w 10481105"/>
              <a:gd name="connsiteY2" fmla="*/ 4122057 h 4122057"/>
              <a:gd name="connsiteX3" fmla="*/ 1627391 w 10481105"/>
              <a:gd name="connsiteY3" fmla="*/ 4122057 h 4122057"/>
              <a:gd name="connsiteX4" fmla="*/ 1790 w 10481105"/>
              <a:gd name="connsiteY4" fmla="*/ 2148114 h 4122057"/>
              <a:gd name="connsiteX5" fmla="*/ 1627391 w 10481105"/>
              <a:gd name="connsiteY5" fmla="*/ 0 h 4122057"/>
              <a:gd name="connsiteX0" fmla="*/ 1627391 w 10481105"/>
              <a:gd name="connsiteY0" fmla="*/ 0 h 4122057"/>
              <a:gd name="connsiteX1" fmla="*/ 10481105 w 10481105"/>
              <a:gd name="connsiteY1" fmla="*/ 0 h 4122057"/>
              <a:gd name="connsiteX2" fmla="*/ 10481105 w 10481105"/>
              <a:gd name="connsiteY2" fmla="*/ 4122057 h 4122057"/>
              <a:gd name="connsiteX3" fmla="*/ 1627391 w 10481105"/>
              <a:gd name="connsiteY3" fmla="*/ 4122057 h 4122057"/>
              <a:gd name="connsiteX4" fmla="*/ 1790 w 10481105"/>
              <a:gd name="connsiteY4" fmla="*/ 2148114 h 4122057"/>
              <a:gd name="connsiteX5" fmla="*/ 1627391 w 10481105"/>
              <a:gd name="connsiteY5" fmla="*/ 0 h 4122057"/>
              <a:gd name="connsiteX0" fmla="*/ 1625601 w 10479315"/>
              <a:gd name="connsiteY0" fmla="*/ 0 h 4122057"/>
              <a:gd name="connsiteX1" fmla="*/ 10479315 w 10479315"/>
              <a:gd name="connsiteY1" fmla="*/ 0 h 4122057"/>
              <a:gd name="connsiteX2" fmla="*/ 10479315 w 10479315"/>
              <a:gd name="connsiteY2" fmla="*/ 4122057 h 4122057"/>
              <a:gd name="connsiteX3" fmla="*/ 1625601 w 10479315"/>
              <a:gd name="connsiteY3" fmla="*/ 4122057 h 4122057"/>
              <a:gd name="connsiteX4" fmla="*/ 0 w 10479315"/>
              <a:gd name="connsiteY4" fmla="*/ 2148114 h 4122057"/>
              <a:gd name="connsiteX5" fmla="*/ 1625601 w 10479315"/>
              <a:gd name="connsiteY5" fmla="*/ 0 h 4122057"/>
              <a:gd name="connsiteX0" fmla="*/ 1625601 w 10479315"/>
              <a:gd name="connsiteY0" fmla="*/ 0 h 4122057"/>
              <a:gd name="connsiteX1" fmla="*/ 10479315 w 10479315"/>
              <a:gd name="connsiteY1" fmla="*/ 0 h 4122057"/>
              <a:gd name="connsiteX2" fmla="*/ 10479315 w 10479315"/>
              <a:gd name="connsiteY2" fmla="*/ 4122057 h 4122057"/>
              <a:gd name="connsiteX3" fmla="*/ 1625601 w 10479315"/>
              <a:gd name="connsiteY3" fmla="*/ 4122057 h 4122057"/>
              <a:gd name="connsiteX4" fmla="*/ 0 w 10479315"/>
              <a:gd name="connsiteY4" fmla="*/ 2148114 h 4122057"/>
              <a:gd name="connsiteX5" fmla="*/ 1625601 w 10479315"/>
              <a:gd name="connsiteY5" fmla="*/ 0 h 4122057"/>
              <a:gd name="connsiteX0" fmla="*/ 1712687 w 10566401"/>
              <a:gd name="connsiteY0" fmla="*/ 0 h 4122057"/>
              <a:gd name="connsiteX1" fmla="*/ 10566401 w 10566401"/>
              <a:gd name="connsiteY1" fmla="*/ 0 h 4122057"/>
              <a:gd name="connsiteX2" fmla="*/ 10566401 w 10566401"/>
              <a:gd name="connsiteY2" fmla="*/ 4122057 h 4122057"/>
              <a:gd name="connsiteX3" fmla="*/ 1712687 w 10566401"/>
              <a:gd name="connsiteY3" fmla="*/ 4122057 h 4122057"/>
              <a:gd name="connsiteX4" fmla="*/ 0 w 10566401"/>
              <a:gd name="connsiteY4" fmla="*/ 1756228 h 4122057"/>
              <a:gd name="connsiteX5" fmla="*/ 1712687 w 10566401"/>
              <a:gd name="connsiteY5" fmla="*/ 0 h 4122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566401" h="4122057">
                <a:moveTo>
                  <a:pt x="1712687" y="0"/>
                </a:moveTo>
                <a:lnTo>
                  <a:pt x="10566401" y="0"/>
                </a:lnTo>
                <a:lnTo>
                  <a:pt x="10566401" y="4122057"/>
                </a:lnTo>
                <a:lnTo>
                  <a:pt x="1712687" y="4122057"/>
                </a:lnTo>
                <a:lnTo>
                  <a:pt x="0" y="1756228"/>
                </a:lnTo>
                <a:lnTo>
                  <a:pt x="1712687" y="0"/>
                </a:lnTo>
                <a:close/>
              </a:path>
            </a:pathLst>
          </a:custGeom>
          <a:solidFill>
            <a:srgbClr val="089C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rot="19514313" flipH="1">
            <a:off x="-4327386" y="3064019"/>
            <a:ext cx="10566401" cy="3506839"/>
          </a:xfrm>
          <a:custGeom>
            <a:avLst/>
            <a:gdLst>
              <a:gd name="connsiteX0" fmla="*/ 0 w 8853714"/>
              <a:gd name="connsiteY0" fmla="*/ 0 h 4122057"/>
              <a:gd name="connsiteX1" fmla="*/ 8853714 w 8853714"/>
              <a:gd name="connsiteY1" fmla="*/ 0 h 4122057"/>
              <a:gd name="connsiteX2" fmla="*/ 8853714 w 8853714"/>
              <a:gd name="connsiteY2" fmla="*/ 4122057 h 4122057"/>
              <a:gd name="connsiteX3" fmla="*/ 0 w 8853714"/>
              <a:gd name="connsiteY3" fmla="*/ 4122057 h 4122057"/>
              <a:gd name="connsiteX4" fmla="*/ 0 w 8853714"/>
              <a:gd name="connsiteY4" fmla="*/ 0 h 4122057"/>
              <a:gd name="connsiteX0" fmla="*/ 14515 w 8868229"/>
              <a:gd name="connsiteY0" fmla="*/ 0 h 4122057"/>
              <a:gd name="connsiteX1" fmla="*/ 8868229 w 8868229"/>
              <a:gd name="connsiteY1" fmla="*/ 0 h 4122057"/>
              <a:gd name="connsiteX2" fmla="*/ 8868229 w 8868229"/>
              <a:gd name="connsiteY2" fmla="*/ 4122057 h 4122057"/>
              <a:gd name="connsiteX3" fmla="*/ 14515 w 8868229"/>
              <a:gd name="connsiteY3" fmla="*/ 4122057 h 4122057"/>
              <a:gd name="connsiteX4" fmla="*/ 0 w 8868229"/>
              <a:gd name="connsiteY4" fmla="*/ 2119085 h 4122057"/>
              <a:gd name="connsiteX5" fmla="*/ 14515 w 8868229"/>
              <a:gd name="connsiteY5" fmla="*/ 0 h 4122057"/>
              <a:gd name="connsiteX0" fmla="*/ 1625601 w 10479315"/>
              <a:gd name="connsiteY0" fmla="*/ 0 h 4122057"/>
              <a:gd name="connsiteX1" fmla="*/ 10479315 w 10479315"/>
              <a:gd name="connsiteY1" fmla="*/ 0 h 4122057"/>
              <a:gd name="connsiteX2" fmla="*/ 10479315 w 10479315"/>
              <a:gd name="connsiteY2" fmla="*/ 4122057 h 4122057"/>
              <a:gd name="connsiteX3" fmla="*/ 1625601 w 10479315"/>
              <a:gd name="connsiteY3" fmla="*/ 4122057 h 4122057"/>
              <a:gd name="connsiteX4" fmla="*/ 0 w 10479315"/>
              <a:gd name="connsiteY4" fmla="*/ 2148114 h 4122057"/>
              <a:gd name="connsiteX5" fmla="*/ 1625601 w 10479315"/>
              <a:gd name="connsiteY5" fmla="*/ 0 h 4122057"/>
              <a:gd name="connsiteX0" fmla="*/ 1627391 w 10481105"/>
              <a:gd name="connsiteY0" fmla="*/ 0 h 4122057"/>
              <a:gd name="connsiteX1" fmla="*/ 10481105 w 10481105"/>
              <a:gd name="connsiteY1" fmla="*/ 0 h 4122057"/>
              <a:gd name="connsiteX2" fmla="*/ 10481105 w 10481105"/>
              <a:gd name="connsiteY2" fmla="*/ 4122057 h 4122057"/>
              <a:gd name="connsiteX3" fmla="*/ 1627391 w 10481105"/>
              <a:gd name="connsiteY3" fmla="*/ 4122057 h 4122057"/>
              <a:gd name="connsiteX4" fmla="*/ 1790 w 10481105"/>
              <a:gd name="connsiteY4" fmla="*/ 2148114 h 4122057"/>
              <a:gd name="connsiteX5" fmla="*/ 1627391 w 10481105"/>
              <a:gd name="connsiteY5" fmla="*/ 0 h 4122057"/>
              <a:gd name="connsiteX0" fmla="*/ 1627391 w 10481105"/>
              <a:gd name="connsiteY0" fmla="*/ 0 h 4122057"/>
              <a:gd name="connsiteX1" fmla="*/ 10481105 w 10481105"/>
              <a:gd name="connsiteY1" fmla="*/ 0 h 4122057"/>
              <a:gd name="connsiteX2" fmla="*/ 10481105 w 10481105"/>
              <a:gd name="connsiteY2" fmla="*/ 4122057 h 4122057"/>
              <a:gd name="connsiteX3" fmla="*/ 1627391 w 10481105"/>
              <a:gd name="connsiteY3" fmla="*/ 4122057 h 4122057"/>
              <a:gd name="connsiteX4" fmla="*/ 1790 w 10481105"/>
              <a:gd name="connsiteY4" fmla="*/ 2148114 h 4122057"/>
              <a:gd name="connsiteX5" fmla="*/ 1627391 w 10481105"/>
              <a:gd name="connsiteY5" fmla="*/ 0 h 4122057"/>
              <a:gd name="connsiteX0" fmla="*/ 1627391 w 10481105"/>
              <a:gd name="connsiteY0" fmla="*/ 0 h 4122057"/>
              <a:gd name="connsiteX1" fmla="*/ 10481105 w 10481105"/>
              <a:gd name="connsiteY1" fmla="*/ 0 h 4122057"/>
              <a:gd name="connsiteX2" fmla="*/ 10481105 w 10481105"/>
              <a:gd name="connsiteY2" fmla="*/ 4122057 h 4122057"/>
              <a:gd name="connsiteX3" fmla="*/ 1627391 w 10481105"/>
              <a:gd name="connsiteY3" fmla="*/ 4122057 h 4122057"/>
              <a:gd name="connsiteX4" fmla="*/ 1790 w 10481105"/>
              <a:gd name="connsiteY4" fmla="*/ 2148114 h 4122057"/>
              <a:gd name="connsiteX5" fmla="*/ 1627391 w 10481105"/>
              <a:gd name="connsiteY5" fmla="*/ 0 h 4122057"/>
              <a:gd name="connsiteX0" fmla="*/ 1625601 w 10479315"/>
              <a:gd name="connsiteY0" fmla="*/ 0 h 4122057"/>
              <a:gd name="connsiteX1" fmla="*/ 10479315 w 10479315"/>
              <a:gd name="connsiteY1" fmla="*/ 0 h 4122057"/>
              <a:gd name="connsiteX2" fmla="*/ 10479315 w 10479315"/>
              <a:gd name="connsiteY2" fmla="*/ 4122057 h 4122057"/>
              <a:gd name="connsiteX3" fmla="*/ 1625601 w 10479315"/>
              <a:gd name="connsiteY3" fmla="*/ 4122057 h 4122057"/>
              <a:gd name="connsiteX4" fmla="*/ 0 w 10479315"/>
              <a:gd name="connsiteY4" fmla="*/ 2148114 h 4122057"/>
              <a:gd name="connsiteX5" fmla="*/ 1625601 w 10479315"/>
              <a:gd name="connsiteY5" fmla="*/ 0 h 4122057"/>
              <a:gd name="connsiteX0" fmla="*/ 1625601 w 10479315"/>
              <a:gd name="connsiteY0" fmla="*/ 0 h 4122057"/>
              <a:gd name="connsiteX1" fmla="*/ 10479315 w 10479315"/>
              <a:gd name="connsiteY1" fmla="*/ 0 h 4122057"/>
              <a:gd name="connsiteX2" fmla="*/ 10479315 w 10479315"/>
              <a:gd name="connsiteY2" fmla="*/ 4122057 h 4122057"/>
              <a:gd name="connsiteX3" fmla="*/ 1625601 w 10479315"/>
              <a:gd name="connsiteY3" fmla="*/ 4122057 h 4122057"/>
              <a:gd name="connsiteX4" fmla="*/ 0 w 10479315"/>
              <a:gd name="connsiteY4" fmla="*/ 2148114 h 4122057"/>
              <a:gd name="connsiteX5" fmla="*/ 1625601 w 10479315"/>
              <a:gd name="connsiteY5" fmla="*/ 0 h 4122057"/>
              <a:gd name="connsiteX0" fmla="*/ 1712687 w 10566401"/>
              <a:gd name="connsiteY0" fmla="*/ 0 h 4122057"/>
              <a:gd name="connsiteX1" fmla="*/ 10566401 w 10566401"/>
              <a:gd name="connsiteY1" fmla="*/ 0 h 4122057"/>
              <a:gd name="connsiteX2" fmla="*/ 10566401 w 10566401"/>
              <a:gd name="connsiteY2" fmla="*/ 4122057 h 4122057"/>
              <a:gd name="connsiteX3" fmla="*/ 1712687 w 10566401"/>
              <a:gd name="connsiteY3" fmla="*/ 4122057 h 4122057"/>
              <a:gd name="connsiteX4" fmla="*/ 0 w 10566401"/>
              <a:gd name="connsiteY4" fmla="*/ 1756228 h 4122057"/>
              <a:gd name="connsiteX5" fmla="*/ 1712687 w 10566401"/>
              <a:gd name="connsiteY5" fmla="*/ 0 h 4122057"/>
              <a:gd name="connsiteX0" fmla="*/ 1712687 w 10566401"/>
              <a:gd name="connsiteY0" fmla="*/ 0 h 4122057"/>
              <a:gd name="connsiteX1" fmla="*/ 10566401 w 10566401"/>
              <a:gd name="connsiteY1" fmla="*/ 0 h 4122057"/>
              <a:gd name="connsiteX2" fmla="*/ 10566401 w 10566401"/>
              <a:gd name="connsiteY2" fmla="*/ 4122057 h 4122057"/>
              <a:gd name="connsiteX3" fmla="*/ 1347865 w 10566401"/>
              <a:gd name="connsiteY3" fmla="*/ 4082806 h 4122057"/>
              <a:gd name="connsiteX4" fmla="*/ 0 w 10566401"/>
              <a:gd name="connsiteY4" fmla="*/ 1756228 h 4122057"/>
              <a:gd name="connsiteX5" fmla="*/ 1712687 w 10566401"/>
              <a:gd name="connsiteY5" fmla="*/ 0 h 4122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566401" h="4122057">
                <a:moveTo>
                  <a:pt x="1712687" y="0"/>
                </a:moveTo>
                <a:lnTo>
                  <a:pt x="10566401" y="0"/>
                </a:lnTo>
                <a:lnTo>
                  <a:pt x="10566401" y="4122057"/>
                </a:lnTo>
                <a:lnTo>
                  <a:pt x="1347865" y="4082806"/>
                </a:lnTo>
                <a:lnTo>
                  <a:pt x="0" y="1756228"/>
                </a:lnTo>
                <a:lnTo>
                  <a:pt x="1712687" y="0"/>
                </a:lnTo>
                <a:close/>
              </a:path>
            </a:pathLst>
          </a:custGeom>
          <a:gradFill>
            <a:gsLst>
              <a:gs pos="0">
                <a:srgbClr val="0863B5"/>
              </a:gs>
              <a:gs pos="97000">
                <a:srgbClr val="004A7B"/>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2408282" y="2219511"/>
            <a:ext cx="2343998" cy="646331"/>
          </a:xfrm>
          <a:prstGeom prst="rect">
            <a:avLst/>
          </a:prstGeom>
          <a:noFill/>
        </p:spPr>
        <p:txBody>
          <a:bodyPr wrap="square" rtlCol="0">
            <a:spAutoFit/>
          </a:bodyPr>
          <a:lstStyle/>
          <a:p>
            <a:pPr algn="dist"/>
            <a:r>
              <a:rPr lang="zh-CN" altLang="en-US" sz="3600" b="1" spc="100" dirty="0">
                <a:solidFill>
                  <a:schemeClr val="bg1"/>
                </a:solidFill>
                <a:latin typeface="方正正中黑简体" panose="02000000000000000000" pitchFamily="2" charset="-122"/>
                <a:ea typeface="方正正中黑简体" panose="02000000000000000000" pitchFamily="2" charset="-122"/>
              </a:rPr>
              <a:t>关于我们</a:t>
            </a:r>
          </a:p>
        </p:txBody>
      </p:sp>
      <p:sp>
        <p:nvSpPr>
          <p:cNvPr id="10" name="文本框 9"/>
          <p:cNvSpPr txBox="1"/>
          <p:nvPr/>
        </p:nvSpPr>
        <p:spPr>
          <a:xfrm>
            <a:off x="2019300" y="2750007"/>
            <a:ext cx="2732980" cy="338554"/>
          </a:xfrm>
          <a:prstGeom prst="rect">
            <a:avLst/>
          </a:prstGeom>
          <a:noFill/>
        </p:spPr>
        <p:txBody>
          <a:bodyPr wrap="square" rtlCol="0">
            <a:spAutoFit/>
          </a:bodyPr>
          <a:lstStyle/>
          <a:p>
            <a:pPr algn="r"/>
            <a:r>
              <a:rPr lang="en-US" altLang="zh-CN" sz="1600" b="1" spc="100" dirty="0">
                <a:solidFill>
                  <a:schemeClr val="bg1"/>
                </a:solidFill>
                <a:latin typeface="方正正中黑简体" panose="02000000000000000000" pitchFamily="2" charset="-122"/>
                <a:ea typeface="方正正中黑简体" panose="02000000000000000000" pitchFamily="2" charset="-122"/>
              </a:rPr>
              <a:t>About Our Company</a:t>
            </a:r>
          </a:p>
        </p:txBody>
      </p:sp>
      <p:sp>
        <p:nvSpPr>
          <p:cNvPr id="11" name="文本框 10"/>
          <p:cNvSpPr txBox="1"/>
          <p:nvPr/>
        </p:nvSpPr>
        <p:spPr>
          <a:xfrm>
            <a:off x="1533978" y="3328832"/>
            <a:ext cx="3218302" cy="735009"/>
          </a:xfrm>
          <a:prstGeom prst="rect">
            <a:avLst/>
          </a:prstGeom>
          <a:noFill/>
        </p:spPr>
        <p:txBody>
          <a:bodyPr wrap="square" rtlCol="0">
            <a:spAutoFit/>
          </a:bodyPr>
          <a:lstStyle/>
          <a:p>
            <a:pPr algn="r">
              <a:lnSpc>
                <a:spcPct val="120000"/>
              </a:lnSpc>
            </a:pPr>
            <a:r>
              <a:rPr lang="zh-CN" altLang="en-US" sz="1200" dirty="0">
                <a:solidFill>
                  <a:schemeClr val="bg1"/>
                </a:solidFill>
                <a:latin typeface="明黑" panose="020B0300000000000000" pitchFamily="34" charset="-122"/>
                <a:ea typeface="明黑" panose="020B0300000000000000" pitchFamily="34" charset="-122"/>
              </a:rPr>
              <a:t>一套完整的</a:t>
            </a:r>
            <a:r>
              <a:rPr lang="en-US" altLang="zh-CN" sz="1200" dirty="0" err="1">
                <a:solidFill>
                  <a:schemeClr val="bg1"/>
                </a:solidFill>
                <a:latin typeface="明黑" panose="020B0300000000000000" pitchFamily="34" charset="-122"/>
                <a:ea typeface="明黑" panose="020B0300000000000000" pitchFamily="34" charset="-122"/>
              </a:rPr>
              <a:t>PPT</a:t>
            </a:r>
            <a:r>
              <a:rPr lang="zh-CN" altLang="en-US" sz="1200" dirty="0">
                <a:solidFill>
                  <a:schemeClr val="bg1"/>
                </a:solidFill>
                <a:latin typeface="明黑" panose="020B0300000000000000" pitchFamily="34" charset="-122"/>
                <a:ea typeface="明黑" panose="020B0300000000000000" pitchFamily="34" charset="-122"/>
              </a:rPr>
              <a:t>文件一般包含：片头、</a:t>
            </a:r>
            <a:r>
              <a:rPr lang="en-US" altLang="zh-CN" sz="1200" dirty="0" err="1">
                <a:solidFill>
                  <a:schemeClr val="bg1"/>
                </a:solidFill>
                <a:latin typeface="明黑" panose="020B0300000000000000" pitchFamily="34" charset="-122"/>
                <a:ea typeface="明黑" panose="020B0300000000000000" pitchFamily="34" charset="-122"/>
              </a:rPr>
              <a:t>PPT</a:t>
            </a:r>
            <a:r>
              <a:rPr lang="zh-CN" altLang="en-US" sz="1200" dirty="0">
                <a:solidFill>
                  <a:schemeClr val="bg1"/>
                </a:solidFill>
                <a:latin typeface="明黑" panose="020B0300000000000000" pitchFamily="34" charset="-122"/>
                <a:ea typeface="明黑" panose="020B0300000000000000" pitchFamily="34" charset="-122"/>
              </a:rPr>
              <a:t>封面、前言、目录、过渡页、图表页、图片页、文字页、封底、片尾文件一般包含</a:t>
            </a:r>
            <a:endParaRPr lang="en-US" altLang="zh-CN" sz="1200" b="1" dirty="0">
              <a:solidFill>
                <a:schemeClr val="bg1"/>
              </a:solidFill>
              <a:latin typeface="明黑" panose="020B0300000000000000" pitchFamily="34" charset="-122"/>
              <a:ea typeface="明黑" panose="020B0300000000000000" pitchFamily="34" charset="-122"/>
            </a:endParaRPr>
          </a:p>
        </p:txBody>
      </p:sp>
      <p:cxnSp>
        <p:nvCxnSpPr>
          <p:cNvPr id="13" name="直接连接符 12"/>
          <p:cNvCxnSpPr/>
          <p:nvPr/>
        </p:nvCxnSpPr>
        <p:spPr>
          <a:xfrm>
            <a:off x="4079631" y="3194068"/>
            <a:ext cx="574431" cy="0"/>
          </a:xfrm>
          <a:prstGeom prst="line">
            <a:avLst/>
          </a:prstGeom>
          <a:ln w="60325">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4562945"/>
      </p:ext>
    </p:extLst>
  </p:cSld>
  <p:clrMapOvr>
    <a:masterClrMapping/>
  </p:clrMapOvr>
  <mc:AlternateContent xmlns:mc="http://schemas.openxmlformats.org/markup-compatibility/2006" xmlns:p14="http://schemas.microsoft.com/office/powerpoint/2010/main">
    <mc:Choice Requires="p14">
      <p:transition spd="slow" p14:dur="1250" advClick="0" advTm="0">
        <p14:flip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decel="10000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600" fill="hold"/>
                                        <p:tgtEl>
                                          <p:spTgt spid="5"/>
                                        </p:tgtEl>
                                        <p:attrNameLst>
                                          <p:attrName>ppt_x</p:attrName>
                                        </p:attrNameLst>
                                      </p:cBhvr>
                                      <p:tavLst>
                                        <p:tav tm="0">
                                          <p:val>
                                            <p:strVal val="0-#ppt_w/2"/>
                                          </p:val>
                                        </p:tav>
                                        <p:tav tm="100000">
                                          <p:val>
                                            <p:strVal val="#ppt_x"/>
                                          </p:val>
                                        </p:tav>
                                      </p:tavLst>
                                    </p:anim>
                                    <p:anim calcmode="lin" valueType="num">
                                      <p:cBhvr additive="base">
                                        <p:cTn id="8" dur="600" fill="hold"/>
                                        <p:tgtEl>
                                          <p:spTgt spid="5"/>
                                        </p:tgtEl>
                                        <p:attrNameLst>
                                          <p:attrName>ppt_y</p:attrName>
                                        </p:attrNameLst>
                                      </p:cBhvr>
                                      <p:tavLst>
                                        <p:tav tm="0">
                                          <p:val>
                                            <p:strVal val="1+#ppt_h/2"/>
                                          </p:val>
                                        </p:tav>
                                        <p:tav tm="100000">
                                          <p:val>
                                            <p:strVal val="#ppt_y"/>
                                          </p:val>
                                        </p:tav>
                                      </p:tavLst>
                                    </p:anim>
                                  </p:childTnLst>
                                </p:cTn>
                              </p:par>
                              <p:par>
                                <p:cTn id="9" presetID="2" presetClass="entr" presetSubtype="12" decel="100000" fill="hold" grpId="0" nodeType="withEffect">
                                  <p:stCondLst>
                                    <p:cond delay="25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600" fill="hold"/>
                                        <p:tgtEl>
                                          <p:spTgt spid="7"/>
                                        </p:tgtEl>
                                        <p:attrNameLst>
                                          <p:attrName>ppt_x</p:attrName>
                                        </p:attrNameLst>
                                      </p:cBhvr>
                                      <p:tavLst>
                                        <p:tav tm="0">
                                          <p:val>
                                            <p:strVal val="0-#ppt_w/2"/>
                                          </p:val>
                                        </p:tav>
                                        <p:tav tm="100000">
                                          <p:val>
                                            <p:strVal val="#ppt_x"/>
                                          </p:val>
                                        </p:tav>
                                      </p:tavLst>
                                    </p:anim>
                                    <p:anim calcmode="lin" valueType="num">
                                      <p:cBhvr additive="base">
                                        <p:cTn id="12" dur="600" fill="hold"/>
                                        <p:tgtEl>
                                          <p:spTgt spid="7"/>
                                        </p:tgtEl>
                                        <p:attrNameLst>
                                          <p:attrName>ppt_y</p:attrName>
                                        </p:attrNameLst>
                                      </p:cBhvr>
                                      <p:tavLst>
                                        <p:tav tm="0">
                                          <p:val>
                                            <p:strVal val="1+#ppt_h/2"/>
                                          </p:val>
                                        </p:tav>
                                        <p:tav tm="100000">
                                          <p:val>
                                            <p:strVal val="#ppt_y"/>
                                          </p:val>
                                        </p:tav>
                                      </p:tavLst>
                                    </p:anim>
                                  </p:childTnLst>
                                </p:cTn>
                              </p:par>
                              <p:par>
                                <p:cTn id="13" presetID="12" presetClass="entr" presetSubtype="8" fill="hold" grpId="0" nodeType="withEffect">
                                  <p:stCondLst>
                                    <p:cond delay="500"/>
                                  </p:stCondLst>
                                  <p:iterate type="lt">
                                    <p:tmPct val="25000"/>
                                  </p:iterate>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p:tgtEl>
                                          <p:spTgt spid="9"/>
                                        </p:tgtEl>
                                        <p:attrNameLst>
                                          <p:attrName>ppt_x</p:attrName>
                                        </p:attrNameLst>
                                      </p:cBhvr>
                                      <p:tavLst>
                                        <p:tav tm="0">
                                          <p:val>
                                            <p:strVal val="#ppt_x-#ppt_w*1.125000"/>
                                          </p:val>
                                        </p:tav>
                                        <p:tav tm="100000">
                                          <p:val>
                                            <p:strVal val="#ppt_x"/>
                                          </p:val>
                                        </p:tav>
                                      </p:tavLst>
                                    </p:anim>
                                    <p:animEffect transition="in" filter="wipe(right)">
                                      <p:cBhvr>
                                        <p:cTn id="16" dur="500"/>
                                        <p:tgtEl>
                                          <p:spTgt spid="9"/>
                                        </p:tgtEl>
                                      </p:cBhvr>
                                    </p:animEffect>
                                  </p:childTnLst>
                                </p:cTn>
                              </p:par>
                              <p:par>
                                <p:cTn id="17" presetID="12" presetClass="entr" presetSubtype="8" fill="hold" grpId="0" nodeType="withEffect">
                                  <p:stCondLst>
                                    <p:cond delay="550"/>
                                  </p:stCondLst>
                                  <p:iterate type="lt">
                                    <p:tmPct val="10000"/>
                                  </p:iterate>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p:tgtEl>
                                          <p:spTgt spid="10"/>
                                        </p:tgtEl>
                                        <p:attrNameLst>
                                          <p:attrName>ppt_x</p:attrName>
                                        </p:attrNameLst>
                                      </p:cBhvr>
                                      <p:tavLst>
                                        <p:tav tm="0">
                                          <p:val>
                                            <p:strVal val="#ppt_x-#ppt_w*1.125000"/>
                                          </p:val>
                                        </p:tav>
                                        <p:tav tm="100000">
                                          <p:val>
                                            <p:strVal val="#ppt_x"/>
                                          </p:val>
                                        </p:tav>
                                      </p:tavLst>
                                    </p:anim>
                                    <p:animEffect transition="in" filter="wipe(right)">
                                      <p:cBhvr>
                                        <p:cTn id="20" dur="500"/>
                                        <p:tgtEl>
                                          <p:spTgt spid="10"/>
                                        </p:tgtEl>
                                      </p:cBhvr>
                                    </p:animEffect>
                                  </p:childTnLst>
                                </p:cTn>
                              </p:par>
                            </p:childTnLst>
                          </p:cTn>
                        </p:par>
                        <p:par>
                          <p:cTn id="21" fill="hold">
                            <p:stCondLst>
                              <p:cond delay="1750"/>
                            </p:stCondLst>
                            <p:childTnLst>
                              <p:par>
                                <p:cTn id="22" presetID="22" presetClass="entr" presetSubtype="2" fill="hold" nodeType="after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wipe(right)">
                                      <p:cBhvr>
                                        <p:cTn id="24" dur="500"/>
                                        <p:tgtEl>
                                          <p:spTgt spid="13"/>
                                        </p:tgtEl>
                                      </p:cBhvr>
                                    </p:animEffect>
                                  </p:childTnLst>
                                </p:cTn>
                              </p:par>
                            </p:childTnLst>
                          </p:cTn>
                        </p:par>
                        <p:par>
                          <p:cTn id="25" fill="hold">
                            <p:stCondLst>
                              <p:cond delay="2250"/>
                            </p:stCondLst>
                            <p:childTnLst>
                              <p:par>
                                <p:cTn id="26" presetID="22" presetClass="entr" presetSubtype="1" fill="hold" grpId="0" nodeType="after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wipe(up)">
                                      <p:cBhvr>
                                        <p:cTn id="28" dur="75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5" grpId="0" animBg="1"/>
      <p:bldP spid="9" grpId="0"/>
      <p:bldP spid="10" grpId="0"/>
      <p:bldP spid="11"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24"/>
          <p:cNvSpPr/>
          <p:nvPr/>
        </p:nvSpPr>
        <p:spPr>
          <a:xfrm>
            <a:off x="0" y="0"/>
            <a:ext cx="12192000" cy="6858000"/>
          </a:xfrm>
          <a:prstGeom prst="rect">
            <a:avLst/>
          </a:prstGeom>
          <a:blipFill dpi="0" rotWithShape="0">
            <a:blip r:embed="rId2" cstate="email">
              <a:alphaModFix amt="30000"/>
              <a:duotone>
                <a:schemeClr val="bg2">
                  <a:shade val="45000"/>
                  <a:satMod val="135000"/>
                </a:schemeClr>
                <a:prstClr val="white"/>
              </a:duotone>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平行四边形 4"/>
          <p:cNvSpPr/>
          <p:nvPr/>
        </p:nvSpPr>
        <p:spPr>
          <a:xfrm flipH="1">
            <a:off x="6803573" y="1364342"/>
            <a:ext cx="6287180" cy="5493658"/>
          </a:xfrm>
          <a:prstGeom prst="parallelogram">
            <a:avLst>
              <a:gd name="adj" fmla="val 76298"/>
            </a:avLst>
          </a:prstGeom>
          <a:gradFill>
            <a:gsLst>
              <a:gs pos="15000">
                <a:srgbClr val="0863B5"/>
              </a:gs>
              <a:gs pos="100000">
                <a:srgbClr val="004A7B"/>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平行四边形 3"/>
          <p:cNvSpPr/>
          <p:nvPr/>
        </p:nvSpPr>
        <p:spPr>
          <a:xfrm>
            <a:off x="5860144" y="0"/>
            <a:ext cx="7451270" cy="6858000"/>
          </a:xfrm>
          <a:prstGeom prst="parallelogram">
            <a:avLst>
              <a:gd name="adj" fmla="val 36830"/>
            </a:avLst>
          </a:prstGeom>
          <a:blipFill dpi="0" rotWithShape="1">
            <a:blip r:embed="rId3" cstate="email">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平行四边形 5"/>
          <p:cNvSpPr/>
          <p:nvPr/>
        </p:nvSpPr>
        <p:spPr>
          <a:xfrm>
            <a:off x="6803573" y="319314"/>
            <a:ext cx="7866742" cy="1045027"/>
          </a:xfrm>
          <a:prstGeom prst="parallelogram">
            <a:avLst>
              <a:gd name="adj" fmla="val 76298"/>
            </a:avLst>
          </a:prstGeom>
          <a:gradFill>
            <a:gsLst>
              <a:gs pos="15000">
                <a:srgbClr val="0863B5"/>
              </a:gs>
              <a:gs pos="100000">
                <a:srgbClr val="004A7B"/>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 name="组合 18"/>
          <p:cNvGrpSpPr/>
          <p:nvPr/>
        </p:nvGrpSpPr>
        <p:grpSpPr>
          <a:xfrm>
            <a:off x="604461" y="571741"/>
            <a:ext cx="1741182" cy="650357"/>
            <a:chOff x="604461" y="571741"/>
            <a:chExt cx="1741182" cy="650357"/>
          </a:xfrm>
        </p:grpSpPr>
        <p:sp>
          <p:nvSpPr>
            <p:cNvPr id="17" name="文本框 16"/>
            <p:cNvSpPr txBox="1"/>
            <p:nvPr/>
          </p:nvSpPr>
          <p:spPr>
            <a:xfrm>
              <a:off x="604461" y="571741"/>
              <a:ext cx="1741182" cy="477054"/>
            </a:xfrm>
            <a:prstGeom prst="rect">
              <a:avLst/>
            </a:prstGeom>
            <a:noFill/>
          </p:spPr>
          <p:txBody>
            <a:bodyPr wrap="square" rtlCol="0">
              <a:spAutoFit/>
            </a:bodyPr>
            <a:lstStyle/>
            <a:p>
              <a:pPr algn="dist"/>
              <a:r>
                <a:rPr lang="zh-CN" altLang="en-US" sz="2500" b="1" dirty="0">
                  <a:solidFill>
                    <a:schemeClr val="tx1">
                      <a:lumMod val="75000"/>
                      <a:lumOff val="25000"/>
                    </a:schemeClr>
                  </a:solidFill>
                  <a:latin typeface="方正正中黑简体" panose="02000000000000000000" pitchFamily="2" charset="-122"/>
                  <a:ea typeface="方正正中黑简体" panose="02000000000000000000" pitchFamily="2" charset="-122"/>
                </a:rPr>
                <a:t>公司简介</a:t>
              </a:r>
            </a:p>
          </p:txBody>
        </p:sp>
        <p:sp>
          <p:nvSpPr>
            <p:cNvPr id="18" name="文本框 17"/>
            <p:cNvSpPr txBox="1"/>
            <p:nvPr/>
          </p:nvSpPr>
          <p:spPr>
            <a:xfrm>
              <a:off x="604461" y="945099"/>
              <a:ext cx="1569660" cy="276999"/>
            </a:xfrm>
            <a:prstGeom prst="rect">
              <a:avLst/>
            </a:prstGeom>
            <a:noFill/>
          </p:spPr>
          <p:txBody>
            <a:bodyPr wrap="none" rtlCol="0">
              <a:spAutoFit/>
            </a:bodyPr>
            <a:lstStyle/>
            <a:p>
              <a:r>
                <a:rPr lang="en-US" altLang="zh-CN" sz="1200" b="1" dirty="0">
                  <a:solidFill>
                    <a:schemeClr val="tx1">
                      <a:lumMod val="75000"/>
                      <a:lumOff val="25000"/>
                    </a:schemeClr>
                  </a:solidFill>
                  <a:latin typeface="方正正中黑简体" panose="02000000000000000000" pitchFamily="2" charset="-122"/>
                  <a:ea typeface="方正正中黑简体" panose="02000000000000000000" pitchFamily="2" charset="-122"/>
                </a:rPr>
                <a:t>About Company</a:t>
              </a:r>
            </a:p>
          </p:txBody>
        </p:sp>
      </p:grpSp>
      <p:cxnSp>
        <p:nvCxnSpPr>
          <p:cNvPr id="10" name="直接连接符 9"/>
          <p:cNvCxnSpPr/>
          <p:nvPr/>
        </p:nvCxnSpPr>
        <p:spPr>
          <a:xfrm>
            <a:off x="507000" y="307064"/>
            <a:ext cx="0" cy="1163935"/>
          </a:xfrm>
          <a:prstGeom prst="line">
            <a:avLst/>
          </a:prstGeom>
          <a:ln w="34925" cap="sq">
            <a:solidFill>
              <a:srgbClr val="004A7B"/>
            </a:solidFill>
          </a:ln>
        </p:spPr>
        <p:style>
          <a:lnRef idx="1">
            <a:schemeClr val="accent1"/>
          </a:lnRef>
          <a:fillRef idx="0">
            <a:schemeClr val="accent1"/>
          </a:fillRef>
          <a:effectRef idx="0">
            <a:schemeClr val="accent1"/>
          </a:effectRef>
          <a:fontRef idx="minor">
            <a:schemeClr val="tx1"/>
          </a:fontRef>
        </p:style>
      </p:cxnSp>
      <p:grpSp>
        <p:nvGrpSpPr>
          <p:cNvPr id="2" name="组合 1"/>
          <p:cNvGrpSpPr/>
          <p:nvPr/>
        </p:nvGrpSpPr>
        <p:grpSpPr>
          <a:xfrm>
            <a:off x="1515127" y="331731"/>
            <a:ext cx="2381" cy="1139268"/>
            <a:chOff x="1515127" y="331731"/>
            <a:chExt cx="2381" cy="1139268"/>
          </a:xfrm>
        </p:grpSpPr>
        <p:cxnSp>
          <p:nvCxnSpPr>
            <p:cNvPr id="15" name="直接连接符 14"/>
            <p:cNvCxnSpPr/>
            <p:nvPr/>
          </p:nvCxnSpPr>
          <p:spPr>
            <a:xfrm flipV="1">
              <a:off x="1517508" y="331731"/>
              <a:ext cx="0" cy="240010"/>
            </a:xfrm>
            <a:prstGeom prst="line">
              <a:avLst/>
            </a:prstGeom>
            <a:ln w="34925" cap="sq">
              <a:solidFill>
                <a:srgbClr val="004A7B"/>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flipV="1">
              <a:off x="1515127" y="1256913"/>
              <a:ext cx="0" cy="214086"/>
            </a:xfrm>
            <a:prstGeom prst="line">
              <a:avLst/>
            </a:prstGeom>
            <a:ln w="34925" cap="sq">
              <a:solidFill>
                <a:srgbClr val="004A7B"/>
              </a:solidFill>
            </a:ln>
          </p:spPr>
          <p:style>
            <a:lnRef idx="1">
              <a:schemeClr val="accent1"/>
            </a:lnRef>
            <a:fillRef idx="0">
              <a:schemeClr val="accent1"/>
            </a:fillRef>
            <a:effectRef idx="0">
              <a:schemeClr val="accent1"/>
            </a:effectRef>
            <a:fontRef idx="minor">
              <a:schemeClr val="tx1"/>
            </a:fontRef>
          </p:style>
        </p:cxnSp>
      </p:grpSp>
      <p:grpSp>
        <p:nvGrpSpPr>
          <p:cNvPr id="3" name="组合 2"/>
          <p:cNvGrpSpPr/>
          <p:nvPr/>
        </p:nvGrpSpPr>
        <p:grpSpPr>
          <a:xfrm>
            <a:off x="509382" y="304413"/>
            <a:ext cx="1008000" cy="1166586"/>
            <a:chOff x="509382" y="304413"/>
            <a:chExt cx="1008000" cy="1166586"/>
          </a:xfrm>
        </p:grpSpPr>
        <p:cxnSp>
          <p:nvCxnSpPr>
            <p:cNvPr id="13" name="直接连接符 12"/>
            <p:cNvCxnSpPr/>
            <p:nvPr/>
          </p:nvCxnSpPr>
          <p:spPr>
            <a:xfrm flipH="1">
              <a:off x="509382" y="304413"/>
              <a:ext cx="1008000" cy="0"/>
            </a:xfrm>
            <a:prstGeom prst="line">
              <a:avLst/>
            </a:prstGeom>
            <a:ln w="34925" cap="sq">
              <a:solidFill>
                <a:srgbClr val="004A7B"/>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flipH="1">
              <a:off x="509382" y="1470999"/>
              <a:ext cx="1005745" cy="0"/>
            </a:xfrm>
            <a:prstGeom prst="line">
              <a:avLst/>
            </a:prstGeom>
            <a:ln w="34925" cap="sq">
              <a:solidFill>
                <a:srgbClr val="004A7B"/>
              </a:solidFill>
            </a:ln>
          </p:spPr>
          <p:style>
            <a:lnRef idx="1">
              <a:schemeClr val="accent1"/>
            </a:lnRef>
            <a:fillRef idx="0">
              <a:schemeClr val="accent1"/>
            </a:fillRef>
            <a:effectRef idx="0">
              <a:schemeClr val="accent1"/>
            </a:effectRef>
            <a:fontRef idx="minor">
              <a:schemeClr val="tx1"/>
            </a:fontRef>
          </p:style>
        </p:cxnSp>
      </p:grpSp>
      <p:sp>
        <p:nvSpPr>
          <p:cNvPr id="23" name="矩形 22"/>
          <p:cNvSpPr/>
          <p:nvPr/>
        </p:nvSpPr>
        <p:spPr>
          <a:xfrm>
            <a:off x="641177" y="1930190"/>
            <a:ext cx="2902123" cy="400110"/>
          </a:xfrm>
          <a:prstGeom prst="rect">
            <a:avLst/>
          </a:prstGeom>
        </p:spPr>
        <p:txBody>
          <a:bodyPr wrap="square">
            <a:spAutoFit/>
          </a:bodyPr>
          <a:lstStyle/>
          <a:p>
            <a:pPr algn="dist"/>
            <a:r>
              <a:rPr lang="zh-CN" altLang="en-US" sz="2000" b="1" spc="300" dirty="0">
                <a:solidFill>
                  <a:srgbClr val="0863B5"/>
                </a:solidFill>
                <a:latin typeface="方正正中黑简体" panose="02000000000000000000" pitchFamily="2" charset="-122"/>
                <a:ea typeface="方正正中黑简体" panose="02000000000000000000" pitchFamily="2" charset="-122"/>
              </a:rPr>
              <a:t>最好的演示制作团队</a:t>
            </a:r>
            <a:endParaRPr lang="en-US" altLang="zh-CN" sz="2000" b="1" spc="300" dirty="0">
              <a:solidFill>
                <a:srgbClr val="0863B5"/>
              </a:solidFill>
              <a:latin typeface="方正正中黑简体" panose="02000000000000000000" pitchFamily="2" charset="-122"/>
              <a:ea typeface="方正正中黑简体" panose="02000000000000000000" pitchFamily="2" charset="-122"/>
            </a:endParaRPr>
          </a:p>
        </p:txBody>
      </p:sp>
      <p:sp>
        <p:nvSpPr>
          <p:cNvPr id="24" name="矩形 23"/>
          <p:cNvSpPr/>
          <p:nvPr/>
        </p:nvSpPr>
        <p:spPr>
          <a:xfrm>
            <a:off x="653857" y="2271091"/>
            <a:ext cx="6168766" cy="867930"/>
          </a:xfrm>
          <a:prstGeom prst="rect">
            <a:avLst/>
          </a:prstGeom>
        </p:spPr>
        <p:txBody>
          <a:bodyPr wrap="square">
            <a:spAutoFit/>
          </a:bodyPr>
          <a:lstStyle/>
          <a:p>
            <a:pPr>
              <a:lnSpc>
                <a:spcPct val="120000"/>
              </a:lnSpc>
            </a:pPr>
            <a:r>
              <a:rPr lang="en-US" altLang="zh-CN" sz="1400" dirty="0">
                <a:solidFill>
                  <a:sysClr val="windowText" lastClr="000000"/>
                </a:solidFill>
                <a:latin typeface="明黑" panose="020B0300000000000000" pitchFamily="34" charset="-122"/>
                <a:ea typeface="明黑" panose="020B0300000000000000" pitchFamily="34" charset="-122"/>
              </a:rPr>
              <a:t>POWERPOINT</a:t>
            </a:r>
            <a:r>
              <a:rPr lang="zh-CN" altLang="en-US" sz="1400" dirty="0">
                <a:solidFill>
                  <a:sysClr val="windowText" lastClr="000000"/>
                </a:solidFill>
                <a:latin typeface="明黑" panose="020B0300000000000000" pitchFamily="34" charset="-122"/>
                <a:ea typeface="明黑" panose="020B0300000000000000" pitchFamily="34" charset="-122"/>
              </a:rPr>
              <a:t>是制作和演示幻灯片的软件，能够制作出集文字、图形、图像、声音以及视频剪辑等把自己所要表达的信息组织在，将演示文稿打印出来，以便应用到更广泛的领域中</a:t>
            </a:r>
          </a:p>
        </p:txBody>
      </p:sp>
      <p:grpSp>
        <p:nvGrpSpPr>
          <p:cNvPr id="72" name="组合 71"/>
          <p:cNvGrpSpPr/>
          <p:nvPr/>
        </p:nvGrpSpPr>
        <p:grpSpPr>
          <a:xfrm>
            <a:off x="756107" y="3214337"/>
            <a:ext cx="3153671" cy="307777"/>
            <a:chOff x="756107" y="3127253"/>
            <a:chExt cx="3153671" cy="307777"/>
          </a:xfrm>
        </p:grpSpPr>
        <p:sp>
          <p:nvSpPr>
            <p:cNvPr id="54" name="文本框 53"/>
            <p:cNvSpPr txBox="1"/>
            <p:nvPr/>
          </p:nvSpPr>
          <p:spPr>
            <a:xfrm>
              <a:off x="1080401" y="3127253"/>
              <a:ext cx="2829377" cy="307777"/>
            </a:xfrm>
            <a:prstGeom prst="rect">
              <a:avLst/>
            </a:prstGeom>
            <a:noFill/>
          </p:spPr>
          <p:txBody>
            <a:bodyPr vert="horz" wrap="square" rtlCol="0">
              <a:spAutoFit/>
            </a:bodyPr>
            <a:lstStyle/>
            <a:p>
              <a:r>
                <a:rPr lang="zh-CN" altLang="en-US" sz="1400" b="1" dirty="0">
                  <a:solidFill>
                    <a:schemeClr val="tx1">
                      <a:lumMod val="75000"/>
                      <a:lumOff val="25000"/>
                    </a:schemeClr>
                  </a:solidFill>
                  <a:latin typeface="明黑" panose="020B0300000000000000" pitchFamily="34" charset="-122"/>
                  <a:ea typeface="明黑" panose="020B0300000000000000" pitchFamily="34" charset="-122"/>
                </a:rPr>
                <a:t>成立时间</a:t>
              </a:r>
              <a:r>
                <a:rPr lang="zh-CN" altLang="en-US" sz="1400" dirty="0">
                  <a:solidFill>
                    <a:schemeClr val="tx1">
                      <a:lumMod val="75000"/>
                      <a:lumOff val="25000"/>
                    </a:schemeClr>
                  </a:solidFill>
                  <a:latin typeface="明黑" panose="020B0300000000000000" pitchFamily="34" charset="-122"/>
                  <a:ea typeface="明黑" panose="020B0300000000000000" pitchFamily="34" charset="-122"/>
                </a:rPr>
                <a:t>：</a:t>
              </a:r>
              <a:r>
                <a:rPr lang="en-US" altLang="zh-CN" sz="1400" dirty="0">
                  <a:solidFill>
                    <a:schemeClr val="tx1">
                      <a:lumMod val="75000"/>
                      <a:lumOff val="25000"/>
                    </a:schemeClr>
                  </a:solidFill>
                  <a:latin typeface="明黑" panose="020B0300000000000000" pitchFamily="34" charset="-122"/>
                  <a:ea typeface="明黑" panose="020B0300000000000000" pitchFamily="34" charset="-122"/>
                </a:rPr>
                <a:t>2012</a:t>
              </a:r>
              <a:r>
                <a:rPr lang="zh-CN" altLang="en-US" sz="1400" dirty="0">
                  <a:solidFill>
                    <a:schemeClr val="tx1">
                      <a:lumMod val="75000"/>
                      <a:lumOff val="25000"/>
                    </a:schemeClr>
                  </a:solidFill>
                  <a:latin typeface="明黑" panose="020B0300000000000000" pitchFamily="34" charset="-122"/>
                  <a:ea typeface="明黑" panose="020B0300000000000000" pitchFamily="34" charset="-122"/>
                </a:rPr>
                <a:t>年</a:t>
              </a:r>
              <a:r>
                <a:rPr lang="en-US" altLang="zh-CN" sz="1400" dirty="0">
                  <a:solidFill>
                    <a:schemeClr val="tx1">
                      <a:lumMod val="75000"/>
                      <a:lumOff val="25000"/>
                    </a:schemeClr>
                  </a:solidFill>
                  <a:latin typeface="明黑" panose="020B0300000000000000" pitchFamily="34" charset="-122"/>
                  <a:ea typeface="明黑" panose="020B0300000000000000" pitchFamily="34" charset="-122"/>
                </a:rPr>
                <a:t>12</a:t>
              </a:r>
              <a:r>
                <a:rPr lang="zh-CN" altLang="en-US" sz="1400" dirty="0">
                  <a:solidFill>
                    <a:schemeClr val="tx1">
                      <a:lumMod val="75000"/>
                      <a:lumOff val="25000"/>
                    </a:schemeClr>
                  </a:solidFill>
                  <a:latin typeface="明黑" panose="020B0300000000000000" pitchFamily="34" charset="-122"/>
                  <a:ea typeface="明黑" panose="020B0300000000000000" pitchFamily="34" charset="-122"/>
                </a:rPr>
                <a:t>月</a:t>
              </a:r>
            </a:p>
          </p:txBody>
        </p:sp>
        <p:grpSp>
          <p:nvGrpSpPr>
            <p:cNvPr id="55" name="组合 54"/>
            <p:cNvGrpSpPr/>
            <p:nvPr/>
          </p:nvGrpSpPr>
          <p:grpSpPr>
            <a:xfrm>
              <a:off x="756107" y="3146381"/>
              <a:ext cx="280979" cy="284184"/>
              <a:chOff x="8710613" y="2203451"/>
              <a:chExt cx="835025" cy="844550"/>
            </a:xfrm>
            <a:solidFill>
              <a:srgbClr val="0863B5"/>
            </a:solidFill>
          </p:grpSpPr>
          <p:sp>
            <p:nvSpPr>
              <p:cNvPr id="56" name="Freeform 80"/>
              <p:cNvSpPr>
                <a:spLocks noEditPoints="1"/>
              </p:cNvSpPr>
              <p:nvPr/>
            </p:nvSpPr>
            <p:spPr bwMode="auto">
              <a:xfrm>
                <a:off x="8710613" y="2203451"/>
                <a:ext cx="835025" cy="844550"/>
              </a:xfrm>
              <a:custGeom>
                <a:avLst/>
                <a:gdLst>
                  <a:gd name="T0" fmla="*/ 202 w 222"/>
                  <a:gd name="T1" fmla="*/ 22 h 225"/>
                  <a:gd name="T2" fmla="*/ 181 w 222"/>
                  <a:gd name="T3" fmla="*/ 22 h 225"/>
                  <a:gd name="T4" fmla="*/ 181 w 222"/>
                  <a:gd name="T5" fmla="*/ 36 h 225"/>
                  <a:gd name="T6" fmla="*/ 202 w 222"/>
                  <a:gd name="T7" fmla="*/ 36 h 225"/>
                  <a:gd name="T8" fmla="*/ 208 w 222"/>
                  <a:gd name="T9" fmla="*/ 42 h 225"/>
                  <a:gd name="T10" fmla="*/ 208 w 222"/>
                  <a:gd name="T11" fmla="*/ 79 h 225"/>
                  <a:gd name="T12" fmla="*/ 14 w 222"/>
                  <a:gd name="T13" fmla="*/ 79 h 225"/>
                  <a:gd name="T14" fmla="*/ 14 w 222"/>
                  <a:gd name="T15" fmla="*/ 42 h 225"/>
                  <a:gd name="T16" fmla="*/ 20 w 222"/>
                  <a:gd name="T17" fmla="*/ 36 h 225"/>
                  <a:gd name="T18" fmla="*/ 46 w 222"/>
                  <a:gd name="T19" fmla="*/ 36 h 225"/>
                  <a:gd name="T20" fmla="*/ 46 w 222"/>
                  <a:gd name="T21" fmla="*/ 54 h 225"/>
                  <a:gd name="T22" fmla="*/ 53 w 222"/>
                  <a:gd name="T23" fmla="*/ 61 h 225"/>
                  <a:gd name="T24" fmla="*/ 60 w 222"/>
                  <a:gd name="T25" fmla="*/ 54 h 225"/>
                  <a:gd name="T26" fmla="*/ 60 w 222"/>
                  <a:gd name="T27" fmla="*/ 36 h 225"/>
                  <a:gd name="T28" fmla="*/ 60 w 222"/>
                  <a:gd name="T29" fmla="*/ 36 h 225"/>
                  <a:gd name="T30" fmla="*/ 60 w 222"/>
                  <a:gd name="T31" fmla="*/ 22 h 225"/>
                  <a:gd name="T32" fmla="*/ 60 w 222"/>
                  <a:gd name="T33" fmla="*/ 22 h 225"/>
                  <a:gd name="T34" fmla="*/ 60 w 222"/>
                  <a:gd name="T35" fmla="*/ 7 h 225"/>
                  <a:gd name="T36" fmla="*/ 53 w 222"/>
                  <a:gd name="T37" fmla="*/ 0 h 225"/>
                  <a:gd name="T38" fmla="*/ 46 w 222"/>
                  <a:gd name="T39" fmla="*/ 7 h 225"/>
                  <a:gd name="T40" fmla="*/ 46 w 222"/>
                  <a:gd name="T41" fmla="*/ 22 h 225"/>
                  <a:gd name="T42" fmla="*/ 20 w 222"/>
                  <a:gd name="T43" fmla="*/ 22 h 225"/>
                  <a:gd name="T44" fmla="*/ 0 w 222"/>
                  <a:gd name="T45" fmla="*/ 42 h 225"/>
                  <a:gd name="T46" fmla="*/ 0 w 222"/>
                  <a:gd name="T47" fmla="*/ 205 h 225"/>
                  <a:gd name="T48" fmla="*/ 20 w 222"/>
                  <a:gd name="T49" fmla="*/ 225 h 225"/>
                  <a:gd name="T50" fmla="*/ 202 w 222"/>
                  <a:gd name="T51" fmla="*/ 225 h 225"/>
                  <a:gd name="T52" fmla="*/ 222 w 222"/>
                  <a:gd name="T53" fmla="*/ 205 h 225"/>
                  <a:gd name="T54" fmla="*/ 222 w 222"/>
                  <a:gd name="T55" fmla="*/ 42 h 225"/>
                  <a:gd name="T56" fmla="*/ 202 w 222"/>
                  <a:gd name="T57" fmla="*/ 22 h 225"/>
                  <a:gd name="T58" fmla="*/ 202 w 222"/>
                  <a:gd name="T59" fmla="*/ 211 h 225"/>
                  <a:gd name="T60" fmla="*/ 20 w 222"/>
                  <a:gd name="T61" fmla="*/ 211 h 225"/>
                  <a:gd name="T62" fmla="*/ 14 w 222"/>
                  <a:gd name="T63" fmla="*/ 205 h 225"/>
                  <a:gd name="T64" fmla="*/ 14 w 222"/>
                  <a:gd name="T65" fmla="*/ 93 h 225"/>
                  <a:gd name="T66" fmla="*/ 208 w 222"/>
                  <a:gd name="T67" fmla="*/ 93 h 225"/>
                  <a:gd name="T68" fmla="*/ 208 w 222"/>
                  <a:gd name="T69" fmla="*/ 205 h 225"/>
                  <a:gd name="T70" fmla="*/ 202 w 222"/>
                  <a:gd name="T71" fmla="*/ 211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22" h="225">
                    <a:moveTo>
                      <a:pt x="202" y="22"/>
                    </a:moveTo>
                    <a:cubicBezTo>
                      <a:pt x="181" y="22"/>
                      <a:pt x="181" y="22"/>
                      <a:pt x="181" y="22"/>
                    </a:cubicBezTo>
                    <a:cubicBezTo>
                      <a:pt x="181" y="36"/>
                      <a:pt x="181" y="36"/>
                      <a:pt x="181" y="36"/>
                    </a:cubicBezTo>
                    <a:cubicBezTo>
                      <a:pt x="202" y="36"/>
                      <a:pt x="202" y="36"/>
                      <a:pt x="202" y="36"/>
                    </a:cubicBezTo>
                    <a:cubicBezTo>
                      <a:pt x="205" y="36"/>
                      <a:pt x="208" y="39"/>
                      <a:pt x="208" y="42"/>
                    </a:cubicBezTo>
                    <a:cubicBezTo>
                      <a:pt x="208" y="79"/>
                      <a:pt x="208" y="79"/>
                      <a:pt x="208" y="79"/>
                    </a:cubicBezTo>
                    <a:cubicBezTo>
                      <a:pt x="14" y="79"/>
                      <a:pt x="14" y="79"/>
                      <a:pt x="14" y="79"/>
                    </a:cubicBezTo>
                    <a:cubicBezTo>
                      <a:pt x="14" y="42"/>
                      <a:pt x="14" y="42"/>
                      <a:pt x="14" y="42"/>
                    </a:cubicBezTo>
                    <a:cubicBezTo>
                      <a:pt x="14" y="39"/>
                      <a:pt x="17" y="36"/>
                      <a:pt x="20" y="36"/>
                    </a:cubicBezTo>
                    <a:cubicBezTo>
                      <a:pt x="46" y="36"/>
                      <a:pt x="46" y="36"/>
                      <a:pt x="46" y="36"/>
                    </a:cubicBezTo>
                    <a:cubicBezTo>
                      <a:pt x="46" y="54"/>
                      <a:pt x="46" y="54"/>
                      <a:pt x="46" y="54"/>
                    </a:cubicBezTo>
                    <a:cubicBezTo>
                      <a:pt x="46" y="58"/>
                      <a:pt x="49" y="61"/>
                      <a:pt x="53" y="61"/>
                    </a:cubicBezTo>
                    <a:cubicBezTo>
                      <a:pt x="57" y="61"/>
                      <a:pt x="60" y="58"/>
                      <a:pt x="60" y="54"/>
                    </a:cubicBezTo>
                    <a:cubicBezTo>
                      <a:pt x="60" y="36"/>
                      <a:pt x="60" y="36"/>
                      <a:pt x="60" y="36"/>
                    </a:cubicBezTo>
                    <a:cubicBezTo>
                      <a:pt x="60" y="36"/>
                      <a:pt x="60" y="36"/>
                      <a:pt x="60" y="36"/>
                    </a:cubicBezTo>
                    <a:cubicBezTo>
                      <a:pt x="60" y="22"/>
                      <a:pt x="60" y="22"/>
                      <a:pt x="60" y="22"/>
                    </a:cubicBezTo>
                    <a:cubicBezTo>
                      <a:pt x="60" y="22"/>
                      <a:pt x="60" y="22"/>
                      <a:pt x="60" y="22"/>
                    </a:cubicBezTo>
                    <a:cubicBezTo>
                      <a:pt x="60" y="7"/>
                      <a:pt x="60" y="7"/>
                      <a:pt x="60" y="7"/>
                    </a:cubicBezTo>
                    <a:cubicBezTo>
                      <a:pt x="60" y="3"/>
                      <a:pt x="57" y="0"/>
                      <a:pt x="53" y="0"/>
                    </a:cubicBezTo>
                    <a:cubicBezTo>
                      <a:pt x="49" y="0"/>
                      <a:pt x="46" y="3"/>
                      <a:pt x="46" y="7"/>
                    </a:cubicBezTo>
                    <a:cubicBezTo>
                      <a:pt x="46" y="22"/>
                      <a:pt x="46" y="22"/>
                      <a:pt x="46" y="22"/>
                    </a:cubicBezTo>
                    <a:cubicBezTo>
                      <a:pt x="20" y="22"/>
                      <a:pt x="20" y="22"/>
                      <a:pt x="20" y="22"/>
                    </a:cubicBezTo>
                    <a:cubicBezTo>
                      <a:pt x="9" y="22"/>
                      <a:pt x="0" y="31"/>
                      <a:pt x="0" y="42"/>
                    </a:cubicBezTo>
                    <a:cubicBezTo>
                      <a:pt x="0" y="205"/>
                      <a:pt x="0" y="205"/>
                      <a:pt x="0" y="205"/>
                    </a:cubicBezTo>
                    <a:cubicBezTo>
                      <a:pt x="0" y="216"/>
                      <a:pt x="9" y="225"/>
                      <a:pt x="20" y="225"/>
                    </a:cubicBezTo>
                    <a:cubicBezTo>
                      <a:pt x="202" y="225"/>
                      <a:pt x="202" y="225"/>
                      <a:pt x="202" y="225"/>
                    </a:cubicBezTo>
                    <a:cubicBezTo>
                      <a:pt x="213" y="225"/>
                      <a:pt x="222" y="216"/>
                      <a:pt x="222" y="205"/>
                    </a:cubicBezTo>
                    <a:cubicBezTo>
                      <a:pt x="222" y="42"/>
                      <a:pt x="222" y="42"/>
                      <a:pt x="222" y="42"/>
                    </a:cubicBezTo>
                    <a:cubicBezTo>
                      <a:pt x="222" y="31"/>
                      <a:pt x="213" y="22"/>
                      <a:pt x="202" y="22"/>
                    </a:cubicBezTo>
                    <a:close/>
                    <a:moveTo>
                      <a:pt x="202" y="211"/>
                    </a:moveTo>
                    <a:cubicBezTo>
                      <a:pt x="20" y="211"/>
                      <a:pt x="20" y="211"/>
                      <a:pt x="20" y="211"/>
                    </a:cubicBezTo>
                    <a:cubicBezTo>
                      <a:pt x="17" y="211"/>
                      <a:pt x="14" y="208"/>
                      <a:pt x="14" y="205"/>
                    </a:cubicBezTo>
                    <a:cubicBezTo>
                      <a:pt x="14" y="93"/>
                      <a:pt x="14" y="93"/>
                      <a:pt x="14" y="93"/>
                    </a:cubicBezTo>
                    <a:cubicBezTo>
                      <a:pt x="208" y="93"/>
                      <a:pt x="208" y="93"/>
                      <a:pt x="208" y="93"/>
                    </a:cubicBezTo>
                    <a:cubicBezTo>
                      <a:pt x="208" y="205"/>
                      <a:pt x="208" y="205"/>
                      <a:pt x="208" y="205"/>
                    </a:cubicBezTo>
                    <a:cubicBezTo>
                      <a:pt x="208" y="208"/>
                      <a:pt x="205" y="211"/>
                      <a:pt x="202" y="2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400">
                  <a:solidFill>
                    <a:schemeClr val="tx1">
                      <a:lumMod val="75000"/>
                      <a:lumOff val="25000"/>
                    </a:schemeClr>
                  </a:solidFill>
                </a:endParaRPr>
              </a:p>
            </p:txBody>
          </p:sp>
          <p:sp>
            <p:nvSpPr>
              <p:cNvPr id="57" name="Freeform 81"/>
              <p:cNvSpPr>
                <a:spLocks/>
              </p:cNvSpPr>
              <p:nvPr/>
            </p:nvSpPr>
            <p:spPr bwMode="auto">
              <a:xfrm>
                <a:off x="8921750" y="2635251"/>
                <a:ext cx="176213" cy="274638"/>
              </a:xfrm>
              <a:custGeom>
                <a:avLst/>
                <a:gdLst>
                  <a:gd name="T0" fmla="*/ 0 w 111"/>
                  <a:gd name="T1" fmla="*/ 33 h 173"/>
                  <a:gd name="T2" fmla="*/ 78 w 111"/>
                  <a:gd name="T3" fmla="*/ 33 h 173"/>
                  <a:gd name="T4" fmla="*/ 78 w 111"/>
                  <a:gd name="T5" fmla="*/ 71 h 173"/>
                  <a:gd name="T6" fmla="*/ 0 w 111"/>
                  <a:gd name="T7" fmla="*/ 71 h 173"/>
                  <a:gd name="T8" fmla="*/ 0 w 111"/>
                  <a:gd name="T9" fmla="*/ 173 h 173"/>
                  <a:gd name="T10" fmla="*/ 111 w 111"/>
                  <a:gd name="T11" fmla="*/ 173 h 173"/>
                  <a:gd name="T12" fmla="*/ 111 w 111"/>
                  <a:gd name="T13" fmla="*/ 140 h 173"/>
                  <a:gd name="T14" fmla="*/ 33 w 111"/>
                  <a:gd name="T15" fmla="*/ 140 h 173"/>
                  <a:gd name="T16" fmla="*/ 33 w 111"/>
                  <a:gd name="T17" fmla="*/ 104 h 173"/>
                  <a:gd name="T18" fmla="*/ 111 w 111"/>
                  <a:gd name="T19" fmla="*/ 104 h 173"/>
                  <a:gd name="T20" fmla="*/ 111 w 111"/>
                  <a:gd name="T21" fmla="*/ 0 h 173"/>
                  <a:gd name="T22" fmla="*/ 0 w 111"/>
                  <a:gd name="T23" fmla="*/ 0 h 173"/>
                  <a:gd name="T24" fmla="*/ 0 w 111"/>
                  <a:gd name="T25" fmla="*/ 33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1" h="173">
                    <a:moveTo>
                      <a:pt x="0" y="33"/>
                    </a:moveTo>
                    <a:lnTo>
                      <a:pt x="78" y="33"/>
                    </a:lnTo>
                    <a:lnTo>
                      <a:pt x="78" y="71"/>
                    </a:lnTo>
                    <a:lnTo>
                      <a:pt x="0" y="71"/>
                    </a:lnTo>
                    <a:lnTo>
                      <a:pt x="0" y="173"/>
                    </a:lnTo>
                    <a:lnTo>
                      <a:pt x="111" y="173"/>
                    </a:lnTo>
                    <a:lnTo>
                      <a:pt x="111" y="140"/>
                    </a:lnTo>
                    <a:lnTo>
                      <a:pt x="33" y="140"/>
                    </a:lnTo>
                    <a:lnTo>
                      <a:pt x="33" y="104"/>
                    </a:lnTo>
                    <a:lnTo>
                      <a:pt x="111" y="104"/>
                    </a:lnTo>
                    <a:lnTo>
                      <a:pt x="111" y="0"/>
                    </a:lnTo>
                    <a:lnTo>
                      <a:pt x="0" y="0"/>
                    </a:lnTo>
                    <a:lnTo>
                      <a:pt x="0" y="3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400">
                  <a:solidFill>
                    <a:schemeClr val="tx1">
                      <a:lumMod val="75000"/>
                      <a:lumOff val="25000"/>
                    </a:schemeClr>
                  </a:solidFill>
                </a:endParaRPr>
              </a:p>
            </p:txBody>
          </p:sp>
          <p:sp>
            <p:nvSpPr>
              <p:cNvPr id="58" name="Freeform 82"/>
              <p:cNvSpPr>
                <a:spLocks/>
              </p:cNvSpPr>
              <p:nvPr/>
            </p:nvSpPr>
            <p:spPr bwMode="auto">
              <a:xfrm>
                <a:off x="9158288" y="2635251"/>
                <a:ext cx="176213" cy="274638"/>
              </a:xfrm>
              <a:custGeom>
                <a:avLst/>
                <a:gdLst>
                  <a:gd name="T0" fmla="*/ 0 w 111"/>
                  <a:gd name="T1" fmla="*/ 33 h 173"/>
                  <a:gd name="T2" fmla="*/ 78 w 111"/>
                  <a:gd name="T3" fmla="*/ 33 h 173"/>
                  <a:gd name="T4" fmla="*/ 78 w 111"/>
                  <a:gd name="T5" fmla="*/ 71 h 173"/>
                  <a:gd name="T6" fmla="*/ 0 w 111"/>
                  <a:gd name="T7" fmla="*/ 71 h 173"/>
                  <a:gd name="T8" fmla="*/ 0 w 111"/>
                  <a:gd name="T9" fmla="*/ 104 h 173"/>
                  <a:gd name="T10" fmla="*/ 78 w 111"/>
                  <a:gd name="T11" fmla="*/ 104 h 173"/>
                  <a:gd name="T12" fmla="*/ 78 w 111"/>
                  <a:gd name="T13" fmla="*/ 140 h 173"/>
                  <a:gd name="T14" fmla="*/ 0 w 111"/>
                  <a:gd name="T15" fmla="*/ 140 h 173"/>
                  <a:gd name="T16" fmla="*/ 0 w 111"/>
                  <a:gd name="T17" fmla="*/ 173 h 173"/>
                  <a:gd name="T18" fmla="*/ 111 w 111"/>
                  <a:gd name="T19" fmla="*/ 173 h 173"/>
                  <a:gd name="T20" fmla="*/ 111 w 111"/>
                  <a:gd name="T21" fmla="*/ 0 h 173"/>
                  <a:gd name="T22" fmla="*/ 0 w 111"/>
                  <a:gd name="T23" fmla="*/ 0 h 173"/>
                  <a:gd name="T24" fmla="*/ 0 w 111"/>
                  <a:gd name="T25" fmla="*/ 33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1" h="173">
                    <a:moveTo>
                      <a:pt x="0" y="33"/>
                    </a:moveTo>
                    <a:lnTo>
                      <a:pt x="78" y="33"/>
                    </a:lnTo>
                    <a:lnTo>
                      <a:pt x="78" y="71"/>
                    </a:lnTo>
                    <a:lnTo>
                      <a:pt x="0" y="71"/>
                    </a:lnTo>
                    <a:lnTo>
                      <a:pt x="0" y="104"/>
                    </a:lnTo>
                    <a:lnTo>
                      <a:pt x="78" y="104"/>
                    </a:lnTo>
                    <a:lnTo>
                      <a:pt x="78" y="140"/>
                    </a:lnTo>
                    <a:lnTo>
                      <a:pt x="0" y="140"/>
                    </a:lnTo>
                    <a:lnTo>
                      <a:pt x="0" y="173"/>
                    </a:lnTo>
                    <a:lnTo>
                      <a:pt x="111" y="173"/>
                    </a:lnTo>
                    <a:lnTo>
                      <a:pt x="111" y="0"/>
                    </a:lnTo>
                    <a:lnTo>
                      <a:pt x="0" y="0"/>
                    </a:lnTo>
                    <a:lnTo>
                      <a:pt x="0" y="3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400">
                  <a:solidFill>
                    <a:schemeClr val="tx1">
                      <a:lumMod val="75000"/>
                      <a:lumOff val="25000"/>
                    </a:schemeClr>
                  </a:solidFill>
                </a:endParaRPr>
              </a:p>
            </p:txBody>
          </p:sp>
          <p:sp>
            <p:nvSpPr>
              <p:cNvPr id="59" name="Freeform 83"/>
              <p:cNvSpPr>
                <a:spLocks/>
              </p:cNvSpPr>
              <p:nvPr/>
            </p:nvSpPr>
            <p:spPr bwMode="auto">
              <a:xfrm>
                <a:off x="9191625" y="2203451"/>
                <a:ext cx="139700" cy="230188"/>
              </a:xfrm>
              <a:custGeom>
                <a:avLst/>
                <a:gdLst>
                  <a:gd name="T0" fmla="*/ 23 w 37"/>
                  <a:gd name="T1" fmla="*/ 54 h 61"/>
                  <a:gd name="T2" fmla="*/ 30 w 37"/>
                  <a:gd name="T3" fmla="*/ 61 h 61"/>
                  <a:gd name="T4" fmla="*/ 37 w 37"/>
                  <a:gd name="T5" fmla="*/ 54 h 61"/>
                  <a:gd name="T6" fmla="*/ 37 w 37"/>
                  <a:gd name="T7" fmla="*/ 7 h 61"/>
                  <a:gd name="T8" fmla="*/ 30 w 37"/>
                  <a:gd name="T9" fmla="*/ 0 h 61"/>
                  <a:gd name="T10" fmla="*/ 23 w 37"/>
                  <a:gd name="T11" fmla="*/ 7 h 61"/>
                  <a:gd name="T12" fmla="*/ 23 w 37"/>
                  <a:gd name="T13" fmla="*/ 22 h 61"/>
                  <a:gd name="T14" fmla="*/ 0 w 37"/>
                  <a:gd name="T15" fmla="*/ 22 h 61"/>
                  <a:gd name="T16" fmla="*/ 0 w 37"/>
                  <a:gd name="T17" fmla="*/ 36 h 61"/>
                  <a:gd name="T18" fmla="*/ 23 w 37"/>
                  <a:gd name="T19" fmla="*/ 36 h 61"/>
                  <a:gd name="T20" fmla="*/ 23 w 37"/>
                  <a:gd name="T21" fmla="*/ 54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7" h="61">
                    <a:moveTo>
                      <a:pt x="23" y="54"/>
                    </a:moveTo>
                    <a:cubicBezTo>
                      <a:pt x="23" y="58"/>
                      <a:pt x="26" y="61"/>
                      <a:pt x="30" y="61"/>
                    </a:cubicBezTo>
                    <a:cubicBezTo>
                      <a:pt x="34" y="61"/>
                      <a:pt x="37" y="58"/>
                      <a:pt x="37" y="54"/>
                    </a:cubicBezTo>
                    <a:cubicBezTo>
                      <a:pt x="37" y="7"/>
                      <a:pt x="37" y="7"/>
                      <a:pt x="37" y="7"/>
                    </a:cubicBezTo>
                    <a:cubicBezTo>
                      <a:pt x="37" y="3"/>
                      <a:pt x="34" y="0"/>
                      <a:pt x="30" y="0"/>
                    </a:cubicBezTo>
                    <a:cubicBezTo>
                      <a:pt x="26" y="0"/>
                      <a:pt x="23" y="3"/>
                      <a:pt x="23" y="7"/>
                    </a:cubicBezTo>
                    <a:cubicBezTo>
                      <a:pt x="23" y="22"/>
                      <a:pt x="23" y="22"/>
                      <a:pt x="23" y="22"/>
                    </a:cubicBezTo>
                    <a:cubicBezTo>
                      <a:pt x="0" y="22"/>
                      <a:pt x="0" y="22"/>
                      <a:pt x="0" y="22"/>
                    </a:cubicBezTo>
                    <a:cubicBezTo>
                      <a:pt x="0" y="36"/>
                      <a:pt x="0" y="36"/>
                      <a:pt x="0" y="36"/>
                    </a:cubicBezTo>
                    <a:cubicBezTo>
                      <a:pt x="23" y="36"/>
                      <a:pt x="23" y="36"/>
                      <a:pt x="23" y="36"/>
                    </a:cubicBezTo>
                    <a:lnTo>
                      <a:pt x="23" y="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400">
                  <a:solidFill>
                    <a:schemeClr val="tx1">
                      <a:lumMod val="75000"/>
                      <a:lumOff val="25000"/>
                    </a:schemeClr>
                  </a:solidFill>
                </a:endParaRPr>
              </a:p>
            </p:txBody>
          </p:sp>
          <p:sp>
            <p:nvSpPr>
              <p:cNvPr id="60" name="Freeform 84"/>
              <p:cNvSpPr>
                <a:spLocks/>
              </p:cNvSpPr>
              <p:nvPr/>
            </p:nvSpPr>
            <p:spPr bwMode="auto">
              <a:xfrm>
                <a:off x="8996363" y="2203451"/>
                <a:ext cx="134938" cy="230188"/>
              </a:xfrm>
              <a:custGeom>
                <a:avLst/>
                <a:gdLst>
                  <a:gd name="T0" fmla="*/ 22 w 36"/>
                  <a:gd name="T1" fmla="*/ 54 h 61"/>
                  <a:gd name="T2" fmla="*/ 29 w 36"/>
                  <a:gd name="T3" fmla="*/ 61 h 61"/>
                  <a:gd name="T4" fmla="*/ 36 w 36"/>
                  <a:gd name="T5" fmla="*/ 54 h 61"/>
                  <a:gd name="T6" fmla="*/ 36 w 36"/>
                  <a:gd name="T7" fmla="*/ 36 h 61"/>
                  <a:gd name="T8" fmla="*/ 36 w 36"/>
                  <a:gd name="T9" fmla="*/ 36 h 61"/>
                  <a:gd name="T10" fmla="*/ 36 w 36"/>
                  <a:gd name="T11" fmla="*/ 22 h 61"/>
                  <a:gd name="T12" fmla="*/ 36 w 36"/>
                  <a:gd name="T13" fmla="*/ 22 h 61"/>
                  <a:gd name="T14" fmla="*/ 36 w 36"/>
                  <a:gd name="T15" fmla="*/ 7 h 61"/>
                  <a:gd name="T16" fmla="*/ 29 w 36"/>
                  <a:gd name="T17" fmla="*/ 0 h 61"/>
                  <a:gd name="T18" fmla="*/ 22 w 36"/>
                  <a:gd name="T19" fmla="*/ 7 h 61"/>
                  <a:gd name="T20" fmla="*/ 22 w 36"/>
                  <a:gd name="T21" fmla="*/ 22 h 61"/>
                  <a:gd name="T22" fmla="*/ 0 w 36"/>
                  <a:gd name="T23" fmla="*/ 22 h 61"/>
                  <a:gd name="T24" fmla="*/ 0 w 36"/>
                  <a:gd name="T25" fmla="*/ 36 h 61"/>
                  <a:gd name="T26" fmla="*/ 22 w 36"/>
                  <a:gd name="T27" fmla="*/ 36 h 61"/>
                  <a:gd name="T28" fmla="*/ 22 w 36"/>
                  <a:gd name="T29" fmla="*/ 54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6" h="61">
                    <a:moveTo>
                      <a:pt x="22" y="54"/>
                    </a:moveTo>
                    <a:cubicBezTo>
                      <a:pt x="22" y="58"/>
                      <a:pt x="25" y="61"/>
                      <a:pt x="29" y="61"/>
                    </a:cubicBezTo>
                    <a:cubicBezTo>
                      <a:pt x="33" y="61"/>
                      <a:pt x="36" y="58"/>
                      <a:pt x="36" y="54"/>
                    </a:cubicBezTo>
                    <a:cubicBezTo>
                      <a:pt x="36" y="36"/>
                      <a:pt x="36" y="36"/>
                      <a:pt x="36" y="36"/>
                    </a:cubicBezTo>
                    <a:cubicBezTo>
                      <a:pt x="36" y="36"/>
                      <a:pt x="36" y="36"/>
                      <a:pt x="36" y="36"/>
                    </a:cubicBezTo>
                    <a:cubicBezTo>
                      <a:pt x="36" y="22"/>
                      <a:pt x="36" y="22"/>
                      <a:pt x="36" y="22"/>
                    </a:cubicBezTo>
                    <a:cubicBezTo>
                      <a:pt x="36" y="22"/>
                      <a:pt x="36" y="22"/>
                      <a:pt x="36" y="22"/>
                    </a:cubicBezTo>
                    <a:cubicBezTo>
                      <a:pt x="36" y="7"/>
                      <a:pt x="36" y="7"/>
                      <a:pt x="36" y="7"/>
                    </a:cubicBezTo>
                    <a:cubicBezTo>
                      <a:pt x="36" y="3"/>
                      <a:pt x="33" y="0"/>
                      <a:pt x="29" y="0"/>
                    </a:cubicBezTo>
                    <a:cubicBezTo>
                      <a:pt x="25" y="0"/>
                      <a:pt x="22" y="3"/>
                      <a:pt x="22" y="7"/>
                    </a:cubicBezTo>
                    <a:cubicBezTo>
                      <a:pt x="22" y="22"/>
                      <a:pt x="22" y="22"/>
                      <a:pt x="22" y="22"/>
                    </a:cubicBezTo>
                    <a:cubicBezTo>
                      <a:pt x="0" y="22"/>
                      <a:pt x="0" y="22"/>
                      <a:pt x="0" y="22"/>
                    </a:cubicBezTo>
                    <a:cubicBezTo>
                      <a:pt x="0" y="36"/>
                      <a:pt x="0" y="36"/>
                      <a:pt x="0" y="36"/>
                    </a:cubicBezTo>
                    <a:cubicBezTo>
                      <a:pt x="22" y="36"/>
                      <a:pt x="22" y="36"/>
                      <a:pt x="22" y="36"/>
                    </a:cubicBezTo>
                    <a:lnTo>
                      <a:pt x="22" y="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400">
                  <a:solidFill>
                    <a:schemeClr val="tx1">
                      <a:lumMod val="75000"/>
                      <a:lumOff val="25000"/>
                    </a:schemeClr>
                  </a:solidFill>
                </a:endParaRPr>
              </a:p>
            </p:txBody>
          </p:sp>
        </p:grpSp>
      </p:grpSp>
      <p:grpSp>
        <p:nvGrpSpPr>
          <p:cNvPr id="71" name="组合 70"/>
          <p:cNvGrpSpPr/>
          <p:nvPr/>
        </p:nvGrpSpPr>
        <p:grpSpPr>
          <a:xfrm>
            <a:off x="3539739" y="3206342"/>
            <a:ext cx="3157411" cy="315772"/>
            <a:chOff x="3950375" y="3119258"/>
            <a:chExt cx="3157411" cy="315772"/>
          </a:xfrm>
        </p:grpSpPr>
        <p:sp>
          <p:nvSpPr>
            <p:cNvPr id="62" name="文本框 61"/>
            <p:cNvSpPr txBox="1"/>
            <p:nvPr/>
          </p:nvSpPr>
          <p:spPr>
            <a:xfrm>
              <a:off x="4278409" y="3127253"/>
              <a:ext cx="2829377" cy="307777"/>
            </a:xfrm>
            <a:prstGeom prst="rect">
              <a:avLst/>
            </a:prstGeom>
            <a:noFill/>
          </p:spPr>
          <p:txBody>
            <a:bodyPr vert="horz" wrap="square" rtlCol="0">
              <a:spAutoFit/>
            </a:bodyPr>
            <a:lstStyle/>
            <a:p>
              <a:r>
                <a:rPr lang="zh-CN" altLang="en-US" sz="1400" b="1" dirty="0">
                  <a:solidFill>
                    <a:schemeClr val="tx1">
                      <a:lumMod val="75000"/>
                      <a:lumOff val="25000"/>
                    </a:schemeClr>
                  </a:solidFill>
                  <a:latin typeface="明黑" panose="020B0300000000000000" pitchFamily="34" charset="-122"/>
                  <a:ea typeface="明黑" panose="020B0300000000000000" pitchFamily="34" charset="-122"/>
                </a:rPr>
                <a:t>员工人数</a:t>
              </a:r>
              <a:r>
                <a:rPr lang="zh-CN" altLang="en-US" sz="1400" dirty="0">
                  <a:solidFill>
                    <a:schemeClr val="tx1">
                      <a:lumMod val="75000"/>
                      <a:lumOff val="25000"/>
                    </a:schemeClr>
                  </a:solidFill>
                  <a:latin typeface="明黑" panose="020B0300000000000000" pitchFamily="34" charset="-122"/>
                  <a:ea typeface="明黑" panose="020B0300000000000000" pitchFamily="34" charset="-122"/>
                </a:rPr>
                <a:t>：</a:t>
              </a:r>
              <a:r>
                <a:rPr lang="en-US" altLang="zh-CN" sz="1400" dirty="0">
                  <a:solidFill>
                    <a:schemeClr val="tx1">
                      <a:lumMod val="75000"/>
                      <a:lumOff val="25000"/>
                    </a:schemeClr>
                  </a:solidFill>
                  <a:latin typeface="明黑" panose="020B0300000000000000" pitchFamily="34" charset="-122"/>
                  <a:ea typeface="明黑" panose="020B0300000000000000" pitchFamily="34" charset="-122"/>
                </a:rPr>
                <a:t>25</a:t>
              </a:r>
              <a:r>
                <a:rPr lang="zh-CN" altLang="en-US" sz="1400" dirty="0">
                  <a:solidFill>
                    <a:schemeClr val="tx1">
                      <a:lumMod val="75000"/>
                      <a:lumOff val="25000"/>
                    </a:schemeClr>
                  </a:solidFill>
                  <a:latin typeface="明黑" panose="020B0300000000000000" pitchFamily="34" charset="-122"/>
                  <a:ea typeface="明黑" panose="020B0300000000000000" pitchFamily="34" charset="-122"/>
                </a:rPr>
                <a:t>人</a:t>
              </a:r>
            </a:p>
          </p:txBody>
        </p:sp>
        <p:grpSp>
          <p:nvGrpSpPr>
            <p:cNvPr id="63" name="组合 62"/>
            <p:cNvGrpSpPr/>
            <p:nvPr/>
          </p:nvGrpSpPr>
          <p:grpSpPr>
            <a:xfrm>
              <a:off x="3950375" y="3119258"/>
              <a:ext cx="288458" cy="313030"/>
              <a:chOff x="2722563" y="2135188"/>
              <a:chExt cx="857250" cy="930275"/>
            </a:xfrm>
            <a:solidFill>
              <a:srgbClr val="0863B5"/>
            </a:solidFill>
          </p:grpSpPr>
          <p:sp>
            <p:nvSpPr>
              <p:cNvPr id="64" name="Freeform 33"/>
              <p:cNvSpPr>
                <a:spLocks/>
              </p:cNvSpPr>
              <p:nvPr/>
            </p:nvSpPr>
            <p:spPr bwMode="auto">
              <a:xfrm>
                <a:off x="3389313" y="2528888"/>
                <a:ext cx="190500" cy="536575"/>
              </a:xfrm>
              <a:custGeom>
                <a:avLst/>
                <a:gdLst>
                  <a:gd name="T0" fmla="*/ 23 w 51"/>
                  <a:gd name="T1" fmla="*/ 0 h 143"/>
                  <a:gd name="T2" fmla="*/ 0 w 51"/>
                  <a:gd name="T3" fmla="*/ 0 h 143"/>
                  <a:gd name="T4" fmla="*/ 0 w 51"/>
                  <a:gd name="T5" fmla="*/ 14 h 143"/>
                  <a:gd name="T6" fmla="*/ 23 w 51"/>
                  <a:gd name="T7" fmla="*/ 14 h 143"/>
                  <a:gd name="T8" fmla="*/ 37 w 51"/>
                  <a:gd name="T9" fmla="*/ 28 h 143"/>
                  <a:gd name="T10" fmla="*/ 37 w 51"/>
                  <a:gd name="T11" fmla="*/ 68 h 143"/>
                  <a:gd name="T12" fmla="*/ 23 w 51"/>
                  <a:gd name="T13" fmla="*/ 82 h 143"/>
                  <a:gd name="T14" fmla="*/ 17 w 51"/>
                  <a:gd name="T15" fmla="*/ 82 h 143"/>
                  <a:gd name="T16" fmla="*/ 17 w 51"/>
                  <a:gd name="T17" fmla="*/ 143 h 143"/>
                  <a:gd name="T18" fmla="*/ 31 w 51"/>
                  <a:gd name="T19" fmla="*/ 143 h 143"/>
                  <a:gd name="T20" fmla="*/ 31 w 51"/>
                  <a:gd name="T21" fmla="*/ 95 h 143"/>
                  <a:gd name="T22" fmla="*/ 51 w 51"/>
                  <a:gd name="T23" fmla="*/ 68 h 143"/>
                  <a:gd name="T24" fmla="*/ 51 w 51"/>
                  <a:gd name="T25" fmla="*/ 28 h 143"/>
                  <a:gd name="T26" fmla="*/ 23 w 51"/>
                  <a:gd name="T27" fmla="*/ 0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1" h="143">
                    <a:moveTo>
                      <a:pt x="23" y="0"/>
                    </a:moveTo>
                    <a:cubicBezTo>
                      <a:pt x="0" y="0"/>
                      <a:pt x="0" y="0"/>
                      <a:pt x="0" y="0"/>
                    </a:cubicBezTo>
                    <a:cubicBezTo>
                      <a:pt x="0" y="14"/>
                      <a:pt x="0" y="14"/>
                      <a:pt x="0" y="14"/>
                    </a:cubicBezTo>
                    <a:cubicBezTo>
                      <a:pt x="23" y="14"/>
                      <a:pt x="23" y="14"/>
                      <a:pt x="23" y="14"/>
                    </a:cubicBezTo>
                    <a:cubicBezTo>
                      <a:pt x="31" y="14"/>
                      <a:pt x="37" y="20"/>
                      <a:pt x="37" y="28"/>
                    </a:cubicBezTo>
                    <a:cubicBezTo>
                      <a:pt x="37" y="68"/>
                      <a:pt x="37" y="68"/>
                      <a:pt x="37" y="68"/>
                    </a:cubicBezTo>
                    <a:cubicBezTo>
                      <a:pt x="37" y="75"/>
                      <a:pt x="31" y="82"/>
                      <a:pt x="23" y="82"/>
                    </a:cubicBezTo>
                    <a:cubicBezTo>
                      <a:pt x="17" y="82"/>
                      <a:pt x="17" y="82"/>
                      <a:pt x="17" y="82"/>
                    </a:cubicBezTo>
                    <a:cubicBezTo>
                      <a:pt x="17" y="143"/>
                      <a:pt x="17" y="143"/>
                      <a:pt x="17" y="143"/>
                    </a:cubicBezTo>
                    <a:cubicBezTo>
                      <a:pt x="31" y="143"/>
                      <a:pt x="31" y="143"/>
                      <a:pt x="31" y="143"/>
                    </a:cubicBezTo>
                    <a:cubicBezTo>
                      <a:pt x="31" y="95"/>
                      <a:pt x="31" y="95"/>
                      <a:pt x="31" y="95"/>
                    </a:cubicBezTo>
                    <a:cubicBezTo>
                      <a:pt x="42" y="91"/>
                      <a:pt x="51" y="80"/>
                      <a:pt x="51" y="68"/>
                    </a:cubicBezTo>
                    <a:cubicBezTo>
                      <a:pt x="51" y="28"/>
                      <a:pt x="51" y="28"/>
                      <a:pt x="51" y="28"/>
                    </a:cubicBezTo>
                    <a:cubicBezTo>
                      <a:pt x="51" y="12"/>
                      <a:pt x="38" y="0"/>
                      <a:pt x="2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400">
                  <a:solidFill>
                    <a:schemeClr val="tx1">
                      <a:lumMod val="75000"/>
                      <a:lumOff val="25000"/>
                    </a:schemeClr>
                  </a:solidFill>
                </a:endParaRPr>
              </a:p>
            </p:txBody>
          </p:sp>
          <p:sp>
            <p:nvSpPr>
              <p:cNvPr id="65" name="Freeform 34"/>
              <p:cNvSpPr>
                <a:spLocks/>
              </p:cNvSpPr>
              <p:nvPr/>
            </p:nvSpPr>
            <p:spPr bwMode="auto">
              <a:xfrm>
                <a:off x="2722563" y="2528888"/>
                <a:ext cx="192088" cy="536575"/>
              </a:xfrm>
              <a:custGeom>
                <a:avLst/>
                <a:gdLst>
                  <a:gd name="T0" fmla="*/ 28 w 51"/>
                  <a:gd name="T1" fmla="*/ 14 h 143"/>
                  <a:gd name="T2" fmla="*/ 51 w 51"/>
                  <a:gd name="T3" fmla="*/ 14 h 143"/>
                  <a:gd name="T4" fmla="*/ 51 w 51"/>
                  <a:gd name="T5" fmla="*/ 0 h 143"/>
                  <a:gd name="T6" fmla="*/ 28 w 51"/>
                  <a:gd name="T7" fmla="*/ 0 h 143"/>
                  <a:gd name="T8" fmla="*/ 0 w 51"/>
                  <a:gd name="T9" fmla="*/ 28 h 143"/>
                  <a:gd name="T10" fmla="*/ 0 w 51"/>
                  <a:gd name="T11" fmla="*/ 68 h 143"/>
                  <a:gd name="T12" fmla="*/ 21 w 51"/>
                  <a:gd name="T13" fmla="*/ 95 h 143"/>
                  <a:gd name="T14" fmla="*/ 21 w 51"/>
                  <a:gd name="T15" fmla="*/ 143 h 143"/>
                  <a:gd name="T16" fmla="*/ 35 w 51"/>
                  <a:gd name="T17" fmla="*/ 143 h 143"/>
                  <a:gd name="T18" fmla="*/ 35 w 51"/>
                  <a:gd name="T19" fmla="*/ 82 h 143"/>
                  <a:gd name="T20" fmla="*/ 28 w 51"/>
                  <a:gd name="T21" fmla="*/ 82 h 143"/>
                  <a:gd name="T22" fmla="*/ 14 w 51"/>
                  <a:gd name="T23" fmla="*/ 68 h 143"/>
                  <a:gd name="T24" fmla="*/ 14 w 51"/>
                  <a:gd name="T25" fmla="*/ 28 h 143"/>
                  <a:gd name="T26" fmla="*/ 28 w 51"/>
                  <a:gd name="T27" fmla="*/ 14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1" h="143">
                    <a:moveTo>
                      <a:pt x="28" y="14"/>
                    </a:moveTo>
                    <a:cubicBezTo>
                      <a:pt x="51" y="14"/>
                      <a:pt x="51" y="14"/>
                      <a:pt x="51" y="14"/>
                    </a:cubicBezTo>
                    <a:cubicBezTo>
                      <a:pt x="51" y="0"/>
                      <a:pt x="51" y="0"/>
                      <a:pt x="51" y="0"/>
                    </a:cubicBezTo>
                    <a:cubicBezTo>
                      <a:pt x="28" y="0"/>
                      <a:pt x="28" y="0"/>
                      <a:pt x="28" y="0"/>
                    </a:cubicBezTo>
                    <a:cubicBezTo>
                      <a:pt x="13" y="0"/>
                      <a:pt x="0" y="12"/>
                      <a:pt x="0" y="28"/>
                    </a:cubicBezTo>
                    <a:cubicBezTo>
                      <a:pt x="0" y="68"/>
                      <a:pt x="0" y="68"/>
                      <a:pt x="0" y="68"/>
                    </a:cubicBezTo>
                    <a:cubicBezTo>
                      <a:pt x="0" y="80"/>
                      <a:pt x="9" y="91"/>
                      <a:pt x="21" y="95"/>
                    </a:cubicBezTo>
                    <a:cubicBezTo>
                      <a:pt x="21" y="143"/>
                      <a:pt x="21" y="143"/>
                      <a:pt x="21" y="143"/>
                    </a:cubicBezTo>
                    <a:cubicBezTo>
                      <a:pt x="35" y="143"/>
                      <a:pt x="35" y="143"/>
                      <a:pt x="35" y="143"/>
                    </a:cubicBezTo>
                    <a:cubicBezTo>
                      <a:pt x="35" y="82"/>
                      <a:pt x="35" y="82"/>
                      <a:pt x="35" y="82"/>
                    </a:cubicBezTo>
                    <a:cubicBezTo>
                      <a:pt x="28" y="82"/>
                      <a:pt x="28" y="82"/>
                      <a:pt x="28" y="82"/>
                    </a:cubicBezTo>
                    <a:cubicBezTo>
                      <a:pt x="20" y="82"/>
                      <a:pt x="14" y="75"/>
                      <a:pt x="14" y="68"/>
                    </a:cubicBezTo>
                    <a:cubicBezTo>
                      <a:pt x="14" y="28"/>
                      <a:pt x="14" y="28"/>
                      <a:pt x="14" y="28"/>
                    </a:cubicBezTo>
                    <a:cubicBezTo>
                      <a:pt x="14" y="20"/>
                      <a:pt x="20" y="14"/>
                      <a:pt x="28"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400">
                  <a:solidFill>
                    <a:schemeClr val="tx1">
                      <a:lumMod val="75000"/>
                      <a:lumOff val="25000"/>
                    </a:schemeClr>
                  </a:solidFill>
                </a:endParaRPr>
              </a:p>
            </p:txBody>
          </p:sp>
          <p:sp>
            <p:nvSpPr>
              <p:cNvPr id="66" name="Freeform 35"/>
              <p:cNvSpPr>
                <a:spLocks/>
              </p:cNvSpPr>
              <p:nvPr/>
            </p:nvSpPr>
            <p:spPr bwMode="auto">
              <a:xfrm>
                <a:off x="2967038" y="2427288"/>
                <a:ext cx="368300" cy="638175"/>
              </a:xfrm>
              <a:custGeom>
                <a:avLst/>
                <a:gdLst>
                  <a:gd name="T0" fmla="*/ 98 w 98"/>
                  <a:gd name="T1" fmla="*/ 27 h 170"/>
                  <a:gd name="T2" fmla="*/ 96 w 98"/>
                  <a:gd name="T3" fmla="*/ 18 h 170"/>
                  <a:gd name="T4" fmla="*/ 84 w 98"/>
                  <a:gd name="T5" fmla="*/ 4 h 170"/>
                  <a:gd name="T6" fmla="*/ 70 w 98"/>
                  <a:gd name="T7" fmla="*/ 0 h 170"/>
                  <a:gd name="T8" fmla="*/ 28 w 98"/>
                  <a:gd name="T9" fmla="*/ 0 h 170"/>
                  <a:gd name="T10" fmla="*/ 14 w 98"/>
                  <a:gd name="T11" fmla="*/ 4 h 170"/>
                  <a:gd name="T12" fmla="*/ 2 w 98"/>
                  <a:gd name="T13" fmla="*/ 18 h 170"/>
                  <a:gd name="T14" fmla="*/ 0 w 98"/>
                  <a:gd name="T15" fmla="*/ 27 h 170"/>
                  <a:gd name="T16" fmla="*/ 0 w 98"/>
                  <a:gd name="T17" fmla="*/ 28 h 170"/>
                  <a:gd name="T18" fmla="*/ 0 w 98"/>
                  <a:gd name="T19" fmla="*/ 83 h 170"/>
                  <a:gd name="T20" fmla="*/ 2 w 98"/>
                  <a:gd name="T21" fmla="*/ 93 h 170"/>
                  <a:gd name="T22" fmla="*/ 13 w 98"/>
                  <a:gd name="T23" fmla="*/ 106 h 170"/>
                  <a:gd name="T24" fmla="*/ 14 w 98"/>
                  <a:gd name="T25" fmla="*/ 107 h 170"/>
                  <a:gd name="T26" fmla="*/ 21 w 98"/>
                  <a:gd name="T27" fmla="*/ 110 h 170"/>
                  <a:gd name="T28" fmla="*/ 21 w 98"/>
                  <a:gd name="T29" fmla="*/ 170 h 170"/>
                  <a:gd name="T30" fmla="*/ 35 w 98"/>
                  <a:gd name="T31" fmla="*/ 170 h 170"/>
                  <a:gd name="T32" fmla="*/ 35 w 98"/>
                  <a:gd name="T33" fmla="*/ 97 h 170"/>
                  <a:gd name="T34" fmla="*/ 33 w 98"/>
                  <a:gd name="T35" fmla="*/ 97 h 170"/>
                  <a:gd name="T36" fmla="*/ 28 w 98"/>
                  <a:gd name="T37" fmla="*/ 97 h 170"/>
                  <a:gd name="T38" fmla="*/ 19 w 98"/>
                  <a:gd name="T39" fmla="*/ 94 h 170"/>
                  <a:gd name="T40" fmla="*/ 14 w 98"/>
                  <a:gd name="T41" fmla="*/ 83 h 170"/>
                  <a:gd name="T42" fmla="*/ 14 w 98"/>
                  <a:gd name="T43" fmla="*/ 28 h 170"/>
                  <a:gd name="T44" fmla="*/ 14 w 98"/>
                  <a:gd name="T45" fmla="*/ 28 h 170"/>
                  <a:gd name="T46" fmla="*/ 28 w 98"/>
                  <a:gd name="T47" fmla="*/ 14 h 170"/>
                  <a:gd name="T48" fmla="*/ 70 w 98"/>
                  <a:gd name="T49" fmla="*/ 14 h 170"/>
                  <a:gd name="T50" fmla="*/ 84 w 98"/>
                  <a:gd name="T51" fmla="*/ 28 h 170"/>
                  <a:gd name="T52" fmla="*/ 84 w 98"/>
                  <a:gd name="T53" fmla="*/ 28 h 170"/>
                  <a:gd name="T54" fmla="*/ 84 w 98"/>
                  <a:gd name="T55" fmla="*/ 83 h 170"/>
                  <a:gd name="T56" fmla="*/ 79 w 98"/>
                  <a:gd name="T57" fmla="*/ 93 h 170"/>
                  <a:gd name="T58" fmla="*/ 70 w 98"/>
                  <a:gd name="T59" fmla="*/ 97 h 170"/>
                  <a:gd name="T60" fmla="*/ 65 w 98"/>
                  <a:gd name="T61" fmla="*/ 97 h 170"/>
                  <a:gd name="T62" fmla="*/ 63 w 98"/>
                  <a:gd name="T63" fmla="*/ 97 h 170"/>
                  <a:gd name="T64" fmla="*/ 63 w 98"/>
                  <a:gd name="T65" fmla="*/ 170 h 170"/>
                  <a:gd name="T66" fmla="*/ 77 w 98"/>
                  <a:gd name="T67" fmla="*/ 170 h 170"/>
                  <a:gd name="T68" fmla="*/ 77 w 98"/>
                  <a:gd name="T69" fmla="*/ 110 h 170"/>
                  <a:gd name="T70" fmla="*/ 84 w 98"/>
                  <a:gd name="T71" fmla="*/ 107 h 170"/>
                  <a:gd name="T72" fmla="*/ 85 w 98"/>
                  <a:gd name="T73" fmla="*/ 106 h 170"/>
                  <a:gd name="T74" fmla="*/ 96 w 98"/>
                  <a:gd name="T75" fmla="*/ 93 h 170"/>
                  <a:gd name="T76" fmla="*/ 98 w 98"/>
                  <a:gd name="T77" fmla="*/ 83 h 170"/>
                  <a:gd name="T78" fmla="*/ 98 w 98"/>
                  <a:gd name="T79" fmla="*/ 28 h 170"/>
                  <a:gd name="T80" fmla="*/ 98 w 98"/>
                  <a:gd name="T81" fmla="*/ 27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98" h="170">
                    <a:moveTo>
                      <a:pt x="98" y="27"/>
                    </a:moveTo>
                    <a:cubicBezTo>
                      <a:pt x="98" y="24"/>
                      <a:pt x="97" y="21"/>
                      <a:pt x="96" y="18"/>
                    </a:cubicBezTo>
                    <a:cubicBezTo>
                      <a:pt x="94" y="12"/>
                      <a:pt x="90" y="7"/>
                      <a:pt x="84" y="4"/>
                    </a:cubicBezTo>
                    <a:cubicBezTo>
                      <a:pt x="80" y="2"/>
                      <a:pt x="75" y="0"/>
                      <a:pt x="70" y="0"/>
                    </a:cubicBezTo>
                    <a:cubicBezTo>
                      <a:pt x="28" y="0"/>
                      <a:pt x="28" y="0"/>
                      <a:pt x="28" y="0"/>
                    </a:cubicBezTo>
                    <a:cubicBezTo>
                      <a:pt x="23" y="0"/>
                      <a:pt x="18" y="2"/>
                      <a:pt x="14" y="4"/>
                    </a:cubicBezTo>
                    <a:cubicBezTo>
                      <a:pt x="8" y="7"/>
                      <a:pt x="4" y="12"/>
                      <a:pt x="2" y="18"/>
                    </a:cubicBezTo>
                    <a:cubicBezTo>
                      <a:pt x="1" y="21"/>
                      <a:pt x="0" y="24"/>
                      <a:pt x="0" y="27"/>
                    </a:cubicBezTo>
                    <a:cubicBezTo>
                      <a:pt x="0" y="27"/>
                      <a:pt x="0" y="28"/>
                      <a:pt x="0" y="28"/>
                    </a:cubicBezTo>
                    <a:cubicBezTo>
                      <a:pt x="0" y="83"/>
                      <a:pt x="0" y="83"/>
                      <a:pt x="0" y="83"/>
                    </a:cubicBezTo>
                    <a:cubicBezTo>
                      <a:pt x="0" y="86"/>
                      <a:pt x="1" y="90"/>
                      <a:pt x="2" y="93"/>
                    </a:cubicBezTo>
                    <a:cubicBezTo>
                      <a:pt x="4" y="98"/>
                      <a:pt x="8" y="103"/>
                      <a:pt x="13" y="106"/>
                    </a:cubicBezTo>
                    <a:cubicBezTo>
                      <a:pt x="13" y="106"/>
                      <a:pt x="13" y="107"/>
                      <a:pt x="14" y="107"/>
                    </a:cubicBezTo>
                    <a:cubicBezTo>
                      <a:pt x="16" y="108"/>
                      <a:pt x="18" y="109"/>
                      <a:pt x="21" y="110"/>
                    </a:cubicBezTo>
                    <a:cubicBezTo>
                      <a:pt x="21" y="170"/>
                      <a:pt x="21" y="170"/>
                      <a:pt x="21" y="170"/>
                    </a:cubicBezTo>
                    <a:cubicBezTo>
                      <a:pt x="35" y="170"/>
                      <a:pt x="35" y="170"/>
                      <a:pt x="35" y="170"/>
                    </a:cubicBezTo>
                    <a:cubicBezTo>
                      <a:pt x="35" y="97"/>
                      <a:pt x="35" y="97"/>
                      <a:pt x="35" y="97"/>
                    </a:cubicBezTo>
                    <a:cubicBezTo>
                      <a:pt x="33" y="97"/>
                      <a:pt x="33" y="97"/>
                      <a:pt x="33" y="97"/>
                    </a:cubicBezTo>
                    <a:cubicBezTo>
                      <a:pt x="28" y="97"/>
                      <a:pt x="28" y="97"/>
                      <a:pt x="28" y="97"/>
                    </a:cubicBezTo>
                    <a:cubicBezTo>
                      <a:pt x="25" y="97"/>
                      <a:pt x="22" y="96"/>
                      <a:pt x="19" y="94"/>
                    </a:cubicBezTo>
                    <a:cubicBezTo>
                      <a:pt x="16" y="91"/>
                      <a:pt x="14" y="87"/>
                      <a:pt x="14" y="83"/>
                    </a:cubicBezTo>
                    <a:cubicBezTo>
                      <a:pt x="14" y="28"/>
                      <a:pt x="14" y="28"/>
                      <a:pt x="14" y="28"/>
                    </a:cubicBezTo>
                    <a:cubicBezTo>
                      <a:pt x="14" y="28"/>
                      <a:pt x="14" y="28"/>
                      <a:pt x="14" y="28"/>
                    </a:cubicBezTo>
                    <a:cubicBezTo>
                      <a:pt x="14" y="20"/>
                      <a:pt x="20" y="14"/>
                      <a:pt x="28" y="14"/>
                    </a:cubicBezTo>
                    <a:cubicBezTo>
                      <a:pt x="70" y="14"/>
                      <a:pt x="70" y="14"/>
                      <a:pt x="70" y="14"/>
                    </a:cubicBezTo>
                    <a:cubicBezTo>
                      <a:pt x="78" y="14"/>
                      <a:pt x="84" y="20"/>
                      <a:pt x="84" y="28"/>
                    </a:cubicBezTo>
                    <a:cubicBezTo>
                      <a:pt x="84" y="28"/>
                      <a:pt x="84" y="28"/>
                      <a:pt x="84" y="28"/>
                    </a:cubicBezTo>
                    <a:cubicBezTo>
                      <a:pt x="84" y="83"/>
                      <a:pt x="84" y="83"/>
                      <a:pt x="84" y="83"/>
                    </a:cubicBezTo>
                    <a:cubicBezTo>
                      <a:pt x="84" y="87"/>
                      <a:pt x="82" y="91"/>
                      <a:pt x="79" y="93"/>
                    </a:cubicBezTo>
                    <a:cubicBezTo>
                      <a:pt x="77" y="95"/>
                      <a:pt x="73" y="97"/>
                      <a:pt x="70" y="97"/>
                    </a:cubicBezTo>
                    <a:cubicBezTo>
                      <a:pt x="65" y="97"/>
                      <a:pt x="65" y="97"/>
                      <a:pt x="65" y="97"/>
                    </a:cubicBezTo>
                    <a:cubicBezTo>
                      <a:pt x="63" y="97"/>
                      <a:pt x="63" y="97"/>
                      <a:pt x="63" y="97"/>
                    </a:cubicBezTo>
                    <a:cubicBezTo>
                      <a:pt x="63" y="170"/>
                      <a:pt x="63" y="170"/>
                      <a:pt x="63" y="170"/>
                    </a:cubicBezTo>
                    <a:cubicBezTo>
                      <a:pt x="77" y="170"/>
                      <a:pt x="77" y="170"/>
                      <a:pt x="77" y="170"/>
                    </a:cubicBezTo>
                    <a:cubicBezTo>
                      <a:pt x="77" y="110"/>
                      <a:pt x="77" y="110"/>
                      <a:pt x="77" y="110"/>
                    </a:cubicBezTo>
                    <a:cubicBezTo>
                      <a:pt x="80" y="109"/>
                      <a:pt x="82" y="108"/>
                      <a:pt x="84" y="107"/>
                    </a:cubicBezTo>
                    <a:cubicBezTo>
                      <a:pt x="84" y="107"/>
                      <a:pt x="85" y="106"/>
                      <a:pt x="85" y="106"/>
                    </a:cubicBezTo>
                    <a:cubicBezTo>
                      <a:pt x="90" y="103"/>
                      <a:pt x="94" y="98"/>
                      <a:pt x="96" y="93"/>
                    </a:cubicBezTo>
                    <a:cubicBezTo>
                      <a:pt x="97" y="90"/>
                      <a:pt x="98" y="86"/>
                      <a:pt x="98" y="83"/>
                    </a:cubicBezTo>
                    <a:cubicBezTo>
                      <a:pt x="98" y="28"/>
                      <a:pt x="98" y="28"/>
                      <a:pt x="98" y="28"/>
                    </a:cubicBezTo>
                    <a:cubicBezTo>
                      <a:pt x="98" y="28"/>
                      <a:pt x="98" y="27"/>
                      <a:pt x="98"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400">
                  <a:solidFill>
                    <a:schemeClr val="tx1">
                      <a:lumMod val="75000"/>
                      <a:lumOff val="25000"/>
                    </a:schemeClr>
                  </a:solidFill>
                </a:endParaRPr>
              </a:p>
            </p:txBody>
          </p:sp>
          <p:sp>
            <p:nvSpPr>
              <p:cNvPr id="67" name="Freeform 36"/>
              <p:cNvSpPr>
                <a:spLocks noEditPoints="1"/>
              </p:cNvSpPr>
              <p:nvPr/>
            </p:nvSpPr>
            <p:spPr bwMode="auto">
              <a:xfrm>
                <a:off x="3027363" y="2135188"/>
                <a:ext cx="247650" cy="247650"/>
              </a:xfrm>
              <a:custGeom>
                <a:avLst/>
                <a:gdLst>
                  <a:gd name="T0" fmla="*/ 33 w 66"/>
                  <a:gd name="T1" fmla="*/ 66 h 66"/>
                  <a:gd name="T2" fmla="*/ 66 w 66"/>
                  <a:gd name="T3" fmla="*/ 33 h 66"/>
                  <a:gd name="T4" fmla="*/ 33 w 66"/>
                  <a:gd name="T5" fmla="*/ 0 h 66"/>
                  <a:gd name="T6" fmla="*/ 0 w 66"/>
                  <a:gd name="T7" fmla="*/ 33 h 66"/>
                  <a:gd name="T8" fmla="*/ 33 w 66"/>
                  <a:gd name="T9" fmla="*/ 66 h 66"/>
                  <a:gd name="T10" fmla="*/ 33 w 66"/>
                  <a:gd name="T11" fmla="*/ 14 h 66"/>
                  <a:gd name="T12" fmla="*/ 52 w 66"/>
                  <a:gd name="T13" fmla="*/ 33 h 66"/>
                  <a:gd name="T14" fmla="*/ 33 w 66"/>
                  <a:gd name="T15" fmla="*/ 52 h 66"/>
                  <a:gd name="T16" fmla="*/ 14 w 66"/>
                  <a:gd name="T17" fmla="*/ 33 h 66"/>
                  <a:gd name="T18" fmla="*/ 33 w 66"/>
                  <a:gd name="T19" fmla="*/ 14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6" h="66">
                    <a:moveTo>
                      <a:pt x="33" y="66"/>
                    </a:moveTo>
                    <a:cubicBezTo>
                      <a:pt x="51" y="66"/>
                      <a:pt x="66" y="51"/>
                      <a:pt x="66" y="33"/>
                    </a:cubicBezTo>
                    <a:cubicBezTo>
                      <a:pt x="66" y="15"/>
                      <a:pt x="51" y="0"/>
                      <a:pt x="33" y="0"/>
                    </a:cubicBezTo>
                    <a:cubicBezTo>
                      <a:pt x="15" y="0"/>
                      <a:pt x="0" y="15"/>
                      <a:pt x="0" y="33"/>
                    </a:cubicBezTo>
                    <a:cubicBezTo>
                      <a:pt x="0" y="51"/>
                      <a:pt x="15" y="66"/>
                      <a:pt x="33" y="66"/>
                    </a:cubicBezTo>
                    <a:close/>
                    <a:moveTo>
                      <a:pt x="33" y="14"/>
                    </a:moveTo>
                    <a:cubicBezTo>
                      <a:pt x="43" y="14"/>
                      <a:pt x="52" y="23"/>
                      <a:pt x="52" y="33"/>
                    </a:cubicBezTo>
                    <a:cubicBezTo>
                      <a:pt x="52" y="44"/>
                      <a:pt x="43" y="52"/>
                      <a:pt x="33" y="52"/>
                    </a:cubicBezTo>
                    <a:cubicBezTo>
                      <a:pt x="22" y="52"/>
                      <a:pt x="14" y="44"/>
                      <a:pt x="14" y="33"/>
                    </a:cubicBezTo>
                    <a:cubicBezTo>
                      <a:pt x="14" y="23"/>
                      <a:pt x="22" y="14"/>
                      <a:pt x="33"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400">
                  <a:solidFill>
                    <a:schemeClr val="tx1">
                      <a:lumMod val="75000"/>
                      <a:lumOff val="25000"/>
                    </a:schemeClr>
                  </a:solidFill>
                </a:endParaRPr>
              </a:p>
            </p:txBody>
          </p:sp>
          <p:sp>
            <p:nvSpPr>
              <p:cNvPr id="68" name="Freeform 37"/>
              <p:cNvSpPr>
                <a:spLocks noEditPoints="1"/>
              </p:cNvSpPr>
              <p:nvPr/>
            </p:nvSpPr>
            <p:spPr bwMode="auto">
              <a:xfrm>
                <a:off x="3313113" y="2235200"/>
                <a:ext cx="247650" cy="249238"/>
              </a:xfrm>
              <a:custGeom>
                <a:avLst/>
                <a:gdLst>
                  <a:gd name="T0" fmla="*/ 33 w 66"/>
                  <a:gd name="T1" fmla="*/ 66 h 66"/>
                  <a:gd name="T2" fmla="*/ 66 w 66"/>
                  <a:gd name="T3" fmla="*/ 33 h 66"/>
                  <a:gd name="T4" fmla="*/ 33 w 66"/>
                  <a:gd name="T5" fmla="*/ 0 h 66"/>
                  <a:gd name="T6" fmla="*/ 0 w 66"/>
                  <a:gd name="T7" fmla="*/ 33 h 66"/>
                  <a:gd name="T8" fmla="*/ 33 w 66"/>
                  <a:gd name="T9" fmla="*/ 66 h 66"/>
                  <a:gd name="T10" fmla="*/ 33 w 66"/>
                  <a:gd name="T11" fmla="*/ 14 h 66"/>
                  <a:gd name="T12" fmla="*/ 52 w 66"/>
                  <a:gd name="T13" fmla="*/ 33 h 66"/>
                  <a:gd name="T14" fmla="*/ 33 w 66"/>
                  <a:gd name="T15" fmla="*/ 52 h 66"/>
                  <a:gd name="T16" fmla="*/ 14 w 66"/>
                  <a:gd name="T17" fmla="*/ 33 h 66"/>
                  <a:gd name="T18" fmla="*/ 33 w 66"/>
                  <a:gd name="T19" fmla="*/ 14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6" h="66">
                    <a:moveTo>
                      <a:pt x="33" y="66"/>
                    </a:moveTo>
                    <a:cubicBezTo>
                      <a:pt x="51" y="66"/>
                      <a:pt x="66" y="51"/>
                      <a:pt x="66" y="33"/>
                    </a:cubicBezTo>
                    <a:cubicBezTo>
                      <a:pt x="66" y="15"/>
                      <a:pt x="51" y="0"/>
                      <a:pt x="33" y="0"/>
                    </a:cubicBezTo>
                    <a:cubicBezTo>
                      <a:pt x="15" y="0"/>
                      <a:pt x="0" y="15"/>
                      <a:pt x="0" y="33"/>
                    </a:cubicBezTo>
                    <a:cubicBezTo>
                      <a:pt x="0" y="51"/>
                      <a:pt x="15" y="66"/>
                      <a:pt x="33" y="66"/>
                    </a:cubicBezTo>
                    <a:close/>
                    <a:moveTo>
                      <a:pt x="33" y="14"/>
                    </a:moveTo>
                    <a:cubicBezTo>
                      <a:pt x="43" y="14"/>
                      <a:pt x="52" y="22"/>
                      <a:pt x="52" y="33"/>
                    </a:cubicBezTo>
                    <a:cubicBezTo>
                      <a:pt x="52" y="43"/>
                      <a:pt x="43" y="52"/>
                      <a:pt x="33" y="52"/>
                    </a:cubicBezTo>
                    <a:cubicBezTo>
                      <a:pt x="22" y="52"/>
                      <a:pt x="14" y="43"/>
                      <a:pt x="14" y="33"/>
                    </a:cubicBezTo>
                    <a:cubicBezTo>
                      <a:pt x="14" y="22"/>
                      <a:pt x="22" y="14"/>
                      <a:pt x="33"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400">
                  <a:solidFill>
                    <a:schemeClr val="tx1">
                      <a:lumMod val="75000"/>
                      <a:lumOff val="25000"/>
                    </a:schemeClr>
                  </a:solidFill>
                </a:endParaRPr>
              </a:p>
            </p:txBody>
          </p:sp>
          <p:sp>
            <p:nvSpPr>
              <p:cNvPr id="69" name="Freeform 38"/>
              <p:cNvSpPr>
                <a:spLocks noEditPoints="1"/>
              </p:cNvSpPr>
              <p:nvPr/>
            </p:nvSpPr>
            <p:spPr bwMode="auto">
              <a:xfrm>
                <a:off x="2741613" y="2235200"/>
                <a:ext cx="249238" cy="249238"/>
              </a:xfrm>
              <a:custGeom>
                <a:avLst/>
                <a:gdLst>
                  <a:gd name="T0" fmla="*/ 33 w 66"/>
                  <a:gd name="T1" fmla="*/ 66 h 66"/>
                  <a:gd name="T2" fmla="*/ 66 w 66"/>
                  <a:gd name="T3" fmla="*/ 33 h 66"/>
                  <a:gd name="T4" fmla="*/ 33 w 66"/>
                  <a:gd name="T5" fmla="*/ 0 h 66"/>
                  <a:gd name="T6" fmla="*/ 0 w 66"/>
                  <a:gd name="T7" fmla="*/ 33 h 66"/>
                  <a:gd name="T8" fmla="*/ 33 w 66"/>
                  <a:gd name="T9" fmla="*/ 66 h 66"/>
                  <a:gd name="T10" fmla="*/ 33 w 66"/>
                  <a:gd name="T11" fmla="*/ 14 h 66"/>
                  <a:gd name="T12" fmla="*/ 52 w 66"/>
                  <a:gd name="T13" fmla="*/ 33 h 66"/>
                  <a:gd name="T14" fmla="*/ 33 w 66"/>
                  <a:gd name="T15" fmla="*/ 52 h 66"/>
                  <a:gd name="T16" fmla="*/ 14 w 66"/>
                  <a:gd name="T17" fmla="*/ 33 h 66"/>
                  <a:gd name="T18" fmla="*/ 33 w 66"/>
                  <a:gd name="T19" fmla="*/ 14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6" h="66">
                    <a:moveTo>
                      <a:pt x="33" y="66"/>
                    </a:moveTo>
                    <a:cubicBezTo>
                      <a:pt x="51" y="66"/>
                      <a:pt x="66" y="51"/>
                      <a:pt x="66" y="33"/>
                    </a:cubicBezTo>
                    <a:cubicBezTo>
                      <a:pt x="66" y="15"/>
                      <a:pt x="51" y="0"/>
                      <a:pt x="33" y="0"/>
                    </a:cubicBezTo>
                    <a:cubicBezTo>
                      <a:pt x="15" y="0"/>
                      <a:pt x="0" y="15"/>
                      <a:pt x="0" y="33"/>
                    </a:cubicBezTo>
                    <a:cubicBezTo>
                      <a:pt x="0" y="51"/>
                      <a:pt x="15" y="66"/>
                      <a:pt x="33" y="66"/>
                    </a:cubicBezTo>
                    <a:close/>
                    <a:moveTo>
                      <a:pt x="33" y="14"/>
                    </a:moveTo>
                    <a:cubicBezTo>
                      <a:pt x="44" y="14"/>
                      <a:pt x="52" y="22"/>
                      <a:pt x="52" y="33"/>
                    </a:cubicBezTo>
                    <a:cubicBezTo>
                      <a:pt x="52" y="43"/>
                      <a:pt x="44" y="52"/>
                      <a:pt x="33" y="52"/>
                    </a:cubicBezTo>
                    <a:cubicBezTo>
                      <a:pt x="23" y="52"/>
                      <a:pt x="14" y="43"/>
                      <a:pt x="14" y="33"/>
                    </a:cubicBezTo>
                    <a:cubicBezTo>
                      <a:pt x="14" y="22"/>
                      <a:pt x="23" y="14"/>
                      <a:pt x="33"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400">
                  <a:solidFill>
                    <a:schemeClr val="tx1">
                      <a:lumMod val="75000"/>
                      <a:lumOff val="25000"/>
                    </a:schemeClr>
                  </a:solidFill>
                </a:endParaRPr>
              </a:p>
            </p:txBody>
          </p:sp>
        </p:grpSp>
      </p:grpSp>
      <p:grpSp>
        <p:nvGrpSpPr>
          <p:cNvPr id="79" name="组合 78"/>
          <p:cNvGrpSpPr/>
          <p:nvPr/>
        </p:nvGrpSpPr>
        <p:grpSpPr>
          <a:xfrm>
            <a:off x="2784394" y="4229842"/>
            <a:ext cx="1387755" cy="1334433"/>
            <a:chOff x="6904578" y="3769391"/>
            <a:chExt cx="2121658" cy="2040136"/>
          </a:xfrm>
        </p:grpSpPr>
        <p:cxnSp>
          <p:nvCxnSpPr>
            <p:cNvPr id="84" name="直接连接符 83"/>
            <p:cNvCxnSpPr/>
            <p:nvPr/>
          </p:nvCxnSpPr>
          <p:spPr>
            <a:xfrm>
              <a:off x="6904578" y="3769391"/>
              <a:ext cx="750277" cy="0"/>
            </a:xfrm>
            <a:prstGeom prst="line">
              <a:avLst/>
            </a:prstGeom>
            <a:ln w="25400" cap="rnd">
              <a:solidFill>
                <a:schemeClr val="tx1">
                  <a:lumMod val="65000"/>
                  <a:lumOff val="35000"/>
                </a:schemeClr>
              </a:solidFill>
              <a:round/>
            </a:ln>
          </p:spPr>
          <p:style>
            <a:lnRef idx="1">
              <a:schemeClr val="accent1"/>
            </a:lnRef>
            <a:fillRef idx="0">
              <a:schemeClr val="accent1"/>
            </a:fillRef>
            <a:effectRef idx="0">
              <a:schemeClr val="accent1"/>
            </a:effectRef>
            <a:fontRef idx="minor">
              <a:schemeClr val="tx1"/>
            </a:fontRef>
          </p:style>
        </p:cxnSp>
        <p:cxnSp>
          <p:nvCxnSpPr>
            <p:cNvPr id="85" name="直接连接符 84"/>
            <p:cNvCxnSpPr/>
            <p:nvPr/>
          </p:nvCxnSpPr>
          <p:spPr>
            <a:xfrm>
              <a:off x="6904578" y="5809527"/>
              <a:ext cx="750277" cy="0"/>
            </a:xfrm>
            <a:prstGeom prst="line">
              <a:avLst/>
            </a:prstGeom>
            <a:ln w="25400" cap="rnd">
              <a:solidFill>
                <a:schemeClr val="tx1">
                  <a:lumMod val="65000"/>
                  <a:lumOff val="35000"/>
                </a:schemeClr>
              </a:solidFill>
              <a:round/>
            </a:ln>
          </p:spPr>
          <p:style>
            <a:lnRef idx="1">
              <a:schemeClr val="accent1"/>
            </a:lnRef>
            <a:fillRef idx="0">
              <a:schemeClr val="accent1"/>
            </a:fillRef>
            <a:effectRef idx="0">
              <a:schemeClr val="accent1"/>
            </a:effectRef>
            <a:fontRef idx="minor">
              <a:schemeClr val="tx1"/>
            </a:fontRef>
          </p:style>
        </p:cxnSp>
        <p:cxnSp>
          <p:nvCxnSpPr>
            <p:cNvPr id="86" name="直接连接符 85"/>
            <p:cNvCxnSpPr/>
            <p:nvPr/>
          </p:nvCxnSpPr>
          <p:spPr>
            <a:xfrm>
              <a:off x="6904578" y="4789459"/>
              <a:ext cx="2121658" cy="0"/>
            </a:xfrm>
            <a:prstGeom prst="line">
              <a:avLst/>
            </a:prstGeom>
            <a:ln w="25400" cap="rnd">
              <a:solidFill>
                <a:schemeClr val="tx1">
                  <a:lumMod val="65000"/>
                  <a:lumOff val="35000"/>
                </a:schemeClr>
              </a:solidFill>
              <a:round/>
              <a:tailEnd type="arrow"/>
            </a:ln>
          </p:spPr>
          <p:style>
            <a:lnRef idx="1">
              <a:schemeClr val="accent1"/>
            </a:lnRef>
            <a:fillRef idx="0">
              <a:schemeClr val="accent1"/>
            </a:fillRef>
            <a:effectRef idx="0">
              <a:schemeClr val="accent1"/>
            </a:effectRef>
            <a:fontRef idx="minor">
              <a:schemeClr val="tx1"/>
            </a:fontRef>
          </p:style>
        </p:cxnSp>
        <p:cxnSp>
          <p:nvCxnSpPr>
            <p:cNvPr id="87" name="直接连接符 86"/>
            <p:cNvCxnSpPr/>
            <p:nvPr/>
          </p:nvCxnSpPr>
          <p:spPr>
            <a:xfrm>
              <a:off x="7654855" y="3798667"/>
              <a:ext cx="0" cy="2010860"/>
            </a:xfrm>
            <a:prstGeom prst="line">
              <a:avLst/>
            </a:prstGeom>
            <a:ln w="25400" cap="rnd">
              <a:solidFill>
                <a:schemeClr val="tx1">
                  <a:lumMod val="65000"/>
                  <a:lumOff val="35000"/>
                </a:schemeClr>
              </a:solidFill>
              <a:round/>
            </a:ln>
          </p:spPr>
          <p:style>
            <a:lnRef idx="1">
              <a:schemeClr val="accent1"/>
            </a:lnRef>
            <a:fillRef idx="0">
              <a:schemeClr val="accent1"/>
            </a:fillRef>
            <a:effectRef idx="0">
              <a:schemeClr val="accent1"/>
            </a:effectRef>
            <a:fontRef idx="minor">
              <a:schemeClr val="tx1"/>
            </a:fontRef>
          </p:style>
        </p:cxnSp>
      </p:grpSp>
      <p:grpSp>
        <p:nvGrpSpPr>
          <p:cNvPr id="29" name="组合 28"/>
          <p:cNvGrpSpPr/>
          <p:nvPr/>
        </p:nvGrpSpPr>
        <p:grpSpPr>
          <a:xfrm>
            <a:off x="739222" y="3854366"/>
            <a:ext cx="1894441" cy="735248"/>
            <a:chOff x="739222" y="3854366"/>
            <a:chExt cx="1894441" cy="735248"/>
          </a:xfrm>
        </p:grpSpPr>
        <p:cxnSp>
          <p:nvCxnSpPr>
            <p:cNvPr id="96" name="直接连接符 95"/>
            <p:cNvCxnSpPr/>
            <p:nvPr/>
          </p:nvCxnSpPr>
          <p:spPr>
            <a:xfrm>
              <a:off x="1116701" y="4153971"/>
              <a:ext cx="1244172" cy="0"/>
            </a:xfrm>
            <a:prstGeom prst="line">
              <a:avLst/>
            </a:prstGeom>
            <a:ln w="952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nvGrpSpPr>
            <p:cNvPr id="26" name="组合 25"/>
            <p:cNvGrpSpPr/>
            <p:nvPr/>
          </p:nvGrpSpPr>
          <p:grpSpPr>
            <a:xfrm>
              <a:off x="739222" y="3854366"/>
              <a:ext cx="1894441" cy="735248"/>
              <a:chOff x="739222" y="3854366"/>
              <a:chExt cx="1894441" cy="735248"/>
            </a:xfrm>
          </p:grpSpPr>
          <p:sp>
            <p:nvSpPr>
              <p:cNvPr id="73" name="Freeform 337"/>
              <p:cNvSpPr>
                <a:spLocks noEditPoints="1"/>
              </p:cNvSpPr>
              <p:nvPr/>
            </p:nvSpPr>
            <p:spPr bwMode="auto">
              <a:xfrm>
                <a:off x="739222" y="4029113"/>
                <a:ext cx="275785" cy="285536"/>
              </a:xfrm>
              <a:custGeom>
                <a:avLst/>
                <a:gdLst>
                  <a:gd name="T0" fmla="*/ 35 w 89"/>
                  <a:gd name="T1" fmla="*/ 11 h 92"/>
                  <a:gd name="T2" fmla="*/ 56 w 89"/>
                  <a:gd name="T3" fmla="*/ 11 h 92"/>
                  <a:gd name="T4" fmla="*/ 70 w 89"/>
                  <a:gd name="T5" fmla="*/ 10 h 92"/>
                  <a:gd name="T6" fmla="*/ 70 w 89"/>
                  <a:gd name="T7" fmla="*/ 27 h 92"/>
                  <a:gd name="T8" fmla="*/ 70 w 89"/>
                  <a:gd name="T9" fmla="*/ 10 h 92"/>
                  <a:gd name="T10" fmla="*/ 30 w 89"/>
                  <a:gd name="T11" fmla="*/ 55 h 92"/>
                  <a:gd name="T12" fmla="*/ 32 w 89"/>
                  <a:gd name="T13" fmla="*/ 85 h 92"/>
                  <a:gd name="T14" fmla="*/ 22 w 89"/>
                  <a:gd name="T15" fmla="*/ 59 h 92"/>
                  <a:gd name="T16" fmla="*/ 17 w 89"/>
                  <a:gd name="T17" fmla="*/ 85 h 92"/>
                  <a:gd name="T18" fmla="*/ 11 w 89"/>
                  <a:gd name="T19" fmla="*/ 55 h 92"/>
                  <a:gd name="T20" fmla="*/ 4 w 89"/>
                  <a:gd name="T21" fmla="*/ 53 h 92"/>
                  <a:gd name="T22" fmla="*/ 10 w 89"/>
                  <a:gd name="T23" fmla="*/ 28 h 92"/>
                  <a:gd name="T24" fmla="*/ 21 w 89"/>
                  <a:gd name="T25" fmla="*/ 35 h 92"/>
                  <a:gd name="T26" fmla="*/ 31 w 89"/>
                  <a:gd name="T27" fmla="*/ 28 h 92"/>
                  <a:gd name="T28" fmla="*/ 44 w 89"/>
                  <a:gd name="T29" fmla="*/ 24 h 92"/>
                  <a:gd name="T30" fmla="*/ 44 w 89"/>
                  <a:gd name="T31" fmla="*/ 27 h 92"/>
                  <a:gd name="T32" fmla="*/ 45 w 89"/>
                  <a:gd name="T33" fmla="*/ 48 h 92"/>
                  <a:gd name="T34" fmla="*/ 45 w 89"/>
                  <a:gd name="T35" fmla="*/ 48 h 92"/>
                  <a:gd name="T36" fmla="*/ 45 w 89"/>
                  <a:gd name="T37" fmla="*/ 48 h 92"/>
                  <a:gd name="T38" fmla="*/ 47 w 89"/>
                  <a:gd name="T39" fmla="*/ 27 h 92"/>
                  <a:gd name="T40" fmla="*/ 47 w 89"/>
                  <a:gd name="T41" fmla="*/ 24 h 92"/>
                  <a:gd name="T42" fmla="*/ 59 w 89"/>
                  <a:gd name="T43" fmla="*/ 28 h 92"/>
                  <a:gd name="T44" fmla="*/ 70 w 89"/>
                  <a:gd name="T45" fmla="*/ 35 h 92"/>
                  <a:gd name="T46" fmla="*/ 80 w 89"/>
                  <a:gd name="T47" fmla="*/ 28 h 92"/>
                  <a:gd name="T48" fmla="*/ 85 w 89"/>
                  <a:gd name="T49" fmla="*/ 51 h 92"/>
                  <a:gd name="T50" fmla="*/ 79 w 89"/>
                  <a:gd name="T51" fmla="*/ 55 h 92"/>
                  <a:gd name="T52" fmla="*/ 80 w 89"/>
                  <a:gd name="T53" fmla="*/ 85 h 92"/>
                  <a:gd name="T54" fmla="*/ 71 w 89"/>
                  <a:gd name="T55" fmla="*/ 59 h 92"/>
                  <a:gd name="T56" fmla="*/ 66 w 89"/>
                  <a:gd name="T57" fmla="*/ 85 h 92"/>
                  <a:gd name="T58" fmla="*/ 60 w 89"/>
                  <a:gd name="T59" fmla="*/ 55 h 92"/>
                  <a:gd name="T60" fmla="*/ 57 w 89"/>
                  <a:gd name="T61" fmla="*/ 55 h 92"/>
                  <a:gd name="T62" fmla="*/ 49 w 89"/>
                  <a:gd name="T63" fmla="*/ 92 h 92"/>
                  <a:gd name="T64" fmla="*/ 43 w 89"/>
                  <a:gd name="T65" fmla="*/ 61 h 92"/>
                  <a:gd name="T66" fmla="*/ 32 w 89"/>
                  <a:gd name="T67" fmla="*/ 92 h 92"/>
                  <a:gd name="T68" fmla="*/ 30 w 89"/>
                  <a:gd name="T69" fmla="*/ 52 h 92"/>
                  <a:gd name="T70" fmla="*/ 13 w 89"/>
                  <a:gd name="T71" fmla="*/ 18 h 92"/>
                  <a:gd name="T72" fmla="*/ 29 w 89"/>
                  <a:gd name="T73" fmla="*/ 18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9" h="92">
                    <a:moveTo>
                      <a:pt x="45" y="0"/>
                    </a:moveTo>
                    <a:cubicBezTo>
                      <a:pt x="40" y="0"/>
                      <a:pt x="35" y="5"/>
                      <a:pt x="35" y="11"/>
                    </a:cubicBezTo>
                    <a:cubicBezTo>
                      <a:pt x="35" y="16"/>
                      <a:pt x="40" y="21"/>
                      <a:pt x="45" y="21"/>
                    </a:cubicBezTo>
                    <a:cubicBezTo>
                      <a:pt x="51" y="21"/>
                      <a:pt x="56" y="16"/>
                      <a:pt x="56" y="11"/>
                    </a:cubicBezTo>
                    <a:cubicBezTo>
                      <a:pt x="56" y="5"/>
                      <a:pt x="51" y="0"/>
                      <a:pt x="45" y="0"/>
                    </a:cubicBezTo>
                    <a:close/>
                    <a:moveTo>
                      <a:pt x="70" y="10"/>
                    </a:moveTo>
                    <a:cubicBezTo>
                      <a:pt x="65" y="10"/>
                      <a:pt x="61" y="14"/>
                      <a:pt x="61" y="18"/>
                    </a:cubicBezTo>
                    <a:cubicBezTo>
                      <a:pt x="61" y="23"/>
                      <a:pt x="65" y="27"/>
                      <a:pt x="70" y="27"/>
                    </a:cubicBezTo>
                    <a:cubicBezTo>
                      <a:pt x="74" y="27"/>
                      <a:pt x="78" y="23"/>
                      <a:pt x="78" y="18"/>
                    </a:cubicBezTo>
                    <a:cubicBezTo>
                      <a:pt x="78" y="14"/>
                      <a:pt x="74" y="10"/>
                      <a:pt x="70" y="10"/>
                    </a:cubicBezTo>
                    <a:close/>
                    <a:moveTo>
                      <a:pt x="30" y="52"/>
                    </a:moveTo>
                    <a:cubicBezTo>
                      <a:pt x="30" y="55"/>
                      <a:pt x="30" y="55"/>
                      <a:pt x="30" y="55"/>
                    </a:cubicBezTo>
                    <a:cubicBezTo>
                      <a:pt x="30" y="55"/>
                      <a:pt x="30" y="55"/>
                      <a:pt x="30" y="55"/>
                    </a:cubicBezTo>
                    <a:cubicBezTo>
                      <a:pt x="32" y="85"/>
                      <a:pt x="32" y="85"/>
                      <a:pt x="32" y="85"/>
                    </a:cubicBezTo>
                    <a:cubicBezTo>
                      <a:pt x="24" y="85"/>
                      <a:pt x="24" y="85"/>
                      <a:pt x="24" y="85"/>
                    </a:cubicBezTo>
                    <a:cubicBezTo>
                      <a:pt x="22" y="59"/>
                      <a:pt x="22" y="59"/>
                      <a:pt x="22" y="59"/>
                    </a:cubicBezTo>
                    <a:cubicBezTo>
                      <a:pt x="19" y="59"/>
                      <a:pt x="19" y="59"/>
                      <a:pt x="19" y="59"/>
                    </a:cubicBezTo>
                    <a:cubicBezTo>
                      <a:pt x="17" y="85"/>
                      <a:pt x="17" y="85"/>
                      <a:pt x="17" y="85"/>
                    </a:cubicBezTo>
                    <a:cubicBezTo>
                      <a:pt x="10" y="85"/>
                      <a:pt x="10" y="85"/>
                      <a:pt x="10" y="85"/>
                    </a:cubicBezTo>
                    <a:cubicBezTo>
                      <a:pt x="11" y="55"/>
                      <a:pt x="11" y="55"/>
                      <a:pt x="11" y="55"/>
                    </a:cubicBezTo>
                    <a:cubicBezTo>
                      <a:pt x="10" y="43"/>
                      <a:pt x="10" y="43"/>
                      <a:pt x="10" y="43"/>
                    </a:cubicBezTo>
                    <a:cubicBezTo>
                      <a:pt x="4" y="53"/>
                      <a:pt x="4" y="53"/>
                      <a:pt x="4" y="53"/>
                    </a:cubicBezTo>
                    <a:cubicBezTo>
                      <a:pt x="0" y="50"/>
                      <a:pt x="0" y="50"/>
                      <a:pt x="0" y="50"/>
                    </a:cubicBezTo>
                    <a:cubicBezTo>
                      <a:pt x="10" y="28"/>
                      <a:pt x="10" y="28"/>
                      <a:pt x="10" y="28"/>
                    </a:cubicBezTo>
                    <a:cubicBezTo>
                      <a:pt x="16" y="28"/>
                      <a:pt x="16" y="28"/>
                      <a:pt x="16" y="28"/>
                    </a:cubicBezTo>
                    <a:cubicBezTo>
                      <a:pt x="21" y="35"/>
                      <a:pt x="21" y="35"/>
                      <a:pt x="21" y="35"/>
                    </a:cubicBezTo>
                    <a:cubicBezTo>
                      <a:pt x="26" y="28"/>
                      <a:pt x="26" y="28"/>
                      <a:pt x="26" y="28"/>
                    </a:cubicBezTo>
                    <a:cubicBezTo>
                      <a:pt x="31" y="28"/>
                      <a:pt x="31" y="28"/>
                      <a:pt x="31" y="28"/>
                    </a:cubicBezTo>
                    <a:cubicBezTo>
                      <a:pt x="33" y="24"/>
                      <a:pt x="33" y="24"/>
                      <a:pt x="33" y="24"/>
                    </a:cubicBezTo>
                    <a:cubicBezTo>
                      <a:pt x="44" y="24"/>
                      <a:pt x="44" y="24"/>
                      <a:pt x="44" y="24"/>
                    </a:cubicBezTo>
                    <a:cubicBezTo>
                      <a:pt x="43" y="25"/>
                      <a:pt x="43" y="25"/>
                      <a:pt x="43" y="25"/>
                    </a:cubicBezTo>
                    <a:cubicBezTo>
                      <a:pt x="44" y="27"/>
                      <a:pt x="44" y="27"/>
                      <a:pt x="44" y="27"/>
                    </a:cubicBezTo>
                    <a:cubicBezTo>
                      <a:pt x="41" y="44"/>
                      <a:pt x="41" y="44"/>
                      <a:pt x="41" y="44"/>
                    </a:cubicBezTo>
                    <a:cubicBezTo>
                      <a:pt x="45" y="48"/>
                      <a:pt x="45" y="48"/>
                      <a:pt x="45" y="48"/>
                    </a:cubicBezTo>
                    <a:cubicBezTo>
                      <a:pt x="45" y="48"/>
                      <a:pt x="45" y="48"/>
                      <a:pt x="45" y="48"/>
                    </a:cubicBezTo>
                    <a:cubicBezTo>
                      <a:pt x="45" y="48"/>
                      <a:pt x="45" y="48"/>
                      <a:pt x="45" y="48"/>
                    </a:cubicBezTo>
                    <a:cubicBezTo>
                      <a:pt x="45" y="48"/>
                      <a:pt x="45" y="48"/>
                      <a:pt x="45" y="48"/>
                    </a:cubicBezTo>
                    <a:cubicBezTo>
                      <a:pt x="45" y="48"/>
                      <a:pt x="45" y="48"/>
                      <a:pt x="45" y="48"/>
                    </a:cubicBezTo>
                    <a:cubicBezTo>
                      <a:pt x="49" y="44"/>
                      <a:pt x="49" y="44"/>
                      <a:pt x="49" y="44"/>
                    </a:cubicBezTo>
                    <a:cubicBezTo>
                      <a:pt x="47" y="27"/>
                      <a:pt x="47" y="27"/>
                      <a:pt x="47" y="27"/>
                    </a:cubicBezTo>
                    <a:cubicBezTo>
                      <a:pt x="48" y="25"/>
                      <a:pt x="48" y="25"/>
                      <a:pt x="48" y="25"/>
                    </a:cubicBezTo>
                    <a:cubicBezTo>
                      <a:pt x="47" y="24"/>
                      <a:pt x="47" y="24"/>
                      <a:pt x="47" y="24"/>
                    </a:cubicBezTo>
                    <a:cubicBezTo>
                      <a:pt x="58" y="24"/>
                      <a:pt x="58" y="24"/>
                      <a:pt x="58" y="24"/>
                    </a:cubicBezTo>
                    <a:cubicBezTo>
                      <a:pt x="59" y="28"/>
                      <a:pt x="59" y="28"/>
                      <a:pt x="59" y="28"/>
                    </a:cubicBezTo>
                    <a:cubicBezTo>
                      <a:pt x="64" y="28"/>
                      <a:pt x="64" y="28"/>
                      <a:pt x="64" y="28"/>
                    </a:cubicBezTo>
                    <a:cubicBezTo>
                      <a:pt x="70" y="35"/>
                      <a:pt x="70" y="35"/>
                      <a:pt x="70" y="35"/>
                    </a:cubicBezTo>
                    <a:cubicBezTo>
                      <a:pt x="75" y="28"/>
                      <a:pt x="75" y="28"/>
                      <a:pt x="75" y="28"/>
                    </a:cubicBezTo>
                    <a:cubicBezTo>
                      <a:pt x="80" y="28"/>
                      <a:pt x="80" y="28"/>
                      <a:pt x="80" y="28"/>
                    </a:cubicBezTo>
                    <a:cubicBezTo>
                      <a:pt x="89" y="48"/>
                      <a:pt x="89" y="48"/>
                      <a:pt x="89" y="48"/>
                    </a:cubicBezTo>
                    <a:cubicBezTo>
                      <a:pt x="85" y="51"/>
                      <a:pt x="85" y="51"/>
                      <a:pt x="85" y="51"/>
                    </a:cubicBezTo>
                    <a:cubicBezTo>
                      <a:pt x="79" y="41"/>
                      <a:pt x="79" y="41"/>
                      <a:pt x="79" y="41"/>
                    </a:cubicBezTo>
                    <a:cubicBezTo>
                      <a:pt x="79" y="55"/>
                      <a:pt x="79" y="55"/>
                      <a:pt x="79" y="55"/>
                    </a:cubicBezTo>
                    <a:cubicBezTo>
                      <a:pt x="79" y="55"/>
                      <a:pt x="79" y="55"/>
                      <a:pt x="79" y="55"/>
                    </a:cubicBezTo>
                    <a:cubicBezTo>
                      <a:pt x="80" y="85"/>
                      <a:pt x="80" y="85"/>
                      <a:pt x="80" y="85"/>
                    </a:cubicBezTo>
                    <a:cubicBezTo>
                      <a:pt x="72" y="85"/>
                      <a:pt x="72" y="85"/>
                      <a:pt x="72" y="85"/>
                    </a:cubicBezTo>
                    <a:cubicBezTo>
                      <a:pt x="71" y="59"/>
                      <a:pt x="71" y="59"/>
                      <a:pt x="71" y="59"/>
                    </a:cubicBezTo>
                    <a:cubicBezTo>
                      <a:pt x="68" y="59"/>
                      <a:pt x="68" y="59"/>
                      <a:pt x="68" y="59"/>
                    </a:cubicBezTo>
                    <a:cubicBezTo>
                      <a:pt x="66" y="85"/>
                      <a:pt x="66" y="85"/>
                      <a:pt x="66" y="85"/>
                    </a:cubicBezTo>
                    <a:cubicBezTo>
                      <a:pt x="59" y="85"/>
                      <a:pt x="59" y="85"/>
                      <a:pt x="59" y="85"/>
                    </a:cubicBezTo>
                    <a:cubicBezTo>
                      <a:pt x="60" y="55"/>
                      <a:pt x="60" y="55"/>
                      <a:pt x="60" y="55"/>
                    </a:cubicBezTo>
                    <a:cubicBezTo>
                      <a:pt x="60" y="53"/>
                      <a:pt x="60" y="53"/>
                      <a:pt x="60" y="53"/>
                    </a:cubicBezTo>
                    <a:cubicBezTo>
                      <a:pt x="57" y="55"/>
                      <a:pt x="57" y="55"/>
                      <a:pt x="57" y="55"/>
                    </a:cubicBezTo>
                    <a:cubicBezTo>
                      <a:pt x="58" y="92"/>
                      <a:pt x="58" y="92"/>
                      <a:pt x="58" y="92"/>
                    </a:cubicBezTo>
                    <a:cubicBezTo>
                      <a:pt x="49" y="92"/>
                      <a:pt x="49" y="92"/>
                      <a:pt x="49" y="92"/>
                    </a:cubicBezTo>
                    <a:cubicBezTo>
                      <a:pt x="47" y="61"/>
                      <a:pt x="47" y="61"/>
                      <a:pt x="47" y="61"/>
                    </a:cubicBezTo>
                    <a:cubicBezTo>
                      <a:pt x="43" y="61"/>
                      <a:pt x="43" y="61"/>
                      <a:pt x="43" y="61"/>
                    </a:cubicBezTo>
                    <a:cubicBezTo>
                      <a:pt x="42" y="92"/>
                      <a:pt x="42" y="92"/>
                      <a:pt x="42" y="92"/>
                    </a:cubicBezTo>
                    <a:cubicBezTo>
                      <a:pt x="32" y="92"/>
                      <a:pt x="32" y="92"/>
                      <a:pt x="32" y="92"/>
                    </a:cubicBezTo>
                    <a:cubicBezTo>
                      <a:pt x="34" y="55"/>
                      <a:pt x="34" y="55"/>
                      <a:pt x="34" y="55"/>
                    </a:cubicBezTo>
                    <a:cubicBezTo>
                      <a:pt x="30" y="52"/>
                      <a:pt x="30" y="52"/>
                      <a:pt x="30" y="52"/>
                    </a:cubicBezTo>
                    <a:close/>
                    <a:moveTo>
                      <a:pt x="21" y="10"/>
                    </a:moveTo>
                    <a:cubicBezTo>
                      <a:pt x="16" y="10"/>
                      <a:pt x="13" y="14"/>
                      <a:pt x="13" y="18"/>
                    </a:cubicBezTo>
                    <a:cubicBezTo>
                      <a:pt x="13" y="23"/>
                      <a:pt x="16" y="27"/>
                      <a:pt x="21" y="27"/>
                    </a:cubicBezTo>
                    <a:cubicBezTo>
                      <a:pt x="25" y="27"/>
                      <a:pt x="29" y="23"/>
                      <a:pt x="29" y="18"/>
                    </a:cubicBezTo>
                    <a:cubicBezTo>
                      <a:pt x="29" y="14"/>
                      <a:pt x="25" y="10"/>
                      <a:pt x="21" y="10"/>
                    </a:cubicBezTo>
                    <a:close/>
                  </a:path>
                </a:pathLst>
              </a:custGeom>
              <a:solidFill>
                <a:srgbClr val="089CEF"/>
              </a:solidFill>
              <a:ln>
                <a:noFill/>
              </a:ln>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lumMod val="95000"/>
                    </a:schemeClr>
                  </a:solidFill>
                </a:endParaRPr>
              </a:p>
            </p:txBody>
          </p:sp>
          <p:grpSp>
            <p:nvGrpSpPr>
              <p:cNvPr id="100" name="组合 99"/>
              <p:cNvGrpSpPr/>
              <p:nvPr/>
            </p:nvGrpSpPr>
            <p:grpSpPr>
              <a:xfrm>
                <a:off x="1019770" y="3854366"/>
                <a:ext cx="1613893" cy="735248"/>
                <a:chOff x="1019770" y="3629134"/>
                <a:chExt cx="1613893" cy="735248"/>
              </a:xfrm>
            </p:grpSpPr>
            <p:sp>
              <p:nvSpPr>
                <p:cNvPr id="98" name="文本框 97"/>
                <p:cNvSpPr txBox="1"/>
                <p:nvPr/>
              </p:nvSpPr>
              <p:spPr>
                <a:xfrm>
                  <a:off x="1019770" y="3629134"/>
                  <a:ext cx="770930" cy="307777"/>
                </a:xfrm>
                <a:prstGeom prst="rect">
                  <a:avLst/>
                </a:prstGeom>
                <a:noFill/>
              </p:spPr>
              <p:txBody>
                <a:bodyPr wrap="square" rtlCol="0">
                  <a:spAutoFit/>
                </a:bodyPr>
                <a:lstStyle/>
                <a:p>
                  <a:pPr algn="dist"/>
                  <a:r>
                    <a:rPr lang="zh-CN" altLang="en-US" sz="1400" b="1" dirty="0">
                      <a:solidFill>
                        <a:srgbClr val="089CEF"/>
                      </a:solidFill>
                      <a:latin typeface="明黑" panose="020B0300000000000000" pitchFamily="34" charset="-122"/>
                      <a:ea typeface="明黑" panose="020B0300000000000000" pitchFamily="34" charset="-122"/>
                    </a:rPr>
                    <a:t>专业性</a:t>
                  </a:r>
                </a:p>
              </p:txBody>
            </p:sp>
            <p:sp>
              <p:nvSpPr>
                <p:cNvPr id="99" name="矩形 98"/>
                <p:cNvSpPr/>
                <p:nvPr/>
              </p:nvSpPr>
              <p:spPr>
                <a:xfrm>
                  <a:off x="1019770" y="3933495"/>
                  <a:ext cx="1613893" cy="430887"/>
                </a:xfrm>
                <a:prstGeom prst="rect">
                  <a:avLst/>
                </a:prstGeom>
              </p:spPr>
              <p:txBody>
                <a:bodyPr wrap="square">
                  <a:spAutoFit/>
                </a:bodyPr>
                <a:lstStyle/>
                <a:p>
                  <a:r>
                    <a:rPr lang="zh-CN" altLang="en-US" sz="1050" dirty="0">
                      <a:solidFill>
                        <a:sysClr val="windowText" lastClr="000000"/>
                      </a:solidFill>
                      <a:latin typeface="明黑" panose="020B0300000000000000" pitchFamily="34" charset="-122"/>
                      <a:ea typeface="明黑" panose="020B0300000000000000" pitchFamily="34" charset="-122"/>
                    </a:rPr>
                    <a:t>声音以及视频剪辑等把自己所要表达的信息</a:t>
                  </a:r>
                </a:p>
              </p:txBody>
            </p:sp>
          </p:grpSp>
        </p:grpSp>
      </p:grpSp>
      <p:grpSp>
        <p:nvGrpSpPr>
          <p:cNvPr id="27" name="组合 26"/>
          <p:cNvGrpSpPr/>
          <p:nvPr/>
        </p:nvGrpSpPr>
        <p:grpSpPr>
          <a:xfrm>
            <a:off x="739222" y="4572356"/>
            <a:ext cx="1894441" cy="735248"/>
            <a:chOff x="739222" y="4572356"/>
            <a:chExt cx="1894441" cy="735248"/>
          </a:xfrm>
        </p:grpSpPr>
        <p:cxnSp>
          <p:nvCxnSpPr>
            <p:cNvPr id="93" name="直接连接符 92"/>
            <p:cNvCxnSpPr/>
            <p:nvPr/>
          </p:nvCxnSpPr>
          <p:spPr>
            <a:xfrm>
              <a:off x="1116701" y="4868240"/>
              <a:ext cx="1244172" cy="0"/>
            </a:xfrm>
            <a:prstGeom prst="line">
              <a:avLst/>
            </a:prstGeom>
            <a:ln w="952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nvGrpSpPr>
            <p:cNvPr id="21" name="组合 20"/>
            <p:cNvGrpSpPr/>
            <p:nvPr/>
          </p:nvGrpSpPr>
          <p:grpSpPr>
            <a:xfrm>
              <a:off x="739222" y="4572356"/>
              <a:ext cx="1894441" cy="735248"/>
              <a:chOff x="739222" y="4572356"/>
              <a:chExt cx="1894441" cy="735248"/>
            </a:xfrm>
          </p:grpSpPr>
          <p:sp>
            <p:nvSpPr>
              <p:cNvPr id="74" name="Freeform 284"/>
              <p:cNvSpPr>
                <a:spLocks noEditPoints="1"/>
              </p:cNvSpPr>
              <p:nvPr/>
            </p:nvSpPr>
            <p:spPr bwMode="auto">
              <a:xfrm>
                <a:off x="739222" y="4744879"/>
                <a:ext cx="299464" cy="277491"/>
              </a:xfrm>
              <a:custGeom>
                <a:avLst/>
                <a:gdLst>
                  <a:gd name="T0" fmla="*/ 8 w 97"/>
                  <a:gd name="T1" fmla="*/ 10 h 91"/>
                  <a:gd name="T2" fmla="*/ 28 w 97"/>
                  <a:gd name="T3" fmla="*/ 10 h 91"/>
                  <a:gd name="T4" fmla="*/ 41 w 97"/>
                  <a:gd name="T5" fmla="*/ 45 h 91"/>
                  <a:gd name="T6" fmla="*/ 51 w 97"/>
                  <a:gd name="T7" fmla="*/ 41 h 91"/>
                  <a:gd name="T8" fmla="*/ 59 w 97"/>
                  <a:gd name="T9" fmla="*/ 46 h 91"/>
                  <a:gd name="T10" fmla="*/ 66 w 97"/>
                  <a:gd name="T11" fmla="*/ 27 h 91"/>
                  <a:gd name="T12" fmla="*/ 73 w 97"/>
                  <a:gd name="T13" fmla="*/ 34 h 91"/>
                  <a:gd name="T14" fmla="*/ 83 w 97"/>
                  <a:gd name="T15" fmla="*/ 23 h 91"/>
                  <a:gd name="T16" fmla="*/ 73 w 97"/>
                  <a:gd name="T17" fmla="*/ 40 h 91"/>
                  <a:gd name="T18" fmla="*/ 67 w 97"/>
                  <a:gd name="T19" fmla="*/ 33 h 91"/>
                  <a:gd name="T20" fmla="*/ 61 w 97"/>
                  <a:gd name="T21" fmla="*/ 51 h 91"/>
                  <a:gd name="T22" fmla="*/ 51 w 97"/>
                  <a:gd name="T23" fmla="*/ 45 h 91"/>
                  <a:gd name="T24" fmla="*/ 41 w 97"/>
                  <a:gd name="T25" fmla="*/ 45 h 91"/>
                  <a:gd name="T26" fmla="*/ 74 w 97"/>
                  <a:gd name="T27" fmla="*/ 86 h 91"/>
                  <a:gd name="T28" fmla="*/ 43 w 97"/>
                  <a:gd name="T29" fmla="*/ 91 h 91"/>
                  <a:gd name="T30" fmla="*/ 63 w 97"/>
                  <a:gd name="T31" fmla="*/ 68 h 91"/>
                  <a:gd name="T32" fmla="*/ 97 w 97"/>
                  <a:gd name="T33" fmla="*/ 68 h 91"/>
                  <a:gd name="T34" fmla="*/ 97 w 97"/>
                  <a:gd name="T35" fmla="*/ 6 h 91"/>
                  <a:gd name="T36" fmla="*/ 93 w 97"/>
                  <a:gd name="T37" fmla="*/ 3 h 91"/>
                  <a:gd name="T38" fmla="*/ 34 w 97"/>
                  <a:gd name="T39" fmla="*/ 9 h 91"/>
                  <a:gd name="T40" fmla="*/ 90 w 97"/>
                  <a:gd name="T41" fmla="*/ 61 h 91"/>
                  <a:gd name="T42" fmla="*/ 36 w 97"/>
                  <a:gd name="T43" fmla="*/ 68 h 91"/>
                  <a:gd name="T44" fmla="*/ 54 w 97"/>
                  <a:gd name="T45" fmla="*/ 84 h 91"/>
                  <a:gd name="T46" fmla="*/ 63 w 97"/>
                  <a:gd name="T47" fmla="*/ 68 h 91"/>
                  <a:gd name="T48" fmla="*/ 7 w 97"/>
                  <a:gd name="T49" fmla="*/ 55 h 91"/>
                  <a:gd name="T50" fmla="*/ 14 w 97"/>
                  <a:gd name="T51" fmla="*/ 91 h 91"/>
                  <a:gd name="T52" fmla="*/ 20 w 97"/>
                  <a:gd name="T53" fmla="*/ 60 h 91"/>
                  <a:gd name="T54" fmla="*/ 31 w 97"/>
                  <a:gd name="T55" fmla="*/ 91 h 91"/>
                  <a:gd name="T56" fmla="*/ 28 w 97"/>
                  <a:gd name="T57" fmla="*/ 33 h 91"/>
                  <a:gd name="T58" fmla="*/ 55 w 97"/>
                  <a:gd name="T59" fmla="*/ 24 h 91"/>
                  <a:gd name="T60" fmla="*/ 20 w 97"/>
                  <a:gd name="T61" fmla="*/ 23 h 91"/>
                  <a:gd name="T62" fmla="*/ 19 w 97"/>
                  <a:gd name="T63" fmla="*/ 27 h 91"/>
                  <a:gd name="T64" fmla="*/ 18 w 97"/>
                  <a:gd name="T65" fmla="*/ 47 h 91"/>
                  <a:gd name="T66" fmla="*/ 18 w 97"/>
                  <a:gd name="T67" fmla="*/ 47 h 91"/>
                  <a:gd name="T68" fmla="*/ 18 w 97"/>
                  <a:gd name="T69" fmla="*/ 47 h 91"/>
                  <a:gd name="T70" fmla="*/ 16 w 97"/>
                  <a:gd name="T71" fmla="*/ 27 h 91"/>
                  <a:gd name="T72" fmla="*/ 16 w 97"/>
                  <a:gd name="T73" fmla="*/ 23 h 91"/>
                  <a:gd name="T74" fmla="*/ 0 w 97"/>
                  <a:gd name="T75" fmla="*/ 50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7" h="91">
                    <a:moveTo>
                      <a:pt x="18" y="0"/>
                    </a:moveTo>
                    <a:cubicBezTo>
                      <a:pt x="12" y="0"/>
                      <a:pt x="8" y="4"/>
                      <a:pt x="8" y="10"/>
                    </a:cubicBezTo>
                    <a:cubicBezTo>
                      <a:pt x="8" y="16"/>
                      <a:pt x="12" y="20"/>
                      <a:pt x="18" y="20"/>
                    </a:cubicBezTo>
                    <a:cubicBezTo>
                      <a:pt x="24" y="20"/>
                      <a:pt x="28" y="16"/>
                      <a:pt x="28" y="10"/>
                    </a:cubicBezTo>
                    <a:cubicBezTo>
                      <a:pt x="28" y="4"/>
                      <a:pt x="24" y="0"/>
                      <a:pt x="18" y="0"/>
                    </a:cubicBezTo>
                    <a:close/>
                    <a:moveTo>
                      <a:pt x="41" y="45"/>
                    </a:moveTo>
                    <a:cubicBezTo>
                      <a:pt x="50" y="42"/>
                      <a:pt x="50" y="42"/>
                      <a:pt x="50" y="42"/>
                    </a:cubicBezTo>
                    <a:cubicBezTo>
                      <a:pt x="51" y="41"/>
                      <a:pt x="51" y="41"/>
                      <a:pt x="51" y="41"/>
                    </a:cubicBezTo>
                    <a:cubicBezTo>
                      <a:pt x="52" y="42"/>
                      <a:pt x="52" y="42"/>
                      <a:pt x="52" y="42"/>
                    </a:cubicBezTo>
                    <a:cubicBezTo>
                      <a:pt x="59" y="46"/>
                      <a:pt x="59" y="46"/>
                      <a:pt x="59" y="46"/>
                    </a:cubicBezTo>
                    <a:cubicBezTo>
                      <a:pt x="65" y="29"/>
                      <a:pt x="65" y="29"/>
                      <a:pt x="65" y="29"/>
                    </a:cubicBezTo>
                    <a:cubicBezTo>
                      <a:pt x="66" y="27"/>
                      <a:pt x="66" y="27"/>
                      <a:pt x="66" y="27"/>
                    </a:cubicBezTo>
                    <a:cubicBezTo>
                      <a:pt x="67" y="29"/>
                      <a:pt x="67" y="29"/>
                      <a:pt x="67" y="29"/>
                    </a:cubicBezTo>
                    <a:cubicBezTo>
                      <a:pt x="73" y="34"/>
                      <a:pt x="73" y="34"/>
                      <a:pt x="73" y="34"/>
                    </a:cubicBezTo>
                    <a:cubicBezTo>
                      <a:pt x="81" y="21"/>
                      <a:pt x="81" y="21"/>
                      <a:pt x="81" y="21"/>
                    </a:cubicBezTo>
                    <a:cubicBezTo>
                      <a:pt x="83" y="23"/>
                      <a:pt x="83" y="23"/>
                      <a:pt x="83" y="23"/>
                    </a:cubicBezTo>
                    <a:cubicBezTo>
                      <a:pt x="75" y="38"/>
                      <a:pt x="75" y="38"/>
                      <a:pt x="75" y="38"/>
                    </a:cubicBezTo>
                    <a:cubicBezTo>
                      <a:pt x="73" y="40"/>
                      <a:pt x="73" y="40"/>
                      <a:pt x="73" y="40"/>
                    </a:cubicBezTo>
                    <a:cubicBezTo>
                      <a:pt x="72" y="38"/>
                      <a:pt x="72" y="38"/>
                      <a:pt x="72" y="38"/>
                    </a:cubicBezTo>
                    <a:cubicBezTo>
                      <a:pt x="67" y="33"/>
                      <a:pt x="67" y="33"/>
                      <a:pt x="67" y="33"/>
                    </a:cubicBezTo>
                    <a:cubicBezTo>
                      <a:pt x="61" y="49"/>
                      <a:pt x="61" y="49"/>
                      <a:pt x="61" y="49"/>
                    </a:cubicBezTo>
                    <a:cubicBezTo>
                      <a:pt x="61" y="51"/>
                      <a:pt x="61" y="51"/>
                      <a:pt x="61" y="51"/>
                    </a:cubicBezTo>
                    <a:cubicBezTo>
                      <a:pt x="59" y="50"/>
                      <a:pt x="59" y="50"/>
                      <a:pt x="59" y="50"/>
                    </a:cubicBezTo>
                    <a:cubicBezTo>
                      <a:pt x="51" y="45"/>
                      <a:pt x="51" y="45"/>
                      <a:pt x="51" y="45"/>
                    </a:cubicBezTo>
                    <a:cubicBezTo>
                      <a:pt x="42" y="48"/>
                      <a:pt x="42" y="48"/>
                      <a:pt x="42" y="48"/>
                    </a:cubicBezTo>
                    <a:cubicBezTo>
                      <a:pt x="41" y="45"/>
                      <a:pt x="41" y="45"/>
                      <a:pt x="41" y="45"/>
                    </a:cubicBezTo>
                    <a:close/>
                    <a:moveTo>
                      <a:pt x="43" y="86"/>
                    </a:moveTo>
                    <a:cubicBezTo>
                      <a:pt x="74" y="86"/>
                      <a:pt x="74" y="86"/>
                      <a:pt x="74" y="86"/>
                    </a:cubicBezTo>
                    <a:cubicBezTo>
                      <a:pt x="74" y="91"/>
                      <a:pt x="74" y="91"/>
                      <a:pt x="74" y="91"/>
                    </a:cubicBezTo>
                    <a:cubicBezTo>
                      <a:pt x="43" y="91"/>
                      <a:pt x="43" y="91"/>
                      <a:pt x="43" y="91"/>
                    </a:cubicBezTo>
                    <a:cubicBezTo>
                      <a:pt x="43" y="86"/>
                      <a:pt x="43" y="86"/>
                      <a:pt x="43" y="86"/>
                    </a:cubicBezTo>
                    <a:close/>
                    <a:moveTo>
                      <a:pt x="63" y="68"/>
                    </a:moveTo>
                    <a:cubicBezTo>
                      <a:pt x="93" y="68"/>
                      <a:pt x="93" y="68"/>
                      <a:pt x="93" y="68"/>
                    </a:cubicBezTo>
                    <a:cubicBezTo>
                      <a:pt x="97" y="68"/>
                      <a:pt x="97" y="68"/>
                      <a:pt x="97" y="68"/>
                    </a:cubicBezTo>
                    <a:cubicBezTo>
                      <a:pt x="97" y="64"/>
                      <a:pt x="97" y="64"/>
                      <a:pt x="97" y="64"/>
                    </a:cubicBezTo>
                    <a:cubicBezTo>
                      <a:pt x="97" y="6"/>
                      <a:pt x="97" y="6"/>
                      <a:pt x="97" y="6"/>
                    </a:cubicBezTo>
                    <a:cubicBezTo>
                      <a:pt x="97" y="3"/>
                      <a:pt x="97" y="3"/>
                      <a:pt x="97" y="3"/>
                    </a:cubicBezTo>
                    <a:cubicBezTo>
                      <a:pt x="93" y="3"/>
                      <a:pt x="93" y="3"/>
                      <a:pt x="93" y="3"/>
                    </a:cubicBezTo>
                    <a:cubicBezTo>
                      <a:pt x="34" y="3"/>
                      <a:pt x="34" y="3"/>
                      <a:pt x="34" y="3"/>
                    </a:cubicBezTo>
                    <a:cubicBezTo>
                      <a:pt x="34" y="9"/>
                      <a:pt x="34" y="9"/>
                      <a:pt x="34" y="9"/>
                    </a:cubicBezTo>
                    <a:cubicBezTo>
                      <a:pt x="90" y="9"/>
                      <a:pt x="90" y="9"/>
                      <a:pt x="90" y="9"/>
                    </a:cubicBezTo>
                    <a:cubicBezTo>
                      <a:pt x="90" y="61"/>
                      <a:pt x="90" y="61"/>
                      <a:pt x="90" y="61"/>
                    </a:cubicBezTo>
                    <a:cubicBezTo>
                      <a:pt x="36" y="61"/>
                      <a:pt x="36" y="61"/>
                      <a:pt x="36" y="61"/>
                    </a:cubicBezTo>
                    <a:cubicBezTo>
                      <a:pt x="36" y="68"/>
                      <a:pt x="36" y="68"/>
                      <a:pt x="36" y="68"/>
                    </a:cubicBezTo>
                    <a:cubicBezTo>
                      <a:pt x="54" y="68"/>
                      <a:pt x="54" y="68"/>
                      <a:pt x="54" y="68"/>
                    </a:cubicBezTo>
                    <a:cubicBezTo>
                      <a:pt x="54" y="84"/>
                      <a:pt x="54" y="84"/>
                      <a:pt x="54" y="84"/>
                    </a:cubicBezTo>
                    <a:cubicBezTo>
                      <a:pt x="63" y="84"/>
                      <a:pt x="63" y="84"/>
                      <a:pt x="63" y="84"/>
                    </a:cubicBezTo>
                    <a:cubicBezTo>
                      <a:pt x="63" y="68"/>
                      <a:pt x="63" y="68"/>
                      <a:pt x="63" y="68"/>
                    </a:cubicBezTo>
                    <a:close/>
                    <a:moveTo>
                      <a:pt x="0" y="50"/>
                    </a:moveTo>
                    <a:cubicBezTo>
                      <a:pt x="7" y="55"/>
                      <a:pt x="7" y="55"/>
                      <a:pt x="7" y="55"/>
                    </a:cubicBezTo>
                    <a:cubicBezTo>
                      <a:pt x="5" y="91"/>
                      <a:pt x="5" y="91"/>
                      <a:pt x="5" y="91"/>
                    </a:cubicBezTo>
                    <a:cubicBezTo>
                      <a:pt x="14" y="91"/>
                      <a:pt x="14" y="91"/>
                      <a:pt x="14" y="91"/>
                    </a:cubicBezTo>
                    <a:cubicBezTo>
                      <a:pt x="16" y="60"/>
                      <a:pt x="16" y="60"/>
                      <a:pt x="16" y="60"/>
                    </a:cubicBezTo>
                    <a:cubicBezTo>
                      <a:pt x="20" y="60"/>
                      <a:pt x="20" y="60"/>
                      <a:pt x="20" y="60"/>
                    </a:cubicBezTo>
                    <a:cubicBezTo>
                      <a:pt x="22" y="91"/>
                      <a:pt x="22" y="91"/>
                      <a:pt x="22" y="91"/>
                    </a:cubicBezTo>
                    <a:cubicBezTo>
                      <a:pt x="31" y="91"/>
                      <a:pt x="31" y="91"/>
                      <a:pt x="31" y="91"/>
                    </a:cubicBezTo>
                    <a:cubicBezTo>
                      <a:pt x="29" y="55"/>
                      <a:pt x="29" y="55"/>
                      <a:pt x="29" y="55"/>
                    </a:cubicBezTo>
                    <a:cubicBezTo>
                      <a:pt x="28" y="33"/>
                      <a:pt x="28" y="33"/>
                      <a:pt x="28" y="33"/>
                    </a:cubicBezTo>
                    <a:cubicBezTo>
                      <a:pt x="50" y="32"/>
                      <a:pt x="50" y="32"/>
                      <a:pt x="50" y="32"/>
                    </a:cubicBezTo>
                    <a:cubicBezTo>
                      <a:pt x="55" y="24"/>
                      <a:pt x="55" y="24"/>
                      <a:pt x="55" y="24"/>
                    </a:cubicBezTo>
                    <a:cubicBezTo>
                      <a:pt x="30" y="23"/>
                      <a:pt x="30" y="23"/>
                      <a:pt x="30" y="23"/>
                    </a:cubicBezTo>
                    <a:cubicBezTo>
                      <a:pt x="20" y="23"/>
                      <a:pt x="20" y="23"/>
                      <a:pt x="20" y="23"/>
                    </a:cubicBezTo>
                    <a:cubicBezTo>
                      <a:pt x="20" y="24"/>
                      <a:pt x="20" y="24"/>
                      <a:pt x="20" y="24"/>
                    </a:cubicBezTo>
                    <a:cubicBezTo>
                      <a:pt x="19" y="27"/>
                      <a:pt x="19" y="27"/>
                      <a:pt x="19" y="27"/>
                    </a:cubicBezTo>
                    <a:cubicBezTo>
                      <a:pt x="22" y="43"/>
                      <a:pt x="22" y="43"/>
                      <a:pt x="22" y="43"/>
                    </a:cubicBezTo>
                    <a:cubicBezTo>
                      <a:pt x="18" y="47"/>
                      <a:pt x="18" y="47"/>
                      <a:pt x="18" y="47"/>
                    </a:cubicBezTo>
                    <a:cubicBezTo>
                      <a:pt x="18" y="47"/>
                      <a:pt x="18" y="47"/>
                      <a:pt x="18" y="47"/>
                    </a:cubicBezTo>
                    <a:cubicBezTo>
                      <a:pt x="18" y="47"/>
                      <a:pt x="18" y="47"/>
                      <a:pt x="18" y="47"/>
                    </a:cubicBezTo>
                    <a:cubicBezTo>
                      <a:pt x="18" y="47"/>
                      <a:pt x="18" y="47"/>
                      <a:pt x="18" y="47"/>
                    </a:cubicBezTo>
                    <a:cubicBezTo>
                      <a:pt x="18" y="47"/>
                      <a:pt x="18" y="47"/>
                      <a:pt x="18" y="47"/>
                    </a:cubicBezTo>
                    <a:cubicBezTo>
                      <a:pt x="14" y="43"/>
                      <a:pt x="14" y="43"/>
                      <a:pt x="14" y="43"/>
                    </a:cubicBezTo>
                    <a:cubicBezTo>
                      <a:pt x="16" y="27"/>
                      <a:pt x="16" y="27"/>
                      <a:pt x="16" y="27"/>
                    </a:cubicBezTo>
                    <a:cubicBezTo>
                      <a:pt x="15" y="24"/>
                      <a:pt x="15" y="24"/>
                      <a:pt x="15" y="24"/>
                    </a:cubicBezTo>
                    <a:cubicBezTo>
                      <a:pt x="16" y="23"/>
                      <a:pt x="16" y="23"/>
                      <a:pt x="16" y="23"/>
                    </a:cubicBezTo>
                    <a:cubicBezTo>
                      <a:pt x="5" y="23"/>
                      <a:pt x="5" y="23"/>
                      <a:pt x="5" y="23"/>
                    </a:cubicBezTo>
                    <a:lnTo>
                      <a:pt x="0" y="50"/>
                    </a:lnTo>
                    <a:close/>
                  </a:path>
                </a:pathLst>
              </a:custGeom>
              <a:solidFill>
                <a:srgbClr val="089CEF"/>
              </a:solidFill>
              <a:ln>
                <a:noFill/>
              </a:ln>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lumMod val="95000"/>
                    </a:schemeClr>
                  </a:solidFill>
                </a:endParaRPr>
              </a:p>
            </p:txBody>
          </p:sp>
          <p:grpSp>
            <p:nvGrpSpPr>
              <p:cNvPr id="101" name="组合 100"/>
              <p:cNvGrpSpPr/>
              <p:nvPr/>
            </p:nvGrpSpPr>
            <p:grpSpPr>
              <a:xfrm>
                <a:off x="1019770" y="4572356"/>
                <a:ext cx="1613893" cy="735248"/>
                <a:chOff x="1019770" y="3629134"/>
                <a:chExt cx="1613893" cy="735248"/>
              </a:xfrm>
            </p:grpSpPr>
            <p:sp>
              <p:nvSpPr>
                <p:cNvPr id="102" name="文本框 101"/>
                <p:cNvSpPr txBox="1"/>
                <p:nvPr/>
              </p:nvSpPr>
              <p:spPr>
                <a:xfrm>
                  <a:off x="1019770" y="3629134"/>
                  <a:ext cx="770930" cy="307777"/>
                </a:xfrm>
                <a:prstGeom prst="rect">
                  <a:avLst/>
                </a:prstGeom>
                <a:noFill/>
              </p:spPr>
              <p:txBody>
                <a:bodyPr wrap="square" rtlCol="0">
                  <a:spAutoFit/>
                </a:bodyPr>
                <a:lstStyle/>
                <a:p>
                  <a:pPr algn="dist"/>
                  <a:r>
                    <a:rPr lang="zh-CN" altLang="en-US" sz="1400" b="1" dirty="0">
                      <a:solidFill>
                        <a:srgbClr val="089CEF"/>
                      </a:solidFill>
                      <a:latin typeface="明黑" panose="020B0300000000000000" pitchFamily="34" charset="-122"/>
                      <a:ea typeface="明黑" panose="020B0300000000000000" pitchFamily="34" charset="-122"/>
                    </a:rPr>
                    <a:t>高效率</a:t>
                  </a:r>
                </a:p>
              </p:txBody>
            </p:sp>
            <p:sp>
              <p:nvSpPr>
                <p:cNvPr id="103" name="矩形 102"/>
                <p:cNvSpPr/>
                <p:nvPr/>
              </p:nvSpPr>
              <p:spPr>
                <a:xfrm>
                  <a:off x="1019770" y="3933495"/>
                  <a:ext cx="1613893" cy="430887"/>
                </a:xfrm>
                <a:prstGeom prst="rect">
                  <a:avLst/>
                </a:prstGeom>
              </p:spPr>
              <p:txBody>
                <a:bodyPr wrap="square">
                  <a:spAutoFit/>
                </a:bodyPr>
                <a:lstStyle/>
                <a:p>
                  <a:r>
                    <a:rPr lang="zh-CN" altLang="en-US" sz="1050" dirty="0">
                      <a:solidFill>
                        <a:sysClr val="windowText" lastClr="000000"/>
                      </a:solidFill>
                      <a:latin typeface="明黑" panose="020B0300000000000000" pitchFamily="34" charset="-122"/>
                      <a:ea typeface="明黑" panose="020B0300000000000000" pitchFamily="34" charset="-122"/>
                    </a:rPr>
                    <a:t>声音以及视频剪辑等把自己所要表达的信息</a:t>
                  </a:r>
                </a:p>
              </p:txBody>
            </p:sp>
          </p:grpSp>
        </p:grpSp>
      </p:grpSp>
      <p:grpSp>
        <p:nvGrpSpPr>
          <p:cNvPr id="20" name="组合 19"/>
          <p:cNvGrpSpPr/>
          <p:nvPr/>
        </p:nvGrpSpPr>
        <p:grpSpPr>
          <a:xfrm>
            <a:off x="739222" y="5259217"/>
            <a:ext cx="1894441" cy="735248"/>
            <a:chOff x="739222" y="5259217"/>
            <a:chExt cx="1894441" cy="735248"/>
          </a:xfrm>
        </p:grpSpPr>
        <p:sp>
          <p:nvSpPr>
            <p:cNvPr id="75" name="Freeform 245"/>
            <p:cNvSpPr>
              <a:spLocks noEditPoints="1"/>
            </p:cNvSpPr>
            <p:nvPr/>
          </p:nvSpPr>
          <p:spPr bwMode="auto">
            <a:xfrm>
              <a:off x="739222" y="5437646"/>
              <a:ext cx="356226" cy="236087"/>
            </a:xfrm>
            <a:custGeom>
              <a:avLst/>
              <a:gdLst>
                <a:gd name="T0" fmla="*/ 10 w 115"/>
                <a:gd name="T1" fmla="*/ 0 h 76"/>
                <a:gd name="T2" fmla="*/ 14 w 115"/>
                <a:gd name="T3" fmla="*/ 42 h 76"/>
                <a:gd name="T4" fmla="*/ 24 w 115"/>
                <a:gd name="T5" fmla="*/ 43 h 76"/>
                <a:gd name="T6" fmla="*/ 54 w 115"/>
                <a:gd name="T7" fmla="*/ 24 h 76"/>
                <a:gd name="T8" fmla="*/ 71 w 115"/>
                <a:gd name="T9" fmla="*/ 28 h 76"/>
                <a:gd name="T10" fmla="*/ 42 w 115"/>
                <a:gd name="T11" fmla="*/ 12 h 76"/>
                <a:gd name="T12" fmla="*/ 26 w 115"/>
                <a:gd name="T13" fmla="*/ 13 h 76"/>
                <a:gd name="T14" fmla="*/ 20 w 115"/>
                <a:gd name="T15" fmla="*/ 22 h 76"/>
                <a:gd name="T16" fmla="*/ 25 w 115"/>
                <a:gd name="T17" fmla="*/ 5 h 76"/>
                <a:gd name="T18" fmla="*/ 115 w 115"/>
                <a:gd name="T19" fmla="*/ 32 h 76"/>
                <a:gd name="T20" fmla="*/ 100 w 115"/>
                <a:gd name="T21" fmla="*/ 38 h 76"/>
                <a:gd name="T22" fmla="*/ 84 w 115"/>
                <a:gd name="T23" fmla="*/ 46 h 76"/>
                <a:gd name="T24" fmla="*/ 74 w 115"/>
                <a:gd name="T25" fmla="*/ 69 h 76"/>
                <a:gd name="T26" fmla="*/ 67 w 115"/>
                <a:gd name="T27" fmla="*/ 76 h 76"/>
                <a:gd name="T28" fmla="*/ 64 w 115"/>
                <a:gd name="T29" fmla="*/ 64 h 76"/>
                <a:gd name="T30" fmla="*/ 53 w 115"/>
                <a:gd name="T31" fmla="*/ 73 h 76"/>
                <a:gd name="T32" fmla="*/ 53 w 115"/>
                <a:gd name="T33" fmla="*/ 59 h 76"/>
                <a:gd name="T34" fmla="*/ 40 w 115"/>
                <a:gd name="T35" fmla="*/ 68 h 76"/>
                <a:gd name="T36" fmla="*/ 48 w 115"/>
                <a:gd name="T37" fmla="*/ 48 h 76"/>
                <a:gd name="T38" fmla="*/ 31 w 115"/>
                <a:gd name="T39" fmla="*/ 59 h 76"/>
                <a:gd name="T40" fmla="*/ 50 w 115"/>
                <a:gd name="T41" fmla="*/ 30 h 76"/>
                <a:gd name="T42" fmla="*/ 69 w 115"/>
                <a:gd name="T43" fmla="*/ 37 h 76"/>
                <a:gd name="T44" fmla="*/ 69 w 115"/>
                <a:gd name="T45" fmla="*/ 19 h 76"/>
                <a:gd name="T46" fmla="*/ 89 w 115"/>
                <a:gd name="T47" fmla="*/ 27 h 76"/>
                <a:gd name="T48" fmla="*/ 81 w 115"/>
                <a:gd name="T49" fmla="*/ 14 h 76"/>
                <a:gd name="T50" fmla="*/ 79 w 115"/>
                <a:gd name="T51" fmla="*/ 12 h 76"/>
                <a:gd name="T52" fmla="*/ 97 w 115"/>
                <a:gd name="T53" fmla="*/ 52 h 76"/>
                <a:gd name="T54" fmla="*/ 85 w 115"/>
                <a:gd name="T55" fmla="*/ 53 h 76"/>
                <a:gd name="T56" fmla="*/ 97 w 115"/>
                <a:gd name="T57" fmla="*/ 52 h 76"/>
                <a:gd name="T58" fmla="*/ 86 w 115"/>
                <a:gd name="T59" fmla="*/ 67 h 76"/>
                <a:gd name="T60" fmla="*/ 76 w 115"/>
                <a:gd name="T61" fmla="*/ 63 h 76"/>
                <a:gd name="T62" fmla="*/ 87 w 115"/>
                <a:gd name="T63" fmla="*/ 65 h 76"/>
                <a:gd name="T64" fmla="*/ 81 w 115"/>
                <a:gd name="T65" fmla="*/ 54 h 76"/>
                <a:gd name="T66" fmla="*/ 87 w 115"/>
                <a:gd name="T67" fmla="*/ 65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15" h="76">
                  <a:moveTo>
                    <a:pt x="25" y="5"/>
                  </a:moveTo>
                  <a:cubicBezTo>
                    <a:pt x="10" y="0"/>
                    <a:pt x="10" y="0"/>
                    <a:pt x="10" y="0"/>
                  </a:cubicBezTo>
                  <a:cubicBezTo>
                    <a:pt x="0" y="38"/>
                    <a:pt x="0" y="38"/>
                    <a:pt x="0" y="38"/>
                  </a:cubicBezTo>
                  <a:cubicBezTo>
                    <a:pt x="14" y="42"/>
                    <a:pt x="14" y="42"/>
                    <a:pt x="14" y="42"/>
                  </a:cubicBezTo>
                  <a:cubicBezTo>
                    <a:pt x="16" y="36"/>
                    <a:pt x="16" y="36"/>
                    <a:pt x="16" y="36"/>
                  </a:cubicBezTo>
                  <a:cubicBezTo>
                    <a:pt x="24" y="43"/>
                    <a:pt x="24" y="43"/>
                    <a:pt x="24" y="43"/>
                  </a:cubicBezTo>
                  <a:cubicBezTo>
                    <a:pt x="43" y="28"/>
                    <a:pt x="43" y="28"/>
                    <a:pt x="43" y="28"/>
                  </a:cubicBezTo>
                  <a:cubicBezTo>
                    <a:pt x="54" y="24"/>
                    <a:pt x="54" y="24"/>
                    <a:pt x="54" y="24"/>
                  </a:cubicBezTo>
                  <a:cubicBezTo>
                    <a:pt x="67" y="32"/>
                    <a:pt x="67" y="32"/>
                    <a:pt x="67" y="32"/>
                  </a:cubicBezTo>
                  <a:cubicBezTo>
                    <a:pt x="71" y="28"/>
                    <a:pt x="71" y="28"/>
                    <a:pt x="71" y="28"/>
                  </a:cubicBezTo>
                  <a:cubicBezTo>
                    <a:pt x="61" y="13"/>
                    <a:pt x="61" y="13"/>
                    <a:pt x="61" y="13"/>
                  </a:cubicBezTo>
                  <a:cubicBezTo>
                    <a:pt x="42" y="12"/>
                    <a:pt x="42" y="12"/>
                    <a:pt x="42" y="12"/>
                  </a:cubicBezTo>
                  <a:cubicBezTo>
                    <a:pt x="28" y="14"/>
                    <a:pt x="28" y="14"/>
                    <a:pt x="28" y="14"/>
                  </a:cubicBezTo>
                  <a:cubicBezTo>
                    <a:pt x="26" y="13"/>
                    <a:pt x="26" y="13"/>
                    <a:pt x="26" y="13"/>
                  </a:cubicBezTo>
                  <a:cubicBezTo>
                    <a:pt x="21" y="23"/>
                    <a:pt x="21" y="23"/>
                    <a:pt x="21" y="23"/>
                  </a:cubicBezTo>
                  <a:cubicBezTo>
                    <a:pt x="20" y="22"/>
                    <a:pt x="20" y="22"/>
                    <a:pt x="20" y="22"/>
                  </a:cubicBezTo>
                  <a:cubicBezTo>
                    <a:pt x="23" y="11"/>
                    <a:pt x="23" y="11"/>
                    <a:pt x="23" y="11"/>
                  </a:cubicBezTo>
                  <a:cubicBezTo>
                    <a:pt x="25" y="5"/>
                    <a:pt x="25" y="5"/>
                    <a:pt x="25" y="5"/>
                  </a:cubicBezTo>
                  <a:close/>
                  <a:moveTo>
                    <a:pt x="91" y="2"/>
                  </a:moveTo>
                  <a:cubicBezTo>
                    <a:pt x="115" y="32"/>
                    <a:pt x="115" y="32"/>
                    <a:pt x="115" y="32"/>
                  </a:cubicBezTo>
                  <a:cubicBezTo>
                    <a:pt x="103" y="42"/>
                    <a:pt x="103" y="42"/>
                    <a:pt x="103" y="42"/>
                  </a:cubicBezTo>
                  <a:cubicBezTo>
                    <a:pt x="100" y="38"/>
                    <a:pt x="100" y="38"/>
                    <a:pt x="100" y="38"/>
                  </a:cubicBezTo>
                  <a:cubicBezTo>
                    <a:pt x="92" y="48"/>
                    <a:pt x="92" y="48"/>
                    <a:pt x="92" y="48"/>
                  </a:cubicBezTo>
                  <a:cubicBezTo>
                    <a:pt x="84" y="46"/>
                    <a:pt x="84" y="46"/>
                    <a:pt x="84" y="46"/>
                  </a:cubicBezTo>
                  <a:cubicBezTo>
                    <a:pt x="78" y="49"/>
                    <a:pt x="71" y="55"/>
                    <a:pt x="70" y="62"/>
                  </a:cubicBezTo>
                  <a:cubicBezTo>
                    <a:pt x="74" y="69"/>
                    <a:pt x="74" y="69"/>
                    <a:pt x="74" y="69"/>
                  </a:cubicBezTo>
                  <a:cubicBezTo>
                    <a:pt x="73" y="71"/>
                    <a:pt x="73" y="71"/>
                    <a:pt x="73" y="71"/>
                  </a:cubicBezTo>
                  <a:cubicBezTo>
                    <a:pt x="71" y="73"/>
                    <a:pt x="69" y="74"/>
                    <a:pt x="67" y="76"/>
                  </a:cubicBezTo>
                  <a:cubicBezTo>
                    <a:pt x="65" y="75"/>
                    <a:pt x="63" y="73"/>
                    <a:pt x="61" y="72"/>
                  </a:cubicBezTo>
                  <a:cubicBezTo>
                    <a:pt x="61" y="69"/>
                    <a:pt x="64" y="65"/>
                    <a:pt x="64" y="64"/>
                  </a:cubicBezTo>
                  <a:cubicBezTo>
                    <a:pt x="63" y="63"/>
                    <a:pt x="63" y="63"/>
                    <a:pt x="63" y="63"/>
                  </a:cubicBezTo>
                  <a:cubicBezTo>
                    <a:pt x="61" y="66"/>
                    <a:pt x="55" y="71"/>
                    <a:pt x="53" y="73"/>
                  </a:cubicBezTo>
                  <a:cubicBezTo>
                    <a:pt x="51" y="72"/>
                    <a:pt x="49" y="71"/>
                    <a:pt x="46" y="69"/>
                  </a:cubicBezTo>
                  <a:cubicBezTo>
                    <a:pt x="47" y="67"/>
                    <a:pt x="52" y="61"/>
                    <a:pt x="53" y="59"/>
                  </a:cubicBezTo>
                  <a:cubicBezTo>
                    <a:pt x="52" y="58"/>
                    <a:pt x="52" y="58"/>
                    <a:pt x="52" y="58"/>
                  </a:cubicBezTo>
                  <a:cubicBezTo>
                    <a:pt x="48" y="63"/>
                    <a:pt x="43" y="67"/>
                    <a:pt x="40" y="68"/>
                  </a:cubicBezTo>
                  <a:cubicBezTo>
                    <a:pt x="33" y="63"/>
                    <a:pt x="33" y="63"/>
                    <a:pt x="33" y="63"/>
                  </a:cubicBezTo>
                  <a:cubicBezTo>
                    <a:pt x="37" y="57"/>
                    <a:pt x="43" y="52"/>
                    <a:pt x="48" y="48"/>
                  </a:cubicBezTo>
                  <a:cubicBezTo>
                    <a:pt x="47" y="46"/>
                    <a:pt x="47" y="46"/>
                    <a:pt x="47" y="46"/>
                  </a:cubicBezTo>
                  <a:cubicBezTo>
                    <a:pt x="43" y="49"/>
                    <a:pt x="35" y="56"/>
                    <a:pt x="31" y="59"/>
                  </a:cubicBezTo>
                  <a:cubicBezTo>
                    <a:pt x="27" y="58"/>
                    <a:pt x="25" y="56"/>
                    <a:pt x="24" y="52"/>
                  </a:cubicBezTo>
                  <a:cubicBezTo>
                    <a:pt x="32" y="45"/>
                    <a:pt x="41" y="37"/>
                    <a:pt x="50" y="30"/>
                  </a:cubicBezTo>
                  <a:cubicBezTo>
                    <a:pt x="55" y="29"/>
                    <a:pt x="55" y="29"/>
                    <a:pt x="55" y="29"/>
                  </a:cubicBezTo>
                  <a:cubicBezTo>
                    <a:pt x="69" y="37"/>
                    <a:pt x="69" y="37"/>
                    <a:pt x="69" y="37"/>
                  </a:cubicBezTo>
                  <a:cubicBezTo>
                    <a:pt x="76" y="30"/>
                    <a:pt x="76" y="30"/>
                    <a:pt x="76" y="30"/>
                  </a:cubicBezTo>
                  <a:cubicBezTo>
                    <a:pt x="69" y="19"/>
                    <a:pt x="69" y="19"/>
                    <a:pt x="69" y="19"/>
                  </a:cubicBezTo>
                  <a:cubicBezTo>
                    <a:pt x="72" y="17"/>
                    <a:pt x="74" y="16"/>
                    <a:pt x="76" y="15"/>
                  </a:cubicBezTo>
                  <a:cubicBezTo>
                    <a:pt x="89" y="27"/>
                    <a:pt x="89" y="27"/>
                    <a:pt x="89" y="27"/>
                  </a:cubicBezTo>
                  <a:cubicBezTo>
                    <a:pt x="90" y="26"/>
                    <a:pt x="90" y="26"/>
                    <a:pt x="90" y="26"/>
                  </a:cubicBezTo>
                  <a:cubicBezTo>
                    <a:pt x="81" y="14"/>
                    <a:pt x="81" y="14"/>
                    <a:pt x="81" y="14"/>
                  </a:cubicBezTo>
                  <a:cubicBezTo>
                    <a:pt x="81" y="14"/>
                    <a:pt x="81" y="14"/>
                    <a:pt x="81" y="14"/>
                  </a:cubicBezTo>
                  <a:cubicBezTo>
                    <a:pt x="79" y="12"/>
                    <a:pt x="79" y="12"/>
                    <a:pt x="79" y="12"/>
                  </a:cubicBezTo>
                  <a:cubicBezTo>
                    <a:pt x="91" y="2"/>
                    <a:pt x="91" y="2"/>
                    <a:pt x="91" y="2"/>
                  </a:cubicBezTo>
                  <a:close/>
                  <a:moveTo>
                    <a:pt x="97" y="52"/>
                  </a:moveTo>
                  <a:cubicBezTo>
                    <a:pt x="87" y="50"/>
                    <a:pt x="87" y="50"/>
                    <a:pt x="87" y="50"/>
                  </a:cubicBezTo>
                  <a:cubicBezTo>
                    <a:pt x="85" y="53"/>
                    <a:pt x="85" y="53"/>
                    <a:pt x="85" y="53"/>
                  </a:cubicBezTo>
                  <a:cubicBezTo>
                    <a:pt x="93" y="58"/>
                    <a:pt x="93" y="58"/>
                    <a:pt x="93" y="58"/>
                  </a:cubicBezTo>
                  <a:cubicBezTo>
                    <a:pt x="94" y="56"/>
                    <a:pt x="95" y="54"/>
                    <a:pt x="97" y="52"/>
                  </a:cubicBezTo>
                  <a:close/>
                  <a:moveTo>
                    <a:pt x="80" y="71"/>
                  </a:moveTo>
                  <a:cubicBezTo>
                    <a:pt x="82" y="70"/>
                    <a:pt x="84" y="68"/>
                    <a:pt x="86" y="67"/>
                  </a:cubicBezTo>
                  <a:cubicBezTo>
                    <a:pt x="78" y="61"/>
                    <a:pt x="78" y="61"/>
                    <a:pt x="78" y="61"/>
                  </a:cubicBezTo>
                  <a:cubicBezTo>
                    <a:pt x="76" y="63"/>
                    <a:pt x="76" y="63"/>
                    <a:pt x="76" y="63"/>
                  </a:cubicBezTo>
                  <a:cubicBezTo>
                    <a:pt x="80" y="71"/>
                    <a:pt x="80" y="71"/>
                    <a:pt x="80" y="71"/>
                  </a:cubicBezTo>
                  <a:close/>
                  <a:moveTo>
                    <a:pt x="87" y="65"/>
                  </a:moveTo>
                  <a:cubicBezTo>
                    <a:pt x="89" y="64"/>
                    <a:pt x="90" y="62"/>
                    <a:pt x="91" y="60"/>
                  </a:cubicBezTo>
                  <a:cubicBezTo>
                    <a:pt x="81" y="54"/>
                    <a:pt x="81" y="54"/>
                    <a:pt x="81" y="54"/>
                  </a:cubicBezTo>
                  <a:cubicBezTo>
                    <a:pt x="78" y="57"/>
                    <a:pt x="78" y="57"/>
                    <a:pt x="78" y="57"/>
                  </a:cubicBezTo>
                  <a:lnTo>
                    <a:pt x="87" y="65"/>
                  </a:lnTo>
                  <a:close/>
                </a:path>
              </a:pathLst>
            </a:custGeom>
            <a:solidFill>
              <a:srgbClr val="089CEF"/>
            </a:solidFill>
            <a:ln>
              <a:noFill/>
            </a:ln>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lumMod val="95000"/>
                  </a:schemeClr>
                </a:solidFill>
              </a:endParaRPr>
            </a:p>
          </p:txBody>
        </p:sp>
        <p:cxnSp>
          <p:nvCxnSpPr>
            <p:cNvPr id="90" name="直接连接符 89"/>
            <p:cNvCxnSpPr/>
            <p:nvPr/>
          </p:nvCxnSpPr>
          <p:spPr>
            <a:xfrm>
              <a:off x="1116701" y="5551998"/>
              <a:ext cx="1244172" cy="0"/>
            </a:xfrm>
            <a:prstGeom prst="line">
              <a:avLst/>
            </a:prstGeom>
            <a:ln w="952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nvGrpSpPr>
            <p:cNvPr id="104" name="组合 103"/>
            <p:cNvGrpSpPr/>
            <p:nvPr/>
          </p:nvGrpSpPr>
          <p:grpSpPr>
            <a:xfrm>
              <a:off x="1019770" y="5259217"/>
              <a:ext cx="1613893" cy="735248"/>
              <a:chOff x="1019770" y="3629134"/>
              <a:chExt cx="1613893" cy="735248"/>
            </a:xfrm>
          </p:grpSpPr>
          <p:sp>
            <p:nvSpPr>
              <p:cNvPr id="105" name="文本框 104"/>
              <p:cNvSpPr txBox="1"/>
              <p:nvPr/>
            </p:nvSpPr>
            <p:spPr>
              <a:xfrm>
                <a:off x="1019770" y="3629134"/>
                <a:ext cx="770930" cy="307777"/>
              </a:xfrm>
              <a:prstGeom prst="rect">
                <a:avLst/>
              </a:prstGeom>
              <a:noFill/>
            </p:spPr>
            <p:txBody>
              <a:bodyPr wrap="square" rtlCol="0">
                <a:spAutoFit/>
              </a:bodyPr>
              <a:lstStyle/>
              <a:p>
                <a:pPr algn="dist"/>
                <a:r>
                  <a:rPr lang="zh-CN" altLang="en-US" sz="1400" b="1" dirty="0">
                    <a:solidFill>
                      <a:srgbClr val="089CEF"/>
                    </a:solidFill>
                    <a:latin typeface="明黑" panose="020B0300000000000000" pitchFamily="34" charset="-122"/>
                    <a:ea typeface="明黑" panose="020B0300000000000000" pitchFamily="34" charset="-122"/>
                  </a:rPr>
                  <a:t>可靠性</a:t>
                </a:r>
              </a:p>
            </p:txBody>
          </p:sp>
          <p:sp>
            <p:nvSpPr>
              <p:cNvPr id="106" name="矩形 105"/>
              <p:cNvSpPr/>
              <p:nvPr/>
            </p:nvSpPr>
            <p:spPr>
              <a:xfrm>
                <a:off x="1019770" y="3933495"/>
                <a:ext cx="1613893" cy="430887"/>
              </a:xfrm>
              <a:prstGeom prst="rect">
                <a:avLst/>
              </a:prstGeom>
            </p:spPr>
            <p:txBody>
              <a:bodyPr wrap="square">
                <a:spAutoFit/>
              </a:bodyPr>
              <a:lstStyle/>
              <a:p>
                <a:r>
                  <a:rPr lang="zh-CN" altLang="en-US" sz="1050" dirty="0">
                    <a:solidFill>
                      <a:sysClr val="windowText" lastClr="000000"/>
                    </a:solidFill>
                    <a:latin typeface="明黑" panose="020B0300000000000000" pitchFamily="34" charset="-122"/>
                    <a:ea typeface="明黑" panose="020B0300000000000000" pitchFamily="34" charset="-122"/>
                  </a:rPr>
                  <a:t>声音以及视频剪辑等把自己所要表达的信息</a:t>
                </a:r>
              </a:p>
            </p:txBody>
          </p:sp>
        </p:grpSp>
      </p:grpSp>
      <p:grpSp>
        <p:nvGrpSpPr>
          <p:cNvPr id="28" name="组合 27"/>
          <p:cNvGrpSpPr/>
          <p:nvPr/>
        </p:nvGrpSpPr>
        <p:grpSpPr>
          <a:xfrm>
            <a:off x="3958591" y="4212803"/>
            <a:ext cx="1613893" cy="1510420"/>
            <a:chOff x="3958591" y="4212803"/>
            <a:chExt cx="1613893" cy="1510420"/>
          </a:xfrm>
        </p:grpSpPr>
        <p:sp>
          <p:nvSpPr>
            <p:cNvPr id="80" name="Freeform 70"/>
            <p:cNvSpPr>
              <a:spLocks/>
            </p:cNvSpPr>
            <p:nvPr/>
          </p:nvSpPr>
          <p:spPr bwMode="auto">
            <a:xfrm>
              <a:off x="4415227" y="4212803"/>
              <a:ext cx="700621" cy="644850"/>
            </a:xfrm>
            <a:custGeom>
              <a:avLst/>
              <a:gdLst>
                <a:gd name="T0" fmla="*/ 29 w 85"/>
                <a:gd name="T1" fmla="*/ 0 h 78"/>
                <a:gd name="T2" fmla="*/ 34 w 85"/>
                <a:gd name="T3" fmla="*/ 29 h 78"/>
                <a:gd name="T4" fmla="*/ 8 w 85"/>
                <a:gd name="T5" fmla="*/ 29 h 78"/>
                <a:gd name="T6" fmla="*/ 6 w 85"/>
                <a:gd name="T7" fmla="*/ 29 h 78"/>
                <a:gd name="T8" fmla="*/ 0 w 85"/>
                <a:gd name="T9" fmla="*/ 35 h 78"/>
                <a:gd name="T10" fmla="*/ 0 w 85"/>
                <a:gd name="T11" fmla="*/ 35 h 78"/>
                <a:gd name="T12" fmla="*/ 4 w 85"/>
                <a:gd name="T13" fmla="*/ 42 h 78"/>
                <a:gd name="T14" fmla="*/ 0 w 85"/>
                <a:gd name="T15" fmla="*/ 47 h 78"/>
                <a:gd name="T16" fmla="*/ 0 w 85"/>
                <a:gd name="T17" fmla="*/ 47 h 78"/>
                <a:gd name="T18" fmla="*/ 5 w 85"/>
                <a:gd name="T19" fmla="*/ 54 h 78"/>
                <a:gd name="T20" fmla="*/ 4 w 85"/>
                <a:gd name="T21" fmla="*/ 58 h 78"/>
                <a:gd name="T22" fmla="*/ 4 w 85"/>
                <a:gd name="T23" fmla="*/ 58 h 78"/>
                <a:gd name="T24" fmla="*/ 10 w 85"/>
                <a:gd name="T25" fmla="*/ 65 h 78"/>
                <a:gd name="T26" fmla="*/ 11 w 85"/>
                <a:gd name="T27" fmla="*/ 65 h 78"/>
                <a:gd name="T28" fmla="*/ 9 w 85"/>
                <a:gd name="T29" fmla="*/ 70 h 78"/>
                <a:gd name="T30" fmla="*/ 9 w 85"/>
                <a:gd name="T31" fmla="*/ 70 h 78"/>
                <a:gd name="T32" fmla="*/ 15 w 85"/>
                <a:gd name="T33" fmla="*/ 77 h 78"/>
                <a:gd name="T34" fmla="*/ 29 w 85"/>
                <a:gd name="T35" fmla="*/ 77 h 78"/>
                <a:gd name="T36" fmla="*/ 45 w 85"/>
                <a:gd name="T37" fmla="*/ 77 h 78"/>
                <a:gd name="T38" fmla="*/ 46 w 85"/>
                <a:gd name="T39" fmla="*/ 77 h 78"/>
                <a:gd name="T40" fmla="*/ 51 w 85"/>
                <a:gd name="T41" fmla="*/ 71 h 78"/>
                <a:gd name="T42" fmla="*/ 66 w 85"/>
                <a:gd name="T43" fmla="*/ 69 h 78"/>
                <a:gd name="T44" fmla="*/ 66 w 85"/>
                <a:gd name="T45" fmla="*/ 78 h 78"/>
                <a:gd name="T46" fmla="*/ 85 w 85"/>
                <a:gd name="T47" fmla="*/ 78 h 78"/>
                <a:gd name="T48" fmla="*/ 85 w 85"/>
                <a:gd name="T49" fmla="*/ 25 h 78"/>
                <a:gd name="T50" fmla="*/ 66 w 85"/>
                <a:gd name="T51" fmla="*/ 25 h 78"/>
                <a:gd name="T52" fmla="*/ 66 w 85"/>
                <a:gd name="T53" fmla="*/ 32 h 78"/>
                <a:gd name="T54" fmla="*/ 61 w 85"/>
                <a:gd name="T55" fmla="*/ 32 h 78"/>
                <a:gd name="T56" fmla="*/ 29 w 85"/>
                <a:gd name="T57"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5" h="78">
                  <a:moveTo>
                    <a:pt x="29" y="0"/>
                  </a:moveTo>
                  <a:cubicBezTo>
                    <a:pt x="1" y="7"/>
                    <a:pt x="33" y="28"/>
                    <a:pt x="34" y="29"/>
                  </a:cubicBezTo>
                  <a:cubicBezTo>
                    <a:pt x="8" y="29"/>
                    <a:pt x="8" y="29"/>
                    <a:pt x="8" y="29"/>
                  </a:cubicBezTo>
                  <a:cubicBezTo>
                    <a:pt x="6" y="29"/>
                    <a:pt x="6" y="29"/>
                    <a:pt x="6" y="29"/>
                  </a:cubicBezTo>
                  <a:cubicBezTo>
                    <a:pt x="3" y="29"/>
                    <a:pt x="0" y="32"/>
                    <a:pt x="0" y="35"/>
                  </a:cubicBezTo>
                  <a:cubicBezTo>
                    <a:pt x="0" y="35"/>
                    <a:pt x="0" y="35"/>
                    <a:pt x="0" y="35"/>
                  </a:cubicBezTo>
                  <a:cubicBezTo>
                    <a:pt x="0" y="38"/>
                    <a:pt x="1" y="41"/>
                    <a:pt x="4" y="42"/>
                  </a:cubicBezTo>
                  <a:cubicBezTo>
                    <a:pt x="2" y="43"/>
                    <a:pt x="0" y="45"/>
                    <a:pt x="0" y="47"/>
                  </a:cubicBezTo>
                  <a:cubicBezTo>
                    <a:pt x="0" y="47"/>
                    <a:pt x="0" y="47"/>
                    <a:pt x="0" y="47"/>
                  </a:cubicBezTo>
                  <a:cubicBezTo>
                    <a:pt x="0" y="51"/>
                    <a:pt x="2" y="53"/>
                    <a:pt x="5" y="54"/>
                  </a:cubicBezTo>
                  <a:cubicBezTo>
                    <a:pt x="4" y="55"/>
                    <a:pt x="4" y="57"/>
                    <a:pt x="4" y="58"/>
                  </a:cubicBezTo>
                  <a:cubicBezTo>
                    <a:pt x="4" y="58"/>
                    <a:pt x="4" y="58"/>
                    <a:pt x="4" y="58"/>
                  </a:cubicBezTo>
                  <a:cubicBezTo>
                    <a:pt x="4" y="62"/>
                    <a:pt x="7" y="65"/>
                    <a:pt x="10" y="65"/>
                  </a:cubicBezTo>
                  <a:cubicBezTo>
                    <a:pt x="11" y="65"/>
                    <a:pt x="11" y="65"/>
                    <a:pt x="11" y="65"/>
                  </a:cubicBezTo>
                  <a:cubicBezTo>
                    <a:pt x="9" y="66"/>
                    <a:pt x="9" y="68"/>
                    <a:pt x="9" y="70"/>
                  </a:cubicBezTo>
                  <a:cubicBezTo>
                    <a:pt x="9" y="70"/>
                    <a:pt x="9" y="70"/>
                    <a:pt x="9" y="70"/>
                  </a:cubicBezTo>
                  <a:cubicBezTo>
                    <a:pt x="9" y="74"/>
                    <a:pt x="12" y="77"/>
                    <a:pt x="15" y="77"/>
                  </a:cubicBezTo>
                  <a:cubicBezTo>
                    <a:pt x="29" y="77"/>
                    <a:pt x="29" y="77"/>
                    <a:pt x="29" y="77"/>
                  </a:cubicBezTo>
                  <a:cubicBezTo>
                    <a:pt x="45" y="77"/>
                    <a:pt x="45" y="77"/>
                    <a:pt x="45" y="77"/>
                  </a:cubicBezTo>
                  <a:cubicBezTo>
                    <a:pt x="46" y="77"/>
                    <a:pt x="46" y="77"/>
                    <a:pt x="46" y="77"/>
                  </a:cubicBezTo>
                  <a:cubicBezTo>
                    <a:pt x="51" y="71"/>
                    <a:pt x="51" y="71"/>
                    <a:pt x="51" y="71"/>
                  </a:cubicBezTo>
                  <a:cubicBezTo>
                    <a:pt x="66" y="69"/>
                    <a:pt x="66" y="69"/>
                    <a:pt x="66" y="69"/>
                  </a:cubicBezTo>
                  <a:cubicBezTo>
                    <a:pt x="66" y="78"/>
                    <a:pt x="66" y="78"/>
                    <a:pt x="66" y="78"/>
                  </a:cubicBezTo>
                  <a:cubicBezTo>
                    <a:pt x="85" y="78"/>
                    <a:pt x="85" y="78"/>
                    <a:pt x="85" y="78"/>
                  </a:cubicBezTo>
                  <a:cubicBezTo>
                    <a:pt x="85" y="25"/>
                    <a:pt x="85" y="25"/>
                    <a:pt x="85" y="25"/>
                  </a:cubicBezTo>
                  <a:cubicBezTo>
                    <a:pt x="66" y="25"/>
                    <a:pt x="66" y="25"/>
                    <a:pt x="66" y="25"/>
                  </a:cubicBezTo>
                  <a:cubicBezTo>
                    <a:pt x="66" y="32"/>
                    <a:pt x="66" y="32"/>
                    <a:pt x="66" y="32"/>
                  </a:cubicBezTo>
                  <a:cubicBezTo>
                    <a:pt x="61" y="32"/>
                    <a:pt x="61" y="32"/>
                    <a:pt x="61" y="32"/>
                  </a:cubicBezTo>
                  <a:cubicBezTo>
                    <a:pt x="57" y="16"/>
                    <a:pt x="32" y="17"/>
                    <a:pt x="29" y="0"/>
                  </a:cubicBezTo>
                  <a:close/>
                </a:path>
              </a:pathLst>
            </a:custGeom>
            <a:solidFill>
              <a:srgbClr val="089CEF"/>
            </a:solidFill>
            <a:ln>
              <a:noFill/>
            </a:ln>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lumMod val="95000"/>
                  </a:schemeClr>
                </a:solidFill>
              </a:endParaRPr>
            </a:p>
          </p:txBody>
        </p:sp>
        <p:grpSp>
          <p:nvGrpSpPr>
            <p:cNvPr id="108" name="组合 107"/>
            <p:cNvGrpSpPr/>
            <p:nvPr/>
          </p:nvGrpSpPr>
          <p:grpSpPr>
            <a:xfrm>
              <a:off x="3958591" y="4987975"/>
              <a:ext cx="1613893" cy="735248"/>
              <a:chOff x="1019770" y="3629134"/>
              <a:chExt cx="1613893" cy="735248"/>
            </a:xfrm>
          </p:grpSpPr>
          <p:sp>
            <p:nvSpPr>
              <p:cNvPr id="109" name="文本框 108"/>
              <p:cNvSpPr txBox="1"/>
              <p:nvPr/>
            </p:nvSpPr>
            <p:spPr>
              <a:xfrm>
                <a:off x="1230510" y="3629134"/>
                <a:ext cx="1192412" cy="338554"/>
              </a:xfrm>
              <a:prstGeom prst="rect">
                <a:avLst/>
              </a:prstGeom>
              <a:noFill/>
            </p:spPr>
            <p:txBody>
              <a:bodyPr wrap="square" rtlCol="0">
                <a:spAutoFit/>
              </a:bodyPr>
              <a:lstStyle/>
              <a:p>
                <a:pPr algn="dist"/>
                <a:r>
                  <a:rPr lang="zh-CN" altLang="en-US" sz="1600" b="1" dirty="0">
                    <a:solidFill>
                      <a:srgbClr val="089CEF"/>
                    </a:solidFill>
                    <a:latin typeface="明黑" panose="020B0300000000000000" pitchFamily="34" charset="-122"/>
                    <a:ea typeface="明黑" panose="020B0300000000000000" pitchFamily="34" charset="-122"/>
                  </a:rPr>
                  <a:t>优质演绎</a:t>
                </a:r>
              </a:p>
            </p:txBody>
          </p:sp>
          <p:sp>
            <p:nvSpPr>
              <p:cNvPr id="110" name="矩形 109"/>
              <p:cNvSpPr/>
              <p:nvPr/>
            </p:nvSpPr>
            <p:spPr>
              <a:xfrm>
                <a:off x="1019770" y="3933495"/>
                <a:ext cx="1613893" cy="430887"/>
              </a:xfrm>
              <a:prstGeom prst="rect">
                <a:avLst/>
              </a:prstGeom>
            </p:spPr>
            <p:txBody>
              <a:bodyPr wrap="square">
                <a:spAutoFit/>
              </a:bodyPr>
              <a:lstStyle/>
              <a:p>
                <a:pPr algn="ctr"/>
                <a:r>
                  <a:rPr lang="zh-CN" altLang="en-US" sz="1100" dirty="0">
                    <a:solidFill>
                      <a:sysClr val="windowText" lastClr="000000"/>
                    </a:solidFill>
                    <a:latin typeface="明黑" panose="020B0300000000000000" pitchFamily="34" charset="-122"/>
                    <a:ea typeface="明黑" panose="020B0300000000000000" pitchFamily="34" charset="-122"/>
                  </a:rPr>
                  <a:t>声音以及视频剪辑等把自己所要表达的信息</a:t>
                </a:r>
              </a:p>
            </p:txBody>
          </p:sp>
        </p:grpSp>
      </p:grpSp>
    </p:spTree>
    <p:extLst>
      <p:ext uri="{BB962C8B-B14F-4D97-AF65-F5344CB8AC3E}">
        <p14:creationId xmlns:p14="http://schemas.microsoft.com/office/powerpoint/2010/main" val="969466877"/>
      </p:ext>
    </p:extLst>
  </p:cSld>
  <p:clrMapOvr>
    <a:masterClrMapping/>
  </p:clrMapOvr>
  <mc:AlternateContent xmlns:mc="http://schemas.openxmlformats.org/markup-compatibility/2006" xmlns:p14="http://schemas.microsoft.com/office/powerpoint/2010/main">
    <mc:Choice Requires="p14">
      <p:transition spd="slow" p14:dur="1250" advClick="0" advTm="0">
        <p14:flip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outHorizontal)">
                                      <p:cBhvr>
                                        <p:cTn id="7" dur="250"/>
                                        <p:tgtEl>
                                          <p:spTgt spid="2"/>
                                        </p:tgtEl>
                                      </p:cBhvr>
                                    </p:animEffect>
                                  </p:childTnLst>
                                </p:cTn>
                              </p:par>
                            </p:childTnLst>
                          </p:cTn>
                        </p:par>
                        <p:par>
                          <p:cTn id="8" fill="hold">
                            <p:stCondLst>
                              <p:cond delay="250"/>
                            </p:stCondLst>
                            <p:childTnLst>
                              <p:par>
                                <p:cTn id="9" presetID="22" presetClass="entr" presetSubtype="2"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right)">
                                      <p:cBhvr>
                                        <p:cTn id="11" dur="250"/>
                                        <p:tgtEl>
                                          <p:spTgt spid="3"/>
                                        </p:tgtEl>
                                      </p:cBhvr>
                                    </p:animEffect>
                                  </p:childTnLst>
                                </p:cTn>
                              </p:par>
                            </p:childTnLst>
                          </p:cTn>
                        </p:par>
                        <p:par>
                          <p:cTn id="12" fill="hold">
                            <p:stCondLst>
                              <p:cond delay="500"/>
                            </p:stCondLst>
                            <p:childTnLst>
                              <p:par>
                                <p:cTn id="13" presetID="16" presetClass="entr" presetSubtype="26"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barn(inHorizontal)">
                                      <p:cBhvr>
                                        <p:cTn id="15" dur="250"/>
                                        <p:tgtEl>
                                          <p:spTgt spid="10"/>
                                        </p:tgtEl>
                                      </p:cBhvr>
                                    </p:animEffect>
                                  </p:childTnLst>
                                </p:cTn>
                              </p:par>
                            </p:childTnLst>
                          </p:cTn>
                        </p:par>
                        <p:par>
                          <p:cTn id="16" fill="hold">
                            <p:stCondLst>
                              <p:cond delay="750"/>
                            </p:stCondLst>
                            <p:childTnLst>
                              <p:par>
                                <p:cTn id="17" presetID="22" presetClass="entr" presetSubtype="8" fill="hold" nodeType="after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wipe(left)">
                                      <p:cBhvr>
                                        <p:cTn id="19" dur="500"/>
                                        <p:tgtEl>
                                          <p:spTgt spid="19"/>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5"/>
                                        </p:tgtEl>
                                        <p:attrNameLst>
                                          <p:attrName>style.visibility</p:attrName>
                                        </p:attrNameLst>
                                      </p:cBhvr>
                                      <p:to>
                                        <p:strVal val="visible"/>
                                      </p:to>
                                    </p:set>
                                    <p:animEffect transition="in" filter="fade">
                                      <p:cBhvr>
                                        <p:cTn id="22" dur="500"/>
                                        <p:tgtEl>
                                          <p:spTgt spid="25"/>
                                        </p:tgtEl>
                                      </p:cBhvr>
                                    </p:animEffect>
                                  </p:childTnLst>
                                </p:cTn>
                              </p:par>
                            </p:childTnLst>
                          </p:cTn>
                        </p:par>
                        <p:par>
                          <p:cTn id="23" fill="hold">
                            <p:stCondLst>
                              <p:cond delay="1250"/>
                            </p:stCondLst>
                            <p:childTnLst>
                              <p:par>
                                <p:cTn id="24" presetID="23" presetClass="entr" presetSubtype="16" fill="hold" grpId="0" nodeType="afterEffect">
                                  <p:stCondLst>
                                    <p:cond delay="0"/>
                                  </p:stCondLst>
                                  <p:iterate type="lt">
                                    <p:tmPct val="10000"/>
                                  </p:iterate>
                                  <p:childTnLst>
                                    <p:set>
                                      <p:cBhvr>
                                        <p:cTn id="25" dur="1" fill="hold">
                                          <p:stCondLst>
                                            <p:cond delay="0"/>
                                          </p:stCondLst>
                                        </p:cTn>
                                        <p:tgtEl>
                                          <p:spTgt spid="23"/>
                                        </p:tgtEl>
                                        <p:attrNameLst>
                                          <p:attrName>style.visibility</p:attrName>
                                        </p:attrNameLst>
                                      </p:cBhvr>
                                      <p:to>
                                        <p:strVal val="visible"/>
                                      </p:to>
                                    </p:set>
                                    <p:anim calcmode="lin" valueType="num">
                                      <p:cBhvr>
                                        <p:cTn id="26" dur="500" fill="hold"/>
                                        <p:tgtEl>
                                          <p:spTgt spid="23"/>
                                        </p:tgtEl>
                                        <p:attrNameLst>
                                          <p:attrName>ppt_w</p:attrName>
                                        </p:attrNameLst>
                                      </p:cBhvr>
                                      <p:tavLst>
                                        <p:tav tm="0">
                                          <p:val>
                                            <p:fltVal val="0"/>
                                          </p:val>
                                        </p:tav>
                                        <p:tav tm="100000">
                                          <p:val>
                                            <p:strVal val="#ppt_w"/>
                                          </p:val>
                                        </p:tav>
                                      </p:tavLst>
                                    </p:anim>
                                    <p:anim calcmode="lin" valueType="num">
                                      <p:cBhvr>
                                        <p:cTn id="27" dur="500" fill="hold"/>
                                        <p:tgtEl>
                                          <p:spTgt spid="23"/>
                                        </p:tgtEl>
                                        <p:attrNameLst>
                                          <p:attrName>ppt_h</p:attrName>
                                        </p:attrNameLst>
                                      </p:cBhvr>
                                      <p:tavLst>
                                        <p:tav tm="0">
                                          <p:val>
                                            <p:fltVal val="0"/>
                                          </p:val>
                                        </p:tav>
                                        <p:tav tm="100000">
                                          <p:val>
                                            <p:strVal val="#ppt_h"/>
                                          </p:val>
                                        </p:tav>
                                      </p:tavLst>
                                    </p:anim>
                                  </p:childTnLst>
                                </p:cTn>
                              </p:par>
                              <p:par>
                                <p:cTn id="28" presetID="22" presetClass="entr" presetSubtype="2" fill="hold" grpId="0" nodeType="with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wipe(right)">
                                      <p:cBhvr>
                                        <p:cTn id="30" dur="500"/>
                                        <p:tgtEl>
                                          <p:spTgt spid="6"/>
                                        </p:tgtEl>
                                      </p:cBhvr>
                                    </p:animEffect>
                                  </p:childTnLst>
                                </p:cTn>
                              </p:par>
                              <p:par>
                                <p:cTn id="31" presetID="22" presetClass="entr" presetSubtype="1" fill="hold" grpId="0" nodeType="withEffect">
                                  <p:stCondLst>
                                    <p:cond delay="500"/>
                                  </p:stCondLst>
                                  <p:childTnLst>
                                    <p:set>
                                      <p:cBhvr>
                                        <p:cTn id="32" dur="1" fill="hold">
                                          <p:stCondLst>
                                            <p:cond delay="0"/>
                                          </p:stCondLst>
                                        </p:cTn>
                                        <p:tgtEl>
                                          <p:spTgt spid="5"/>
                                        </p:tgtEl>
                                        <p:attrNameLst>
                                          <p:attrName>style.visibility</p:attrName>
                                        </p:attrNameLst>
                                      </p:cBhvr>
                                      <p:to>
                                        <p:strVal val="visible"/>
                                      </p:to>
                                    </p:set>
                                    <p:animEffect transition="in" filter="wipe(up)">
                                      <p:cBhvr>
                                        <p:cTn id="33" dur="500"/>
                                        <p:tgtEl>
                                          <p:spTgt spid="5"/>
                                        </p:tgtEl>
                                      </p:cBhvr>
                                    </p:animEffect>
                                  </p:childTnLst>
                                </p:cTn>
                              </p:par>
                              <p:par>
                                <p:cTn id="34" presetID="22" presetClass="entr" presetSubtype="1" fill="hold" grpId="0" nodeType="withEffect">
                                  <p:stCondLst>
                                    <p:cond delay="1000"/>
                                  </p:stCondLst>
                                  <p:childTnLst>
                                    <p:set>
                                      <p:cBhvr>
                                        <p:cTn id="35" dur="1" fill="hold">
                                          <p:stCondLst>
                                            <p:cond delay="0"/>
                                          </p:stCondLst>
                                        </p:cTn>
                                        <p:tgtEl>
                                          <p:spTgt spid="4"/>
                                        </p:tgtEl>
                                        <p:attrNameLst>
                                          <p:attrName>style.visibility</p:attrName>
                                        </p:attrNameLst>
                                      </p:cBhvr>
                                      <p:to>
                                        <p:strVal val="visible"/>
                                      </p:to>
                                    </p:set>
                                    <p:animEffect transition="in" filter="wipe(up)">
                                      <p:cBhvr>
                                        <p:cTn id="36" dur="500"/>
                                        <p:tgtEl>
                                          <p:spTgt spid="4"/>
                                        </p:tgtEl>
                                      </p:cBhvr>
                                    </p:animEffect>
                                  </p:childTnLst>
                                </p:cTn>
                              </p:par>
                            </p:childTnLst>
                          </p:cTn>
                        </p:par>
                        <p:par>
                          <p:cTn id="37" fill="hold">
                            <p:stCondLst>
                              <p:cond delay="2750"/>
                            </p:stCondLst>
                            <p:childTnLst>
                              <p:par>
                                <p:cTn id="38" presetID="22" presetClass="entr" presetSubtype="1" fill="hold" grpId="0" nodeType="afterEffect">
                                  <p:stCondLst>
                                    <p:cond delay="0"/>
                                  </p:stCondLst>
                                  <p:childTnLst>
                                    <p:set>
                                      <p:cBhvr>
                                        <p:cTn id="39" dur="1" fill="hold">
                                          <p:stCondLst>
                                            <p:cond delay="0"/>
                                          </p:stCondLst>
                                        </p:cTn>
                                        <p:tgtEl>
                                          <p:spTgt spid="24"/>
                                        </p:tgtEl>
                                        <p:attrNameLst>
                                          <p:attrName>style.visibility</p:attrName>
                                        </p:attrNameLst>
                                      </p:cBhvr>
                                      <p:to>
                                        <p:strVal val="visible"/>
                                      </p:to>
                                    </p:set>
                                    <p:animEffect transition="in" filter="wipe(up)">
                                      <p:cBhvr>
                                        <p:cTn id="40" dur="1250"/>
                                        <p:tgtEl>
                                          <p:spTgt spid="24"/>
                                        </p:tgtEl>
                                      </p:cBhvr>
                                    </p:animEffect>
                                  </p:childTnLst>
                                </p:cTn>
                              </p:par>
                            </p:childTnLst>
                          </p:cTn>
                        </p:par>
                        <p:par>
                          <p:cTn id="41" fill="hold">
                            <p:stCondLst>
                              <p:cond delay="4000"/>
                            </p:stCondLst>
                            <p:childTnLst>
                              <p:par>
                                <p:cTn id="42" presetID="12" presetClass="entr" presetSubtype="1" fill="hold" nodeType="afterEffect">
                                  <p:stCondLst>
                                    <p:cond delay="0"/>
                                  </p:stCondLst>
                                  <p:childTnLst>
                                    <p:set>
                                      <p:cBhvr>
                                        <p:cTn id="43" dur="1" fill="hold">
                                          <p:stCondLst>
                                            <p:cond delay="0"/>
                                          </p:stCondLst>
                                        </p:cTn>
                                        <p:tgtEl>
                                          <p:spTgt spid="72"/>
                                        </p:tgtEl>
                                        <p:attrNameLst>
                                          <p:attrName>style.visibility</p:attrName>
                                        </p:attrNameLst>
                                      </p:cBhvr>
                                      <p:to>
                                        <p:strVal val="visible"/>
                                      </p:to>
                                    </p:set>
                                    <p:anim calcmode="lin" valueType="num">
                                      <p:cBhvr additive="base">
                                        <p:cTn id="44" dur="500"/>
                                        <p:tgtEl>
                                          <p:spTgt spid="72"/>
                                        </p:tgtEl>
                                        <p:attrNameLst>
                                          <p:attrName>ppt_y</p:attrName>
                                        </p:attrNameLst>
                                      </p:cBhvr>
                                      <p:tavLst>
                                        <p:tav tm="0">
                                          <p:val>
                                            <p:strVal val="#ppt_y-#ppt_h*1.125000"/>
                                          </p:val>
                                        </p:tav>
                                        <p:tav tm="100000">
                                          <p:val>
                                            <p:strVal val="#ppt_y"/>
                                          </p:val>
                                        </p:tav>
                                      </p:tavLst>
                                    </p:anim>
                                    <p:animEffect transition="in" filter="wipe(down)">
                                      <p:cBhvr>
                                        <p:cTn id="45" dur="500"/>
                                        <p:tgtEl>
                                          <p:spTgt spid="72"/>
                                        </p:tgtEl>
                                      </p:cBhvr>
                                    </p:animEffect>
                                  </p:childTnLst>
                                </p:cTn>
                              </p:par>
                            </p:childTnLst>
                          </p:cTn>
                        </p:par>
                        <p:par>
                          <p:cTn id="46" fill="hold">
                            <p:stCondLst>
                              <p:cond delay="4500"/>
                            </p:stCondLst>
                            <p:childTnLst>
                              <p:par>
                                <p:cTn id="47" presetID="12" presetClass="entr" presetSubtype="1" fill="hold" nodeType="afterEffect">
                                  <p:stCondLst>
                                    <p:cond delay="0"/>
                                  </p:stCondLst>
                                  <p:childTnLst>
                                    <p:set>
                                      <p:cBhvr>
                                        <p:cTn id="48" dur="1" fill="hold">
                                          <p:stCondLst>
                                            <p:cond delay="0"/>
                                          </p:stCondLst>
                                        </p:cTn>
                                        <p:tgtEl>
                                          <p:spTgt spid="71"/>
                                        </p:tgtEl>
                                        <p:attrNameLst>
                                          <p:attrName>style.visibility</p:attrName>
                                        </p:attrNameLst>
                                      </p:cBhvr>
                                      <p:to>
                                        <p:strVal val="visible"/>
                                      </p:to>
                                    </p:set>
                                    <p:anim calcmode="lin" valueType="num">
                                      <p:cBhvr additive="base">
                                        <p:cTn id="49" dur="500"/>
                                        <p:tgtEl>
                                          <p:spTgt spid="71"/>
                                        </p:tgtEl>
                                        <p:attrNameLst>
                                          <p:attrName>ppt_y</p:attrName>
                                        </p:attrNameLst>
                                      </p:cBhvr>
                                      <p:tavLst>
                                        <p:tav tm="0">
                                          <p:val>
                                            <p:strVal val="#ppt_y-#ppt_h*1.125000"/>
                                          </p:val>
                                        </p:tav>
                                        <p:tav tm="100000">
                                          <p:val>
                                            <p:strVal val="#ppt_y"/>
                                          </p:val>
                                        </p:tav>
                                      </p:tavLst>
                                    </p:anim>
                                    <p:animEffect transition="in" filter="wipe(down)">
                                      <p:cBhvr>
                                        <p:cTn id="50" dur="500"/>
                                        <p:tgtEl>
                                          <p:spTgt spid="71"/>
                                        </p:tgtEl>
                                      </p:cBhvr>
                                    </p:animEffect>
                                  </p:childTnLst>
                                </p:cTn>
                              </p:par>
                            </p:childTnLst>
                          </p:cTn>
                        </p:par>
                        <p:par>
                          <p:cTn id="51" fill="hold">
                            <p:stCondLst>
                              <p:cond delay="5000"/>
                            </p:stCondLst>
                            <p:childTnLst>
                              <p:par>
                                <p:cTn id="52" presetID="2" presetClass="entr" presetSubtype="8" decel="100000" fill="hold" nodeType="afterEffect">
                                  <p:stCondLst>
                                    <p:cond delay="0"/>
                                  </p:stCondLst>
                                  <p:childTnLst>
                                    <p:set>
                                      <p:cBhvr>
                                        <p:cTn id="53" dur="1" fill="hold">
                                          <p:stCondLst>
                                            <p:cond delay="0"/>
                                          </p:stCondLst>
                                        </p:cTn>
                                        <p:tgtEl>
                                          <p:spTgt spid="29"/>
                                        </p:tgtEl>
                                        <p:attrNameLst>
                                          <p:attrName>style.visibility</p:attrName>
                                        </p:attrNameLst>
                                      </p:cBhvr>
                                      <p:to>
                                        <p:strVal val="visible"/>
                                      </p:to>
                                    </p:set>
                                    <p:anim calcmode="lin" valueType="num">
                                      <p:cBhvr additive="base">
                                        <p:cTn id="54" dur="500" fill="hold"/>
                                        <p:tgtEl>
                                          <p:spTgt spid="29"/>
                                        </p:tgtEl>
                                        <p:attrNameLst>
                                          <p:attrName>ppt_x</p:attrName>
                                        </p:attrNameLst>
                                      </p:cBhvr>
                                      <p:tavLst>
                                        <p:tav tm="0">
                                          <p:val>
                                            <p:strVal val="0-#ppt_w/2"/>
                                          </p:val>
                                        </p:tav>
                                        <p:tav tm="100000">
                                          <p:val>
                                            <p:strVal val="#ppt_x"/>
                                          </p:val>
                                        </p:tav>
                                      </p:tavLst>
                                    </p:anim>
                                    <p:anim calcmode="lin" valueType="num">
                                      <p:cBhvr additive="base">
                                        <p:cTn id="55" dur="500" fill="hold"/>
                                        <p:tgtEl>
                                          <p:spTgt spid="29"/>
                                        </p:tgtEl>
                                        <p:attrNameLst>
                                          <p:attrName>ppt_y</p:attrName>
                                        </p:attrNameLst>
                                      </p:cBhvr>
                                      <p:tavLst>
                                        <p:tav tm="0">
                                          <p:val>
                                            <p:strVal val="#ppt_y"/>
                                          </p:val>
                                        </p:tav>
                                        <p:tav tm="100000">
                                          <p:val>
                                            <p:strVal val="#ppt_y"/>
                                          </p:val>
                                        </p:tav>
                                      </p:tavLst>
                                    </p:anim>
                                  </p:childTnLst>
                                </p:cTn>
                              </p:par>
                            </p:childTnLst>
                          </p:cTn>
                        </p:par>
                        <p:par>
                          <p:cTn id="56" fill="hold">
                            <p:stCondLst>
                              <p:cond delay="5500"/>
                            </p:stCondLst>
                            <p:childTnLst>
                              <p:par>
                                <p:cTn id="57" presetID="2" presetClass="entr" presetSubtype="8" decel="100000" fill="hold" nodeType="afterEffect">
                                  <p:stCondLst>
                                    <p:cond delay="0"/>
                                  </p:stCondLst>
                                  <p:childTnLst>
                                    <p:set>
                                      <p:cBhvr>
                                        <p:cTn id="58" dur="1" fill="hold">
                                          <p:stCondLst>
                                            <p:cond delay="0"/>
                                          </p:stCondLst>
                                        </p:cTn>
                                        <p:tgtEl>
                                          <p:spTgt spid="27"/>
                                        </p:tgtEl>
                                        <p:attrNameLst>
                                          <p:attrName>style.visibility</p:attrName>
                                        </p:attrNameLst>
                                      </p:cBhvr>
                                      <p:to>
                                        <p:strVal val="visible"/>
                                      </p:to>
                                    </p:set>
                                    <p:anim calcmode="lin" valueType="num">
                                      <p:cBhvr additive="base">
                                        <p:cTn id="59" dur="500" fill="hold"/>
                                        <p:tgtEl>
                                          <p:spTgt spid="27"/>
                                        </p:tgtEl>
                                        <p:attrNameLst>
                                          <p:attrName>ppt_x</p:attrName>
                                        </p:attrNameLst>
                                      </p:cBhvr>
                                      <p:tavLst>
                                        <p:tav tm="0">
                                          <p:val>
                                            <p:strVal val="0-#ppt_w/2"/>
                                          </p:val>
                                        </p:tav>
                                        <p:tav tm="100000">
                                          <p:val>
                                            <p:strVal val="#ppt_x"/>
                                          </p:val>
                                        </p:tav>
                                      </p:tavLst>
                                    </p:anim>
                                    <p:anim calcmode="lin" valueType="num">
                                      <p:cBhvr additive="base">
                                        <p:cTn id="60" dur="500" fill="hold"/>
                                        <p:tgtEl>
                                          <p:spTgt spid="27"/>
                                        </p:tgtEl>
                                        <p:attrNameLst>
                                          <p:attrName>ppt_y</p:attrName>
                                        </p:attrNameLst>
                                      </p:cBhvr>
                                      <p:tavLst>
                                        <p:tav tm="0">
                                          <p:val>
                                            <p:strVal val="#ppt_y"/>
                                          </p:val>
                                        </p:tav>
                                        <p:tav tm="100000">
                                          <p:val>
                                            <p:strVal val="#ppt_y"/>
                                          </p:val>
                                        </p:tav>
                                      </p:tavLst>
                                    </p:anim>
                                  </p:childTnLst>
                                </p:cTn>
                              </p:par>
                            </p:childTnLst>
                          </p:cTn>
                        </p:par>
                        <p:par>
                          <p:cTn id="61" fill="hold">
                            <p:stCondLst>
                              <p:cond delay="6000"/>
                            </p:stCondLst>
                            <p:childTnLst>
                              <p:par>
                                <p:cTn id="62" presetID="2" presetClass="entr" presetSubtype="8" decel="100000" fill="hold" nodeType="afterEffect">
                                  <p:stCondLst>
                                    <p:cond delay="0"/>
                                  </p:stCondLst>
                                  <p:childTnLst>
                                    <p:set>
                                      <p:cBhvr>
                                        <p:cTn id="63" dur="1" fill="hold">
                                          <p:stCondLst>
                                            <p:cond delay="0"/>
                                          </p:stCondLst>
                                        </p:cTn>
                                        <p:tgtEl>
                                          <p:spTgt spid="20"/>
                                        </p:tgtEl>
                                        <p:attrNameLst>
                                          <p:attrName>style.visibility</p:attrName>
                                        </p:attrNameLst>
                                      </p:cBhvr>
                                      <p:to>
                                        <p:strVal val="visible"/>
                                      </p:to>
                                    </p:set>
                                    <p:anim calcmode="lin" valueType="num">
                                      <p:cBhvr additive="base">
                                        <p:cTn id="64" dur="500" fill="hold"/>
                                        <p:tgtEl>
                                          <p:spTgt spid="20"/>
                                        </p:tgtEl>
                                        <p:attrNameLst>
                                          <p:attrName>ppt_x</p:attrName>
                                        </p:attrNameLst>
                                      </p:cBhvr>
                                      <p:tavLst>
                                        <p:tav tm="0">
                                          <p:val>
                                            <p:strVal val="0-#ppt_w/2"/>
                                          </p:val>
                                        </p:tav>
                                        <p:tav tm="100000">
                                          <p:val>
                                            <p:strVal val="#ppt_x"/>
                                          </p:val>
                                        </p:tav>
                                      </p:tavLst>
                                    </p:anim>
                                    <p:anim calcmode="lin" valueType="num">
                                      <p:cBhvr additive="base">
                                        <p:cTn id="65" dur="500" fill="hold"/>
                                        <p:tgtEl>
                                          <p:spTgt spid="20"/>
                                        </p:tgtEl>
                                        <p:attrNameLst>
                                          <p:attrName>ppt_y</p:attrName>
                                        </p:attrNameLst>
                                      </p:cBhvr>
                                      <p:tavLst>
                                        <p:tav tm="0">
                                          <p:val>
                                            <p:strVal val="#ppt_y"/>
                                          </p:val>
                                        </p:tav>
                                        <p:tav tm="100000">
                                          <p:val>
                                            <p:strVal val="#ppt_y"/>
                                          </p:val>
                                        </p:tav>
                                      </p:tavLst>
                                    </p:anim>
                                  </p:childTnLst>
                                </p:cTn>
                              </p:par>
                            </p:childTnLst>
                          </p:cTn>
                        </p:par>
                        <p:par>
                          <p:cTn id="66" fill="hold">
                            <p:stCondLst>
                              <p:cond delay="6500"/>
                            </p:stCondLst>
                            <p:childTnLst>
                              <p:par>
                                <p:cTn id="67" presetID="22" presetClass="entr" presetSubtype="8" fill="hold" nodeType="afterEffect">
                                  <p:stCondLst>
                                    <p:cond delay="0"/>
                                  </p:stCondLst>
                                  <p:childTnLst>
                                    <p:set>
                                      <p:cBhvr>
                                        <p:cTn id="68" dur="1" fill="hold">
                                          <p:stCondLst>
                                            <p:cond delay="0"/>
                                          </p:stCondLst>
                                        </p:cTn>
                                        <p:tgtEl>
                                          <p:spTgt spid="79"/>
                                        </p:tgtEl>
                                        <p:attrNameLst>
                                          <p:attrName>style.visibility</p:attrName>
                                        </p:attrNameLst>
                                      </p:cBhvr>
                                      <p:to>
                                        <p:strVal val="visible"/>
                                      </p:to>
                                    </p:set>
                                    <p:animEffect transition="in" filter="wipe(left)">
                                      <p:cBhvr>
                                        <p:cTn id="69" dur="500"/>
                                        <p:tgtEl>
                                          <p:spTgt spid="79"/>
                                        </p:tgtEl>
                                      </p:cBhvr>
                                    </p:animEffect>
                                  </p:childTnLst>
                                </p:cTn>
                              </p:par>
                            </p:childTnLst>
                          </p:cTn>
                        </p:par>
                        <p:par>
                          <p:cTn id="70" fill="hold">
                            <p:stCondLst>
                              <p:cond delay="7000"/>
                            </p:stCondLst>
                            <p:childTnLst>
                              <p:par>
                                <p:cTn id="71" presetID="12" presetClass="entr" presetSubtype="8" fill="hold" nodeType="afterEffect">
                                  <p:stCondLst>
                                    <p:cond delay="0"/>
                                  </p:stCondLst>
                                  <p:childTnLst>
                                    <p:set>
                                      <p:cBhvr>
                                        <p:cTn id="72" dur="1" fill="hold">
                                          <p:stCondLst>
                                            <p:cond delay="0"/>
                                          </p:stCondLst>
                                        </p:cTn>
                                        <p:tgtEl>
                                          <p:spTgt spid="28"/>
                                        </p:tgtEl>
                                        <p:attrNameLst>
                                          <p:attrName>style.visibility</p:attrName>
                                        </p:attrNameLst>
                                      </p:cBhvr>
                                      <p:to>
                                        <p:strVal val="visible"/>
                                      </p:to>
                                    </p:set>
                                    <p:anim calcmode="lin" valueType="num">
                                      <p:cBhvr additive="base">
                                        <p:cTn id="73" dur="500"/>
                                        <p:tgtEl>
                                          <p:spTgt spid="28"/>
                                        </p:tgtEl>
                                        <p:attrNameLst>
                                          <p:attrName>ppt_x</p:attrName>
                                        </p:attrNameLst>
                                      </p:cBhvr>
                                      <p:tavLst>
                                        <p:tav tm="0">
                                          <p:val>
                                            <p:strVal val="#ppt_x-#ppt_w*1.125000"/>
                                          </p:val>
                                        </p:tav>
                                        <p:tav tm="100000">
                                          <p:val>
                                            <p:strVal val="#ppt_x"/>
                                          </p:val>
                                        </p:tav>
                                      </p:tavLst>
                                    </p:anim>
                                    <p:animEffect transition="in" filter="wipe(right)">
                                      <p:cBhvr>
                                        <p:cTn id="74"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5" grpId="0" animBg="1"/>
      <p:bldP spid="4" grpId="0" animBg="1"/>
      <p:bldP spid="6" grpId="0" animBg="1"/>
      <p:bldP spid="23" grpId="0"/>
      <p:bldP spid="2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五边形 46"/>
          <p:cNvSpPr/>
          <p:nvPr/>
        </p:nvSpPr>
        <p:spPr>
          <a:xfrm flipH="1">
            <a:off x="7528047" y="0"/>
            <a:ext cx="2809875" cy="6858000"/>
          </a:xfrm>
          <a:prstGeom prst="homePlate">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五边形 45"/>
          <p:cNvSpPr/>
          <p:nvPr/>
        </p:nvSpPr>
        <p:spPr>
          <a:xfrm flipH="1">
            <a:off x="8077430" y="0"/>
            <a:ext cx="2809875" cy="6858000"/>
          </a:xfrm>
          <a:prstGeom prst="homePlate">
            <a:avLst/>
          </a:prstGeom>
          <a:solidFill>
            <a:srgbClr val="EDED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0" name="组合 29"/>
          <p:cNvGrpSpPr/>
          <p:nvPr/>
        </p:nvGrpSpPr>
        <p:grpSpPr>
          <a:xfrm flipH="1">
            <a:off x="484862" y="3433317"/>
            <a:ext cx="946740" cy="372033"/>
            <a:chOff x="3600137" y="3471248"/>
            <a:chExt cx="742496" cy="291774"/>
          </a:xfrm>
        </p:grpSpPr>
        <p:sp>
          <p:nvSpPr>
            <p:cNvPr id="28" name="矩形 27"/>
            <p:cNvSpPr/>
            <p:nvPr/>
          </p:nvSpPr>
          <p:spPr>
            <a:xfrm>
              <a:off x="3600137" y="3487251"/>
              <a:ext cx="742496" cy="275771"/>
            </a:xfrm>
            <a:prstGeom prst="rect">
              <a:avLst/>
            </a:prstGeom>
            <a:solidFill>
              <a:srgbClr val="0863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a:latin typeface="明黑" panose="020B0300000000000000" pitchFamily="34" charset="-122"/>
                <a:ea typeface="明黑" panose="020B0300000000000000" pitchFamily="34" charset="-122"/>
              </a:endParaRPr>
            </a:p>
          </p:txBody>
        </p:sp>
        <p:sp>
          <p:nvSpPr>
            <p:cNvPr id="29" name="文本框 28"/>
            <p:cNvSpPr txBox="1"/>
            <p:nvPr/>
          </p:nvSpPr>
          <p:spPr>
            <a:xfrm>
              <a:off x="3687766" y="3471248"/>
              <a:ext cx="567240" cy="289656"/>
            </a:xfrm>
            <a:prstGeom prst="rect">
              <a:avLst/>
            </a:prstGeom>
            <a:noFill/>
          </p:spPr>
          <p:txBody>
            <a:bodyPr wrap="none" rtlCol="0">
              <a:spAutoFit/>
            </a:bodyPr>
            <a:lstStyle/>
            <a:p>
              <a:pPr algn="ctr"/>
              <a:r>
                <a:rPr lang="zh-CN" altLang="en-US" b="1" dirty="0">
                  <a:solidFill>
                    <a:schemeClr val="bg1"/>
                  </a:solidFill>
                  <a:latin typeface="明黑" panose="020B0300000000000000" pitchFamily="34" charset="-122"/>
                  <a:ea typeface="明黑" panose="020B0300000000000000" pitchFamily="34" charset="-122"/>
                </a:rPr>
                <a:t>诚 信</a:t>
              </a:r>
            </a:p>
          </p:txBody>
        </p:sp>
      </p:grpSp>
      <p:sp>
        <p:nvSpPr>
          <p:cNvPr id="31" name="文本框 30"/>
          <p:cNvSpPr txBox="1"/>
          <p:nvPr/>
        </p:nvSpPr>
        <p:spPr>
          <a:xfrm flipH="1">
            <a:off x="374066" y="3837967"/>
            <a:ext cx="2700000" cy="1458861"/>
          </a:xfrm>
          <a:prstGeom prst="rect">
            <a:avLst/>
          </a:prstGeom>
          <a:noFill/>
        </p:spPr>
        <p:txBody>
          <a:bodyPr wrap="square" rtlCol="0">
            <a:spAutoFit/>
          </a:bodyPr>
          <a:lstStyle/>
          <a:p>
            <a:pPr>
              <a:lnSpc>
                <a:spcPct val="120000"/>
              </a:lnSpc>
            </a:pPr>
            <a:r>
              <a:rPr lang="zh-CN" altLang="en-US" sz="1400" dirty="0">
                <a:solidFill>
                  <a:schemeClr val="tx1">
                    <a:lumMod val="75000"/>
                    <a:lumOff val="25000"/>
                  </a:schemeClr>
                </a:solidFill>
                <a:latin typeface="明黑" panose="020B0300000000000000" pitchFamily="34" charset="-122"/>
                <a:ea typeface="明黑" panose="020B0300000000000000" pitchFamily="34" charset="-122"/>
              </a:rPr>
              <a:t>白底黑字的幻灯抱怨的看起来格外软件的抱怨的看起来格外软件的片在上</a:t>
            </a:r>
            <a:r>
              <a:rPr lang="zh-CN" altLang="en-US" sz="1600" b="1" dirty="0">
                <a:solidFill>
                  <a:srgbClr val="089CEF"/>
                </a:solidFill>
                <a:latin typeface="明黑" panose="020B0300000000000000" pitchFamily="34" charset="-122"/>
                <a:ea typeface="明黑" panose="020B0300000000000000" pitchFamily="34" charset="-122"/>
              </a:rPr>
              <a:t>最辉煌、最具影响力</a:t>
            </a:r>
            <a:r>
              <a:rPr lang="zh-CN" altLang="en-US" sz="1400" dirty="0">
                <a:solidFill>
                  <a:schemeClr val="tx1">
                    <a:lumMod val="75000"/>
                    <a:lumOff val="25000"/>
                  </a:schemeClr>
                </a:solidFill>
                <a:latin typeface="明黑" panose="020B0300000000000000" pitchFamily="34" charset="-122"/>
                <a:ea typeface="明黑" panose="020B0300000000000000" pitchFamily="34" charset="-122"/>
              </a:rPr>
              <a:t>、也引来最多抱怨的看起来格外软件的房间里之一的软件</a:t>
            </a:r>
          </a:p>
        </p:txBody>
      </p:sp>
      <p:grpSp>
        <p:nvGrpSpPr>
          <p:cNvPr id="33" name="组合 32"/>
          <p:cNvGrpSpPr/>
          <p:nvPr/>
        </p:nvGrpSpPr>
        <p:grpSpPr>
          <a:xfrm flipH="1">
            <a:off x="2300644" y="3067020"/>
            <a:ext cx="946740" cy="369332"/>
            <a:chOff x="3600137" y="3483200"/>
            <a:chExt cx="742496" cy="289656"/>
          </a:xfrm>
        </p:grpSpPr>
        <p:sp>
          <p:nvSpPr>
            <p:cNvPr id="34" name="矩形 33"/>
            <p:cNvSpPr/>
            <p:nvPr/>
          </p:nvSpPr>
          <p:spPr>
            <a:xfrm>
              <a:off x="3600137" y="3487251"/>
              <a:ext cx="742496" cy="275771"/>
            </a:xfrm>
            <a:prstGeom prst="rect">
              <a:avLst/>
            </a:prstGeom>
            <a:solidFill>
              <a:srgbClr val="0863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a:latin typeface="明黑" panose="020B0300000000000000" pitchFamily="34" charset="-122"/>
                <a:ea typeface="明黑" panose="020B0300000000000000" pitchFamily="34" charset="-122"/>
              </a:endParaRPr>
            </a:p>
          </p:txBody>
        </p:sp>
        <p:sp>
          <p:nvSpPr>
            <p:cNvPr id="35" name="文本框 34"/>
            <p:cNvSpPr txBox="1"/>
            <p:nvPr/>
          </p:nvSpPr>
          <p:spPr>
            <a:xfrm>
              <a:off x="3687767" y="3483200"/>
              <a:ext cx="567240" cy="289656"/>
            </a:xfrm>
            <a:prstGeom prst="rect">
              <a:avLst/>
            </a:prstGeom>
            <a:noFill/>
          </p:spPr>
          <p:txBody>
            <a:bodyPr wrap="none" rtlCol="0">
              <a:spAutoFit/>
            </a:bodyPr>
            <a:lstStyle/>
            <a:p>
              <a:pPr algn="ctr"/>
              <a:r>
                <a:rPr lang="zh-CN" altLang="en-US" b="1" dirty="0">
                  <a:solidFill>
                    <a:schemeClr val="bg1"/>
                  </a:solidFill>
                  <a:latin typeface="明黑" panose="020B0300000000000000" pitchFamily="34" charset="-122"/>
                  <a:ea typeface="明黑" panose="020B0300000000000000" pitchFamily="34" charset="-122"/>
                </a:rPr>
                <a:t>开 拓</a:t>
              </a:r>
            </a:p>
          </p:txBody>
        </p:sp>
      </p:grpSp>
      <p:sp>
        <p:nvSpPr>
          <p:cNvPr id="36" name="文本框 35"/>
          <p:cNvSpPr txBox="1"/>
          <p:nvPr/>
        </p:nvSpPr>
        <p:spPr>
          <a:xfrm flipH="1">
            <a:off x="2212265" y="1888910"/>
            <a:ext cx="2713645" cy="1163395"/>
          </a:xfrm>
          <a:prstGeom prst="rect">
            <a:avLst/>
          </a:prstGeom>
          <a:noFill/>
        </p:spPr>
        <p:txBody>
          <a:bodyPr wrap="square" rtlCol="0">
            <a:spAutoFit/>
          </a:bodyPr>
          <a:lstStyle/>
          <a:p>
            <a:pPr>
              <a:lnSpc>
                <a:spcPct val="120000"/>
              </a:lnSpc>
            </a:pPr>
            <a:r>
              <a:rPr lang="zh-CN" altLang="en-US" sz="1400" dirty="0">
                <a:solidFill>
                  <a:schemeClr val="tx1">
                    <a:lumMod val="75000"/>
                    <a:lumOff val="25000"/>
                  </a:schemeClr>
                </a:solidFill>
                <a:latin typeface="明黑" panose="020B0300000000000000" pitchFamily="34" charset="-122"/>
                <a:ea typeface="明黑" panose="020B0300000000000000" pitchFamily="34" charset="-122"/>
              </a:rPr>
              <a:t>并没有规定内容必须按照板书的方式展现出来。绝大部分时候这些</a:t>
            </a:r>
            <a:r>
              <a:rPr lang="zh-CN" altLang="en-US" sz="1600" b="1" dirty="0">
                <a:solidFill>
                  <a:srgbClr val="089CEF"/>
                </a:solidFill>
                <a:latin typeface="明黑" panose="020B0300000000000000" pitchFamily="34" charset="-122"/>
                <a:ea typeface="明黑" panose="020B0300000000000000" pitchFamily="34" charset="-122"/>
              </a:rPr>
              <a:t>内容同真实生活结合</a:t>
            </a:r>
            <a:r>
              <a:rPr lang="zh-CN" altLang="en-US" sz="1400" dirty="0">
                <a:solidFill>
                  <a:schemeClr val="tx1">
                    <a:lumMod val="75000"/>
                    <a:lumOff val="25000"/>
                  </a:schemeClr>
                </a:solidFill>
                <a:latin typeface="明黑" panose="020B0300000000000000" pitchFamily="34" charset="-122"/>
                <a:ea typeface="明黑" panose="020B0300000000000000" pitchFamily="34" charset="-122"/>
              </a:rPr>
              <a:t>起来讲述一个故事来证明一个观点</a:t>
            </a:r>
          </a:p>
        </p:txBody>
      </p:sp>
      <p:grpSp>
        <p:nvGrpSpPr>
          <p:cNvPr id="37" name="组合 36"/>
          <p:cNvGrpSpPr/>
          <p:nvPr/>
        </p:nvGrpSpPr>
        <p:grpSpPr>
          <a:xfrm flipH="1">
            <a:off x="4148142" y="3433317"/>
            <a:ext cx="946740" cy="372033"/>
            <a:chOff x="3600137" y="3471248"/>
            <a:chExt cx="742496" cy="291774"/>
          </a:xfrm>
        </p:grpSpPr>
        <p:sp>
          <p:nvSpPr>
            <p:cNvPr id="38" name="矩形 37"/>
            <p:cNvSpPr/>
            <p:nvPr/>
          </p:nvSpPr>
          <p:spPr>
            <a:xfrm>
              <a:off x="3600137" y="3487251"/>
              <a:ext cx="742496" cy="275771"/>
            </a:xfrm>
            <a:prstGeom prst="rect">
              <a:avLst/>
            </a:prstGeom>
            <a:solidFill>
              <a:srgbClr val="0863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a:latin typeface="明黑" panose="020B0300000000000000" pitchFamily="34" charset="-122"/>
                <a:ea typeface="明黑" panose="020B0300000000000000" pitchFamily="34" charset="-122"/>
              </a:endParaRPr>
            </a:p>
          </p:txBody>
        </p:sp>
        <p:sp>
          <p:nvSpPr>
            <p:cNvPr id="39" name="文本框 38"/>
            <p:cNvSpPr txBox="1"/>
            <p:nvPr/>
          </p:nvSpPr>
          <p:spPr>
            <a:xfrm>
              <a:off x="3687767" y="3471248"/>
              <a:ext cx="567240" cy="289656"/>
            </a:xfrm>
            <a:prstGeom prst="rect">
              <a:avLst/>
            </a:prstGeom>
            <a:noFill/>
          </p:spPr>
          <p:txBody>
            <a:bodyPr wrap="none" rtlCol="0">
              <a:spAutoFit/>
            </a:bodyPr>
            <a:lstStyle/>
            <a:p>
              <a:pPr algn="ctr"/>
              <a:r>
                <a:rPr lang="zh-CN" altLang="en-US" b="1" dirty="0">
                  <a:solidFill>
                    <a:schemeClr val="bg1"/>
                  </a:solidFill>
                  <a:latin typeface="明黑" panose="020B0300000000000000" pitchFamily="34" charset="-122"/>
                  <a:ea typeface="明黑" panose="020B0300000000000000" pitchFamily="34" charset="-122"/>
                </a:rPr>
                <a:t>研 发</a:t>
              </a:r>
            </a:p>
          </p:txBody>
        </p:sp>
      </p:grpSp>
      <p:sp>
        <p:nvSpPr>
          <p:cNvPr id="40" name="文本框 39"/>
          <p:cNvSpPr txBox="1"/>
          <p:nvPr/>
        </p:nvSpPr>
        <p:spPr>
          <a:xfrm flipH="1">
            <a:off x="4064109" y="3837967"/>
            <a:ext cx="2700000" cy="1421928"/>
          </a:xfrm>
          <a:prstGeom prst="rect">
            <a:avLst/>
          </a:prstGeom>
          <a:noFill/>
        </p:spPr>
        <p:txBody>
          <a:bodyPr wrap="square" rtlCol="0">
            <a:spAutoFit/>
          </a:bodyPr>
          <a:lstStyle/>
          <a:p>
            <a:pPr>
              <a:lnSpc>
                <a:spcPct val="120000"/>
              </a:lnSpc>
            </a:pPr>
            <a:r>
              <a:rPr lang="zh-CN" altLang="en-US" sz="1400" dirty="0">
                <a:solidFill>
                  <a:schemeClr val="tx1">
                    <a:lumMod val="75000"/>
                    <a:lumOff val="25000"/>
                  </a:schemeClr>
                </a:solidFill>
                <a:latin typeface="明黑" panose="020B0300000000000000" pitchFamily="34" charset="-122"/>
                <a:ea typeface="明黑" panose="020B0300000000000000" pitchFamily="34" charset="-122"/>
              </a:rPr>
              <a:t>陈述的主要目标是传播知识，如果你用白底黑字的幻灯片，这在光线暗淡的房间里看起来格外让人痛苦，你就</a:t>
            </a:r>
            <a:r>
              <a:rPr lang="zh-CN" altLang="en-US" sz="1600" b="1" dirty="0">
                <a:solidFill>
                  <a:srgbClr val="089CEF"/>
                </a:solidFill>
                <a:latin typeface="明黑" panose="020B0300000000000000" pitchFamily="34" charset="-122"/>
                <a:ea typeface="明黑" panose="020B0300000000000000" pitchFamily="34" charset="-122"/>
              </a:rPr>
              <a:t>很难将任何观点</a:t>
            </a:r>
            <a:r>
              <a:rPr lang="zh-CN" altLang="en-US" sz="1400" dirty="0">
                <a:solidFill>
                  <a:schemeClr val="tx1">
                    <a:lumMod val="75000"/>
                    <a:lumOff val="25000"/>
                  </a:schemeClr>
                </a:solidFill>
                <a:latin typeface="明黑" panose="020B0300000000000000" pitchFamily="34" charset="-122"/>
                <a:ea typeface="明黑" panose="020B0300000000000000" pitchFamily="34" charset="-122"/>
              </a:rPr>
              <a:t>传递给听众里看起来黑</a:t>
            </a:r>
          </a:p>
        </p:txBody>
      </p:sp>
      <p:grpSp>
        <p:nvGrpSpPr>
          <p:cNvPr id="41" name="组合 40"/>
          <p:cNvGrpSpPr/>
          <p:nvPr/>
        </p:nvGrpSpPr>
        <p:grpSpPr>
          <a:xfrm flipH="1">
            <a:off x="5989221" y="3067020"/>
            <a:ext cx="946740" cy="369332"/>
            <a:chOff x="3600137" y="3483200"/>
            <a:chExt cx="742496" cy="289656"/>
          </a:xfrm>
        </p:grpSpPr>
        <p:sp>
          <p:nvSpPr>
            <p:cNvPr id="42" name="矩形 41"/>
            <p:cNvSpPr/>
            <p:nvPr/>
          </p:nvSpPr>
          <p:spPr>
            <a:xfrm>
              <a:off x="3600137" y="3487251"/>
              <a:ext cx="742496" cy="275771"/>
            </a:xfrm>
            <a:prstGeom prst="rect">
              <a:avLst/>
            </a:prstGeom>
            <a:solidFill>
              <a:srgbClr val="0863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a:latin typeface="明黑" panose="020B0300000000000000" pitchFamily="34" charset="-122"/>
                <a:ea typeface="明黑" panose="020B0300000000000000" pitchFamily="34" charset="-122"/>
              </a:endParaRPr>
            </a:p>
          </p:txBody>
        </p:sp>
        <p:sp>
          <p:nvSpPr>
            <p:cNvPr id="43" name="文本框 42"/>
            <p:cNvSpPr txBox="1"/>
            <p:nvPr/>
          </p:nvSpPr>
          <p:spPr>
            <a:xfrm>
              <a:off x="3687766" y="3483200"/>
              <a:ext cx="567240" cy="289656"/>
            </a:xfrm>
            <a:prstGeom prst="rect">
              <a:avLst/>
            </a:prstGeom>
            <a:noFill/>
          </p:spPr>
          <p:txBody>
            <a:bodyPr wrap="none" rtlCol="0">
              <a:spAutoFit/>
            </a:bodyPr>
            <a:lstStyle/>
            <a:p>
              <a:pPr algn="ctr"/>
              <a:r>
                <a:rPr lang="zh-CN" altLang="en-US" b="1" dirty="0">
                  <a:solidFill>
                    <a:schemeClr val="bg1"/>
                  </a:solidFill>
                  <a:latin typeface="明黑" panose="020B0300000000000000" pitchFamily="34" charset="-122"/>
                  <a:ea typeface="明黑" panose="020B0300000000000000" pitchFamily="34" charset="-122"/>
                </a:rPr>
                <a:t>创 新</a:t>
              </a:r>
            </a:p>
          </p:txBody>
        </p:sp>
      </p:grpSp>
      <p:sp>
        <p:nvSpPr>
          <p:cNvPr id="44" name="文本框 43"/>
          <p:cNvSpPr txBox="1"/>
          <p:nvPr/>
        </p:nvSpPr>
        <p:spPr>
          <a:xfrm flipH="1">
            <a:off x="5902309" y="1888910"/>
            <a:ext cx="2902107" cy="1163395"/>
          </a:xfrm>
          <a:prstGeom prst="rect">
            <a:avLst/>
          </a:prstGeom>
          <a:noFill/>
        </p:spPr>
        <p:txBody>
          <a:bodyPr wrap="square" rtlCol="0">
            <a:spAutoFit/>
          </a:bodyPr>
          <a:lstStyle/>
          <a:p>
            <a:pPr>
              <a:lnSpc>
                <a:spcPct val="120000"/>
              </a:lnSpc>
            </a:pPr>
            <a:r>
              <a:rPr lang="zh-CN" altLang="en-US" sz="1400" dirty="0">
                <a:solidFill>
                  <a:schemeClr val="tx1">
                    <a:lumMod val="75000"/>
                    <a:lumOff val="25000"/>
                  </a:schemeClr>
                </a:solidFill>
                <a:latin typeface="明黑" panose="020B0300000000000000" pitchFamily="34" charset="-122"/>
                <a:ea typeface="明黑" panose="020B0300000000000000" pitchFamily="34" charset="-122"/>
              </a:rPr>
              <a:t>并没有规定内容必须按照板书的方式展现出来。</a:t>
            </a:r>
            <a:r>
              <a:rPr lang="zh-CN" altLang="en-US" sz="1600" b="1" dirty="0">
                <a:solidFill>
                  <a:srgbClr val="089CEF"/>
                </a:solidFill>
                <a:latin typeface="明黑" panose="020B0300000000000000" pitchFamily="34" charset="-122"/>
                <a:ea typeface="明黑" panose="020B0300000000000000" pitchFamily="34" charset="-122"/>
              </a:rPr>
              <a:t>绝大部分时候</a:t>
            </a:r>
            <a:r>
              <a:rPr lang="zh-CN" altLang="en-US" sz="1400" dirty="0">
                <a:solidFill>
                  <a:schemeClr val="tx1">
                    <a:lumMod val="75000"/>
                    <a:lumOff val="25000"/>
                  </a:schemeClr>
                </a:solidFill>
                <a:latin typeface="明黑" panose="020B0300000000000000" pitchFamily="34" charset="-122"/>
                <a:ea typeface="明黑" panose="020B0300000000000000" pitchFamily="34" charset="-122"/>
              </a:rPr>
              <a:t>，这些内容同真实生活结合起来，讲述一个故事来证明一个观点</a:t>
            </a:r>
          </a:p>
        </p:txBody>
      </p:sp>
      <p:grpSp>
        <p:nvGrpSpPr>
          <p:cNvPr id="58" name="组合 57"/>
          <p:cNvGrpSpPr/>
          <p:nvPr/>
        </p:nvGrpSpPr>
        <p:grpSpPr>
          <a:xfrm>
            <a:off x="604461" y="571741"/>
            <a:ext cx="2050561" cy="650357"/>
            <a:chOff x="1073914" y="1878058"/>
            <a:chExt cx="2050561" cy="650357"/>
          </a:xfrm>
        </p:grpSpPr>
        <p:sp>
          <p:nvSpPr>
            <p:cNvPr id="66" name="文本框 65"/>
            <p:cNvSpPr txBox="1"/>
            <p:nvPr/>
          </p:nvSpPr>
          <p:spPr>
            <a:xfrm>
              <a:off x="1073914" y="1878058"/>
              <a:ext cx="1741182" cy="477054"/>
            </a:xfrm>
            <a:prstGeom prst="rect">
              <a:avLst/>
            </a:prstGeom>
            <a:noFill/>
          </p:spPr>
          <p:txBody>
            <a:bodyPr wrap="square" rtlCol="0">
              <a:spAutoFit/>
            </a:bodyPr>
            <a:lstStyle/>
            <a:p>
              <a:pPr algn="dist"/>
              <a:r>
                <a:rPr lang="zh-CN" altLang="en-US" sz="2500" b="1" dirty="0">
                  <a:solidFill>
                    <a:schemeClr val="tx1">
                      <a:lumMod val="75000"/>
                      <a:lumOff val="25000"/>
                    </a:schemeClr>
                  </a:solidFill>
                  <a:latin typeface="方正正中黑简体" panose="02000000000000000000" pitchFamily="2" charset="-122"/>
                  <a:ea typeface="方正正中黑简体" panose="02000000000000000000" pitchFamily="2" charset="-122"/>
                </a:rPr>
                <a:t>公司理念</a:t>
              </a:r>
            </a:p>
          </p:txBody>
        </p:sp>
        <p:sp>
          <p:nvSpPr>
            <p:cNvPr id="67" name="文本框 66"/>
            <p:cNvSpPr txBox="1"/>
            <p:nvPr/>
          </p:nvSpPr>
          <p:spPr>
            <a:xfrm>
              <a:off x="1073914" y="2251416"/>
              <a:ext cx="2050561" cy="276999"/>
            </a:xfrm>
            <a:prstGeom prst="rect">
              <a:avLst/>
            </a:prstGeom>
            <a:noFill/>
          </p:spPr>
          <p:txBody>
            <a:bodyPr wrap="none" rtlCol="0">
              <a:spAutoFit/>
            </a:bodyPr>
            <a:lstStyle/>
            <a:p>
              <a:r>
                <a:rPr lang="en-US" altLang="zh-CN" sz="1200" b="1" dirty="0">
                  <a:solidFill>
                    <a:schemeClr val="tx1">
                      <a:lumMod val="75000"/>
                      <a:lumOff val="25000"/>
                    </a:schemeClr>
                  </a:solidFill>
                  <a:latin typeface="方正正中黑简体" panose="02000000000000000000" pitchFamily="2" charset="-122"/>
                  <a:ea typeface="方正正中黑简体" panose="02000000000000000000" pitchFamily="2" charset="-122"/>
                </a:rPr>
                <a:t>Corporate Philosophy</a:t>
              </a:r>
            </a:p>
          </p:txBody>
        </p:sp>
      </p:grpSp>
      <p:cxnSp>
        <p:nvCxnSpPr>
          <p:cNvPr id="59" name="直接连接符 58"/>
          <p:cNvCxnSpPr/>
          <p:nvPr/>
        </p:nvCxnSpPr>
        <p:spPr>
          <a:xfrm>
            <a:off x="507000" y="307064"/>
            <a:ext cx="0" cy="1163935"/>
          </a:xfrm>
          <a:prstGeom prst="line">
            <a:avLst/>
          </a:prstGeom>
          <a:ln w="34925" cap="sq">
            <a:solidFill>
              <a:srgbClr val="004A7B"/>
            </a:solidFill>
          </a:ln>
        </p:spPr>
        <p:style>
          <a:lnRef idx="1">
            <a:schemeClr val="accent1"/>
          </a:lnRef>
          <a:fillRef idx="0">
            <a:schemeClr val="accent1"/>
          </a:fillRef>
          <a:effectRef idx="0">
            <a:schemeClr val="accent1"/>
          </a:effectRef>
          <a:fontRef idx="minor">
            <a:schemeClr val="tx1"/>
          </a:fontRef>
        </p:style>
      </p:cxnSp>
      <p:grpSp>
        <p:nvGrpSpPr>
          <p:cNvPr id="60" name="组合 59"/>
          <p:cNvGrpSpPr/>
          <p:nvPr/>
        </p:nvGrpSpPr>
        <p:grpSpPr>
          <a:xfrm>
            <a:off x="1515127" y="331731"/>
            <a:ext cx="2381" cy="1139268"/>
            <a:chOff x="1984580" y="1638048"/>
            <a:chExt cx="2381" cy="1139268"/>
          </a:xfrm>
        </p:grpSpPr>
        <p:cxnSp>
          <p:nvCxnSpPr>
            <p:cNvPr id="64" name="直接连接符 63"/>
            <p:cNvCxnSpPr/>
            <p:nvPr/>
          </p:nvCxnSpPr>
          <p:spPr>
            <a:xfrm flipV="1">
              <a:off x="1986961" y="1638048"/>
              <a:ext cx="0" cy="240010"/>
            </a:xfrm>
            <a:prstGeom prst="line">
              <a:avLst/>
            </a:prstGeom>
            <a:ln w="34925" cap="sq">
              <a:solidFill>
                <a:srgbClr val="004A7B"/>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flipV="1">
              <a:off x="1984580" y="2563230"/>
              <a:ext cx="0" cy="214086"/>
            </a:xfrm>
            <a:prstGeom prst="line">
              <a:avLst/>
            </a:prstGeom>
            <a:ln w="34925" cap="sq">
              <a:solidFill>
                <a:srgbClr val="004A7B"/>
              </a:solidFill>
            </a:ln>
          </p:spPr>
          <p:style>
            <a:lnRef idx="1">
              <a:schemeClr val="accent1"/>
            </a:lnRef>
            <a:fillRef idx="0">
              <a:schemeClr val="accent1"/>
            </a:fillRef>
            <a:effectRef idx="0">
              <a:schemeClr val="accent1"/>
            </a:effectRef>
            <a:fontRef idx="minor">
              <a:schemeClr val="tx1"/>
            </a:fontRef>
          </p:style>
        </p:cxnSp>
      </p:grpSp>
      <p:grpSp>
        <p:nvGrpSpPr>
          <p:cNvPr id="2" name="组合 1"/>
          <p:cNvGrpSpPr/>
          <p:nvPr/>
        </p:nvGrpSpPr>
        <p:grpSpPr>
          <a:xfrm>
            <a:off x="509382" y="304413"/>
            <a:ext cx="1008000" cy="1166586"/>
            <a:chOff x="509382" y="304413"/>
            <a:chExt cx="1008000" cy="1166586"/>
          </a:xfrm>
        </p:grpSpPr>
        <p:cxnSp>
          <p:nvCxnSpPr>
            <p:cNvPr id="62" name="直接连接符 61"/>
            <p:cNvCxnSpPr/>
            <p:nvPr/>
          </p:nvCxnSpPr>
          <p:spPr>
            <a:xfrm flipH="1">
              <a:off x="509382" y="304413"/>
              <a:ext cx="1008000" cy="0"/>
            </a:xfrm>
            <a:prstGeom prst="line">
              <a:avLst/>
            </a:prstGeom>
            <a:ln w="34925" cap="sq">
              <a:solidFill>
                <a:srgbClr val="004A7B"/>
              </a:solidFill>
            </a:ln>
          </p:spPr>
          <p:style>
            <a:lnRef idx="1">
              <a:schemeClr val="accent1"/>
            </a:lnRef>
            <a:fillRef idx="0">
              <a:schemeClr val="accent1"/>
            </a:fillRef>
            <a:effectRef idx="0">
              <a:schemeClr val="accent1"/>
            </a:effectRef>
            <a:fontRef idx="minor">
              <a:schemeClr val="tx1"/>
            </a:fontRef>
          </p:style>
        </p:cxnSp>
        <p:cxnSp>
          <p:nvCxnSpPr>
            <p:cNvPr id="63" name="直接连接符 62"/>
            <p:cNvCxnSpPr/>
            <p:nvPr/>
          </p:nvCxnSpPr>
          <p:spPr>
            <a:xfrm flipH="1">
              <a:off x="509382" y="1470999"/>
              <a:ext cx="1005745" cy="0"/>
            </a:xfrm>
            <a:prstGeom prst="line">
              <a:avLst/>
            </a:prstGeom>
            <a:ln w="34925" cap="sq">
              <a:solidFill>
                <a:srgbClr val="004A7B"/>
              </a:solidFill>
            </a:ln>
          </p:spPr>
          <p:style>
            <a:lnRef idx="1">
              <a:schemeClr val="accent1"/>
            </a:lnRef>
            <a:fillRef idx="0">
              <a:schemeClr val="accent1"/>
            </a:fillRef>
            <a:effectRef idx="0">
              <a:schemeClr val="accent1"/>
            </a:effectRef>
            <a:fontRef idx="minor">
              <a:schemeClr val="tx1"/>
            </a:fontRef>
          </p:style>
        </p:cxnSp>
      </p:grpSp>
      <p:cxnSp>
        <p:nvCxnSpPr>
          <p:cNvPr id="27" name="直接连接符 26"/>
          <p:cNvCxnSpPr/>
          <p:nvPr/>
        </p:nvCxnSpPr>
        <p:spPr>
          <a:xfrm flipH="1">
            <a:off x="507000" y="3435350"/>
            <a:ext cx="8084863" cy="0"/>
          </a:xfrm>
          <a:prstGeom prst="line">
            <a:avLst/>
          </a:prstGeom>
          <a:ln w="53975" cap="sq">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21" name="五边形 20"/>
          <p:cNvSpPr/>
          <p:nvPr/>
        </p:nvSpPr>
        <p:spPr>
          <a:xfrm flipH="1">
            <a:off x="8591863" y="0"/>
            <a:ext cx="2809875" cy="6858000"/>
          </a:xfrm>
          <a:prstGeom prst="homePlate">
            <a:avLst/>
          </a:prstGeom>
          <a:gradFill>
            <a:gsLst>
              <a:gs pos="95000">
                <a:srgbClr val="0863B5"/>
              </a:gs>
              <a:gs pos="0">
                <a:srgbClr val="004A7B"/>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五边形 19"/>
          <p:cNvSpPr/>
          <p:nvPr/>
        </p:nvSpPr>
        <p:spPr>
          <a:xfrm flipH="1">
            <a:off x="8945640" y="0"/>
            <a:ext cx="2809875" cy="6858000"/>
          </a:xfrm>
          <a:prstGeom prst="homePlate">
            <a:avLst/>
          </a:prstGeom>
          <a:gradFill>
            <a:gsLst>
              <a:gs pos="0">
                <a:srgbClr val="0863B5"/>
              </a:gs>
              <a:gs pos="34000">
                <a:srgbClr val="045798"/>
              </a:gs>
              <a:gs pos="100000">
                <a:srgbClr val="004A7B"/>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五边形 3"/>
          <p:cNvSpPr/>
          <p:nvPr/>
        </p:nvSpPr>
        <p:spPr>
          <a:xfrm flipH="1">
            <a:off x="9382125" y="0"/>
            <a:ext cx="2809875" cy="6858000"/>
          </a:xfrm>
          <a:prstGeom prst="homePlate">
            <a:avLst/>
          </a:prstGeom>
          <a:blipFill dpi="0" rotWithShape="1">
            <a:blip r:embed="rId2" cstate="email">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967434066"/>
      </p:ext>
    </p:extLst>
  </p:cSld>
  <p:clrMapOvr>
    <a:masterClrMapping/>
  </p:clrMapOvr>
  <mc:AlternateContent xmlns:mc="http://schemas.openxmlformats.org/markup-compatibility/2006" xmlns:p14="http://schemas.microsoft.com/office/powerpoint/2010/main">
    <mc:Choice Requires="p14">
      <p:transition spd="slow" p14:dur="1600" advClick="0" advTm="0">
        <p14:prism isInverted="1"/>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nodeType="afterEffect">
                                  <p:stCondLst>
                                    <p:cond delay="0"/>
                                  </p:stCondLst>
                                  <p:childTnLst>
                                    <p:set>
                                      <p:cBhvr>
                                        <p:cTn id="6" dur="1" fill="hold">
                                          <p:stCondLst>
                                            <p:cond delay="0"/>
                                          </p:stCondLst>
                                        </p:cTn>
                                        <p:tgtEl>
                                          <p:spTgt spid="60"/>
                                        </p:tgtEl>
                                        <p:attrNameLst>
                                          <p:attrName>style.visibility</p:attrName>
                                        </p:attrNameLst>
                                      </p:cBhvr>
                                      <p:to>
                                        <p:strVal val="visible"/>
                                      </p:to>
                                    </p:set>
                                    <p:animEffect transition="in" filter="barn(outHorizontal)">
                                      <p:cBhvr>
                                        <p:cTn id="7" dur="250"/>
                                        <p:tgtEl>
                                          <p:spTgt spid="60"/>
                                        </p:tgtEl>
                                      </p:cBhvr>
                                    </p:animEffect>
                                  </p:childTnLst>
                                </p:cTn>
                              </p:par>
                            </p:childTnLst>
                          </p:cTn>
                        </p:par>
                        <p:par>
                          <p:cTn id="8" fill="hold">
                            <p:stCondLst>
                              <p:cond delay="250"/>
                            </p:stCondLst>
                            <p:childTnLst>
                              <p:par>
                                <p:cTn id="9" presetID="22" presetClass="entr" presetSubtype="2"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right)">
                                      <p:cBhvr>
                                        <p:cTn id="11" dur="250"/>
                                        <p:tgtEl>
                                          <p:spTgt spid="2"/>
                                        </p:tgtEl>
                                      </p:cBhvr>
                                    </p:animEffect>
                                  </p:childTnLst>
                                </p:cTn>
                              </p:par>
                            </p:childTnLst>
                          </p:cTn>
                        </p:par>
                        <p:par>
                          <p:cTn id="12" fill="hold">
                            <p:stCondLst>
                              <p:cond delay="500"/>
                            </p:stCondLst>
                            <p:childTnLst>
                              <p:par>
                                <p:cTn id="13" presetID="16" presetClass="entr" presetSubtype="26" fill="hold" nodeType="afterEffect">
                                  <p:stCondLst>
                                    <p:cond delay="0"/>
                                  </p:stCondLst>
                                  <p:childTnLst>
                                    <p:set>
                                      <p:cBhvr>
                                        <p:cTn id="14" dur="1" fill="hold">
                                          <p:stCondLst>
                                            <p:cond delay="0"/>
                                          </p:stCondLst>
                                        </p:cTn>
                                        <p:tgtEl>
                                          <p:spTgt spid="59"/>
                                        </p:tgtEl>
                                        <p:attrNameLst>
                                          <p:attrName>style.visibility</p:attrName>
                                        </p:attrNameLst>
                                      </p:cBhvr>
                                      <p:to>
                                        <p:strVal val="visible"/>
                                      </p:to>
                                    </p:set>
                                    <p:animEffect transition="in" filter="barn(inHorizontal)">
                                      <p:cBhvr>
                                        <p:cTn id="15" dur="250"/>
                                        <p:tgtEl>
                                          <p:spTgt spid="59"/>
                                        </p:tgtEl>
                                      </p:cBhvr>
                                    </p:animEffect>
                                  </p:childTnLst>
                                </p:cTn>
                              </p:par>
                            </p:childTnLst>
                          </p:cTn>
                        </p:par>
                        <p:par>
                          <p:cTn id="16" fill="hold">
                            <p:stCondLst>
                              <p:cond delay="750"/>
                            </p:stCondLst>
                            <p:childTnLst>
                              <p:par>
                                <p:cTn id="17" presetID="22" presetClass="entr" presetSubtype="8" fill="hold" nodeType="afterEffect">
                                  <p:stCondLst>
                                    <p:cond delay="0"/>
                                  </p:stCondLst>
                                  <p:childTnLst>
                                    <p:set>
                                      <p:cBhvr>
                                        <p:cTn id="18" dur="1" fill="hold">
                                          <p:stCondLst>
                                            <p:cond delay="0"/>
                                          </p:stCondLst>
                                        </p:cTn>
                                        <p:tgtEl>
                                          <p:spTgt spid="58"/>
                                        </p:tgtEl>
                                        <p:attrNameLst>
                                          <p:attrName>style.visibility</p:attrName>
                                        </p:attrNameLst>
                                      </p:cBhvr>
                                      <p:to>
                                        <p:strVal val="visible"/>
                                      </p:to>
                                    </p:set>
                                    <p:animEffect transition="in" filter="wipe(left)">
                                      <p:cBhvr>
                                        <p:cTn id="19" dur="500"/>
                                        <p:tgtEl>
                                          <p:spTgt spid="58"/>
                                        </p:tgtEl>
                                      </p:cBhvr>
                                    </p:animEffect>
                                  </p:childTnLst>
                                </p:cTn>
                              </p:par>
                            </p:childTnLst>
                          </p:cTn>
                        </p:par>
                        <p:par>
                          <p:cTn id="20" fill="hold">
                            <p:stCondLst>
                              <p:cond delay="1250"/>
                            </p:stCondLst>
                            <p:childTnLst>
                              <p:par>
                                <p:cTn id="21" presetID="2" presetClass="entr" presetSubtype="2" decel="100000"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additive="base">
                                        <p:cTn id="23" dur="600" fill="hold"/>
                                        <p:tgtEl>
                                          <p:spTgt spid="4"/>
                                        </p:tgtEl>
                                        <p:attrNameLst>
                                          <p:attrName>ppt_x</p:attrName>
                                        </p:attrNameLst>
                                      </p:cBhvr>
                                      <p:tavLst>
                                        <p:tav tm="0">
                                          <p:val>
                                            <p:strVal val="1+#ppt_w/2"/>
                                          </p:val>
                                        </p:tav>
                                        <p:tav tm="100000">
                                          <p:val>
                                            <p:strVal val="#ppt_x"/>
                                          </p:val>
                                        </p:tav>
                                      </p:tavLst>
                                    </p:anim>
                                    <p:anim calcmode="lin" valueType="num">
                                      <p:cBhvr additive="base">
                                        <p:cTn id="24" dur="600" fill="hold"/>
                                        <p:tgtEl>
                                          <p:spTgt spid="4"/>
                                        </p:tgtEl>
                                        <p:attrNameLst>
                                          <p:attrName>ppt_y</p:attrName>
                                        </p:attrNameLst>
                                      </p:cBhvr>
                                      <p:tavLst>
                                        <p:tav tm="0">
                                          <p:val>
                                            <p:strVal val="#ppt_y"/>
                                          </p:val>
                                        </p:tav>
                                        <p:tav tm="100000">
                                          <p:val>
                                            <p:strVal val="#ppt_y"/>
                                          </p:val>
                                        </p:tav>
                                      </p:tavLst>
                                    </p:anim>
                                  </p:childTnLst>
                                </p:cTn>
                              </p:par>
                              <p:par>
                                <p:cTn id="25" presetID="2" presetClass="entr" presetSubtype="2" decel="100000" fill="hold" grpId="0" nodeType="withEffect">
                                  <p:stCondLst>
                                    <p:cond delay="150"/>
                                  </p:stCondLst>
                                  <p:childTnLst>
                                    <p:set>
                                      <p:cBhvr>
                                        <p:cTn id="26" dur="1" fill="hold">
                                          <p:stCondLst>
                                            <p:cond delay="0"/>
                                          </p:stCondLst>
                                        </p:cTn>
                                        <p:tgtEl>
                                          <p:spTgt spid="20"/>
                                        </p:tgtEl>
                                        <p:attrNameLst>
                                          <p:attrName>style.visibility</p:attrName>
                                        </p:attrNameLst>
                                      </p:cBhvr>
                                      <p:to>
                                        <p:strVal val="visible"/>
                                      </p:to>
                                    </p:set>
                                    <p:anim calcmode="lin" valueType="num">
                                      <p:cBhvr additive="base">
                                        <p:cTn id="27" dur="600" fill="hold"/>
                                        <p:tgtEl>
                                          <p:spTgt spid="20"/>
                                        </p:tgtEl>
                                        <p:attrNameLst>
                                          <p:attrName>ppt_x</p:attrName>
                                        </p:attrNameLst>
                                      </p:cBhvr>
                                      <p:tavLst>
                                        <p:tav tm="0">
                                          <p:val>
                                            <p:strVal val="1+#ppt_w/2"/>
                                          </p:val>
                                        </p:tav>
                                        <p:tav tm="100000">
                                          <p:val>
                                            <p:strVal val="#ppt_x"/>
                                          </p:val>
                                        </p:tav>
                                      </p:tavLst>
                                    </p:anim>
                                    <p:anim calcmode="lin" valueType="num">
                                      <p:cBhvr additive="base">
                                        <p:cTn id="28" dur="600" fill="hold"/>
                                        <p:tgtEl>
                                          <p:spTgt spid="20"/>
                                        </p:tgtEl>
                                        <p:attrNameLst>
                                          <p:attrName>ppt_y</p:attrName>
                                        </p:attrNameLst>
                                      </p:cBhvr>
                                      <p:tavLst>
                                        <p:tav tm="0">
                                          <p:val>
                                            <p:strVal val="#ppt_y"/>
                                          </p:val>
                                        </p:tav>
                                        <p:tav tm="100000">
                                          <p:val>
                                            <p:strVal val="#ppt_y"/>
                                          </p:val>
                                        </p:tav>
                                      </p:tavLst>
                                    </p:anim>
                                  </p:childTnLst>
                                </p:cTn>
                              </p:par>
                              <p:par>
                                <p:cTn id="29" presetID="2" presetClass="entr" presetSubtype="2" decel="100000" fill="hold" grpId="0" nodeType="withEffect">
                                  <p:stCondLst>
                                    <p:cond delay="250"/>
                                  </p:stCondLst>
                                  <p:childTnLst>
                                    <p:set>
                                      <p:cBhvr>
                                        <p:cTn id="30" dur="1" fill="hold">
                                          <p:stCondLst>
                                            <p:cond delay="0"/>
                                          </p:stCondLst>
                                        </p:cTn>
                                        <p:tgtEl>
                                          <p:spTgt spid="21"/>
                                        </p:tgtEl>
                                        <p:attrNameLst>
                                          <p:attrName>style.visibility</p:attrName>
                                        </p:attrNameLst>
                                      </p:cBhvr>
                                      <p:to>
                                        <p:strVal val="visible"/>
                                      </p:to>
                                    </p:set>
                                    <p:anim calcmode="lin" valueType="num">
                                      <p:cBhvr additive="base">
                                        <p:cTn id="31" dur="600" fill="hold"/>
                                        <p:tgtEl>
                                          <p:spTgt spid="21"/>
                                        </p:tgtEl>
                                        <p:attrNameLst>
                                          <p:attrName>ppt_x</p:attrName>
                                        </p:attrNameLst>
                                      </p:cBhvr>
                                      <p:tavLst>
                                        <p:tav tm="0">
                                          <p:val>
                                            <p:strVal val="1+#ppt_w/2"/>
                                          </p:val>
                                        </p:tav>
                                        <p:tav tm="100000">
                                          <p:val>
                                            <p:strVal val="#ppt_x"/>
                                          </p:val>
                                        </p:tav>
                                      </p:tavLst>
                                    </p:anim>
                                    <p:anim calcmode="lin" valueType="num">
                                      <p:cBhvr additive="base">
                                        <p:cTn id="32" dur="600" fill="hold"/>
                                        <p:tgtEl>
                                          <p:spTgt spid="21"/>
                                        </p:tgtEl>
                                        <p:attrNameLst>
                                          <p:attrName>ppt_y</p:attrName>
                                        </p:attrNameLst>
                                      </p:cBhvr>
                                      <p:tavLst>
                                        <p:tav tm="0">
                                          <p:val>
                                            <p:strVal val="#ppt_y"/>
                                          </p:val>
                                        </p:tav>
                                        <p:tav tm="100000">
                                          <p:val>
                                            <p:strVal val="#ppt_y"/>
                                          </p:val>
                                        </p:tav>
                                      </p:tavLst>
                                    </p:anim>
                                  </p:childTnLst>
                                </p:cTn>
                              </p:par>
                              <p:par>
                                <p:cTn id="33" presetID="2" presetClass="entr" presetSubtype="2" decel="100000" fill="hold" grpId="0" nodeType="withEffect">
                                  <p:stCondLst>
                                    <p:cond delay="350"/>
                                  </p:stCondLst>
                                  <p:childTnLst>
                                    <p:set>
                                      <p:cBhvr>
                                        <p:cTn id="34" dur="1" fill="hold">
                                          <p:stCondLst>
                                            <p:cond delay="0"/>
                                          </p:stCondLst>
                                        </p:cTn>
                                        <p:tgtEl>
                                          <p:spTgt spid="46"/>
                                        </p:tgtEl>
                                        <p:attrNameLst>
                                          <p:attrName>style.visibility</p:attrName>
                                        </p:attrNameLst>
                                      </p:cBhvr>
                                      <p:to>
                                        <p:strVal val="visible"/>
                                      </p:to>
                                    </p:set>
                                    <p:anim calcmode="lin" valueType="num">
                                      <p:cBhvr additive="base">
                                        <p:cTn id="35" dur="600" fill="hold"/>
                                        <p:tgtEl>
                                          <p:spTgt spid="46"/>
                                        </p:tgtEl>
                                        <p:attrNameLst>
                                          <p:attrName>ppt_x</p:attrName>
                                        </p:attrNameLst>
                                      </p:cBhvr>
                                      <p:tavLst>
                                        <p:tav tm="0">
                                          <p:val>
                                            <p:strVal val="1+#ppt_w/2"/>
                                          </p:val>
                                        </p:tav>
                                        <p:tav tm="100000">
                                          <p:val>
                                            <p:strVal val="#ppt_x"/>
                                          </p:val>
                                        </p:tav>
                                      </p:tavLst>
                                    </p:anim>
                                    <p:anim calcmode="lin" valueType="num">
                                      <p:cBhvr additive="base">
                                        <p:cTn id="36" dur="600" fill="hold"/>
                                        <p:tgtEl>
                                          <p:spTgt spid="46"/>
                                        </p:tgtEl>
                                        <p:attrNameLst>
                                          <p:attrName>ppt_y</p:attrName>
                                        </p:attrNameLst>
                                      </p:cBhvr>
                                      <p:tavLst>
                                        <p:tav tm="0">
                                          <p:val>
                                            <p:strVal val="#ppt_y"/>
                                          </p:val>
                                        </p:tav>
                                        <p:tav tm="100000">
                                          <p:val>
                                            <p:strVal val="#ppt_y"/>
                                          </p:val>
                                        </p:tav>
                                      </p:tavLst>
                                    </p:anim>
                                  </p:childTnLst>
                                </p:cTn>
                              </p:par>
                              <p:par>
                                <p:cTn id="37" presetID="2" presetClass="entr" presetSubtype="2" decel="100000" fill="hold" grpId="0" nodeType="withEffect">
                                  <p:stCondLst>
                                    <p:cond delay="450"/>
                                  </p:stCondLst>
                                  <p:childTnLst>
                                    <p:set>
                                      <p:cBhvr>
                                        <p:cTn id="38" dur="1" fill="hold">
                                          <p:stCondLst>
                                            <p:cond delay="0"/>
                                          </p:stCondLst>
                                        </p:cTn>
                                        <p:tgtEl>
                                          <p:spTgt spid="47"/>
                                        </p:tgtEl>
                                        <p:attrNameLst>
                                          <p:attrName>style.visibility</p:attrName>
                                        </p:attrNameLst>
                                      </p:cBhvr>
                                      <p:to>
                                        <p:strVal val="visible"/>
                                      </p:to>
                                    </p:set>
                                    <p:anim calcmode="lin" valueType="num">
                                      <p:cBhvr additive="base">
                                        <p:cTn id="39" dur="600" fill="hold"/>
                                        <p:tgtEl>
                                          <p:spTgt spid="47"/>
                                        </p:tgtEl>
                                        <p:attrNameLst>
                                          <p:attrName>ppt_x</p:attrName>
                                        </p:attrNameLst>
                                      </p:cBhvr>
                                      <p:tavLst>
                                        <p:tav tm="0">
                                          <p:val>
                                            <p:strVal val="1+#ppt_w/2"/>
                                          </p:val>
                                        </p:tav>
                                        <p:tav tm="100000">
                                          <p:val>
                                            <p:strVal val="#ppt_x"/>
                                          </p:val>
                                        </p:tav>
                                      </p:tavLst>
                                    </p:anim>
                                    <p:anim calcmode="lin" valueType="num">
                                      <p:cBhvr additive="base">
                                        <p:cTn id="40" dur="600" fill="hold"/>
                                        <p:tgtEl>
                                          <p:spTgt spid="47"/>
                                        </p:tgtEl>
                                        <p:attrNameLst>
                                          <p:attrName>ppt_y</p:attrName>
                                        </p:attrNameLst>
                                      </p:cBhvr>
                                      <p:tavLst>
                                        <p:tav tm="0">
                                          <p:val>
                                            <p:strVal val="#ppt_y"/>
                                          </p:val>
                                        </p:tav>
                                        <p:tav tm="100000">
                                          <p:val>
                                            <p:strVal val="#ppt_y"/>
                                          </p:val>
                                        </p:tav>
                                      </p:tavLst>
                                    </p:anim>
                                  </p:childTnLst>
                                </p:cTn>
                              </p:par>
                              <p:par>
                                <p:cTn id="41" presetID="22" presetClass="entr" presetSubtype="2" fill="hold" nodeType="withEffect">
                                  <p:stCondLst>
                                    <p:cond delay="0"/>
                                  </p:stCondLst>
                                  <p:childTnLst>
                                    <p:set>
                                      <p:cBhvr>
                                        <p:cTn id="42" dur="1" fill="hold">
                                          <p:stCondLst>
                                            <p:cond delay="0"/>
                                          </p:stCondLst>
                                        </p:cTn>
                                        <p:tgtEl>
                                          <p:spTgt spid="27"/>
                                        </p:tgtEl>
                                        <p:attrNameLst>
                                          <p:attrName>style.visibility</p:attrName>
                                        </p:attrNameLst>
                                      </p:cBhvr>
                                      <p:to>
                                        <p:strVal val="visible"/>
                                      </p:to>
                                    </p:set>
                                    <p:animEffect transition="in" filter="wipe(right)">
                                      <p:cBhvr>
                                        <p:cTn id="43" dur="500"/>
                                        <p:tgtEl>
                                          <p:spTgt spid="27"/>
                                        </p:tgtEl>
                                      </p:cBhvr>
                                    </p:animEffect>
                                  </p:childTnLst>
                                </p:cTn>
                              </p:par>
                            </p:childTnLst>
                          </p:cTn>
                        </p:par>
                        <p:par>
                          <p:cTn id="44" fill="hold">
                            <p:stCondLst>
                              <p:cond delay="2300"/>
                            </p:stCondLst>
                            <p:childTnLst>
                              <p:par>
                                <p:cTn id="45" presetID="12" presetClass="entr" presetSubtype="1" fill="hold" nodeType="afterEffect">
                                  <p:stCondLst>
                                    <p:cond delay="0"/>
                                  </p:stCondLst>
                                  <p:childTnLst>
                                    <p:set>
                                      <p:cBhvr>
                                        <p:cTn id="46" dur="1" fill="hold">
                                          <p:stCondLst>
                                            <p:cond delay="0"/>
                                          </p:stCondLst>
                                        </p:cTn>
                                        <p:tgtEl>
                                          <p:spTgt spid="30"/>
                                        </p:tgtEl>
                                        <p:attrNameLst>
                                          <p:attrName>style.visibility</p:attrName>
                                        </p:attrNameLst>
                                      </p:cBhvr>
                                      <p:to>
                                        <p:strVal val="visible"/>
                                      </p:to>
                                    </p:set>
                                    <p:anim calcmode="lin" valueType="num">
                                      <p:cBhvr additive="base">
                                        <p:cTn id="47" dur="500"/>
                                        <p:tgtEl>
                                          <p:spTgt spid="30"/>
                                        </p:tgtEl>
                                        <p:attrNameLst>
                                          <p:attrName>ppt_y</p:attrName>
                                        </p:attrNameLst>
                                      </p:cBhvr>
                                      <p:tavLst>
                                        <p:tav tm="0">
                                          <p:val>
                                            <p:strVal val="#ppt_y-#ppt_h*1.125000"/>
                                          </p:val>
                                        </p:tav>
                                        <p:tav tm="100000">
                                          <p:val>
                                            <p:strVal val="#ppt_y"/>
                                          </p:val>
                                        </p:tav>
                                      </p:tavLst>
                                    </p:anim>
                                    <p:animEffect transition="in" filter="wipe(down)">
                                      <p:cBhvr>
                                        <p:cTn id="48" dur="500"/>
                                        <p:tgtEl>
                                          <p:spTgt spid="30"/>
                                        </p:tgtEl>
                                      </p:cBhvr>
                                    </p:animEffect>
                                  </p:childTnLst>
                                </p:cTn>
                              </p:par>
                            </p:childTnLst>
                          </p:cTn>
                        </p:par>
                        <p:par>
                          <p:cTn id="49" fill="hold">
                            <p:stCondLst>
                              <p:cond delay="2800"/>
                            </p:stCondLst>
                            <p:childTnLst>
                              <p:par>
                                <p:cTn id="50" presetID="22" presetClass="entr" presetSubtype="1" fill="hold" grpId="0" nodeType="afterEffect">
                                  <p:stCondLst>
                                    <p:cond delay="0"/>
                                  </p:stCondLst>
                                  <p:childTnLst>
                                    <p:set>
                                      <p:cBhvr>
                                        <p:cTn id="51" dur="1" fill="hold">
                                          <p:stCondLst>
                                            <p:cond delay="0"/>
                                          </p:stCondLst>
                                        </p:cTn>
                                        <p:tgtEl>
                                          <p:spTgt spid="31"/>
                                        </p:tgtEl>
                                        <p:attrNameLst>
                                          <p:attrName>style.visibility</p:attrName>
                                        </p:attrNameLst>
                                      </p:cBhvr>
                                      <p:to>
                                        <p:strVal val="visible"/>
                                      </p:to>
                                    </p:set>
                                    <p:animEffect transition="in" filter="wipe(up)">
                                      <p:cBhvr>
                                        <p:cTn id="52" dur="750"/>
                                        <p:tgtEl>
                                          <p:spTgt spid="31"/>
                                        </p:tgtEl>
                                      </p:cBhvr>
                                    </p:animEffect>
                                  </p:childTnLst>
                                </p:cTn>
                              </p:par>
                            </p:childTnLst>
                          </p:cTn>
                        </p:par>
                        <p:par>
                          <p:cTn id="53" fill="hold">
                            <p:stCondLst>
                              <p:cond delay="3550"/>
                            </p:stCondLst>
                            <p:childTnLst>
                              <p:par>
                                <p:cTn id="54" presetID="12" presetClass="entr" presetSubtype="4" fill="hold" nodeType="afterEffect">
                                  <p:stCondLst>
                                    <p:cond delay="0"/>
                                  </p:stCondLst>
                                  <p:childTnLst>
                                    <p:set>
                                      <p:cBhvr>
                                        <p:cTn id="55" dur="1" fill="hold">
                                          <p:stCondLst>
                                            <p:cond delay="0"/>
                                          </p:stCondLst>
                                        </p:cTn>
                                        <p:tgtEl>
                                          <p:spTgt spid="33"/>
                                        </p:tgtEl>
                                        <p:attrNameLst>
                                          <p:attrName>style.visibility</p:attrName>
                                        </p:attrNameLst>
                                      </p:cBhvr>
                                      <p:to>
                                        <p:strVal val="visible"/>
                                      </p:to>
                                    </p:set>
                                    <p:anim calcmode="lin" valueType="num">
                                      <p:cBhvr additive="base">
                                        <p:cTn id="56" dur="500"/>
                                        <p:tgtEl>
                                          <p:spTgt spid="33"/>
                                        </p:tgtEl>
                                        <p:attrNameLst>
                                          <p:attrName>ppt_y</p:attrName>
                                        </p:attrNameLst>
                                      </p:cBhvr>
                                      <p:tavLst>
                                        <p:tav tm="0">
                                          <p:val>
                                            <p:strVal val="#ppt_y+#ppt_h*1.125000"/>
                                          </p:val>
                                        </p:tav>
                                        <p:tav tm="100000">
                                          <p:val>
                                            <p:strVal val="#ppt_y"/>
                                          </p:val>
                                        </p:tav>
                                      </p:tavLst>
                                    </p:anim>
                                    <p:animEffect transition="in" filter="wipe(up)">
                                      <p:cBhvr>
                                        <p:cTn id="57" dur="500"/>
                                        <p:tgtEl>
                                          <p:spTgt spid="33"/>
                                        </p:tgtEl>
                                      </p:cBhvr>
                                    </p:animEffect>
                                  </p:childTnLst>
                                </p:cTn>
                              </p:par>
                            </p:childTnLst>
                          </p:cTn>
                        </p:par>
                        <p:par>
                          <p:cTn id="58" fill="hold">
                            <p:stCondLst>
                              <p:cond delay="4050"/>
                            </p:stCondLst>
                            <p:childTnLst>
                              <p:par>
                                <p:cTn id="59" presetID="22" presetClass="entr" presetSubtype="4" fill="hold" grpId="0" nodeType="afterEffect">
                                  <p:stCondLst>
                                    <p:cond delay="0"/>
                                  </p:stCondLst>
                                  <p:childTnLst>
                                    <p:set>
                                      <p:cBhvr>
                                        <p:cTn id="60" dur="1" fill="hold">
                                          <p:stCondLst>
                                            <p:cond delay="0"/>
                                          </p:stCondLst>
                                        </p:cTn>
                                        <p:tgtEl>
                                          <p:spTgt spid="36"/>
                                        </p:tgtEl>
                                        <p:attrNameLst>
                                          <p:attrName>style.visibility</p:attrName>
                                        </p:attrNameLst>
                                      </p:cBhvr>
                                      <p:to>
                                        <p:strVal val="visible"/>
                                      </p:to>
                                    </p:set>
                                    <p:animEffect transition="in" filter="wipe(down)">
                                      <p:cBhvr>
                                        <p:cTn id="61" dur="750"/>
                                        <p:tgtEl>
                                          <p:spTgt spid="36"/>
                                        </p:tgtEl>
                                      </p:cBhvr>
                                    </p:animEffect>
                                  </p:childTnLst>
                                </p:cTn>
                              </p:par>
                            </p:childTnLst>
                          </p:cTn>
                        </p:par>
                        <p:par>
                          <p:cTn id="62" fill="hold">
                            <p:stCondLst>
                              <p:cond delay="4800"/>
                            </p:stCondLst>
                            <p:childTnLst>
                              <p:par>
                                <p:cTn id="63" presetID="12" presetClass="entr" presetSubtype="1" fill="hold" nodeType="afterEffect">
                                  <p:stCondLst>
                                    <p:cond delay="0"/>
                                  </p:stCondLst>
                                  <p:childTnLst>
                                    <p:set>
                                      <p:cBhvr>
                                        <p:cTn id="64" dur="1" fill="hold">
                                          <p:stCondLst>
                                            <p:cond delay="0"/>
                                          </p:stCondLst>
                                        </p:cTn>
                                        <p:tgtEl>
                                          <p:spTgt spid="37"/>
                                        </p:tgtEl>
                                        <p:attrNameLst>
                                          <p:attrName>style.visibility</p:attrName>
                                        </p:attrNameLst>
                                      </p:cBhvr>
                                      <p:to>
                                        <p:strVal val="visible"/>
                                      </p:to>
                                    </p:set>
                                    <p:anim calcmode="lin" valueType="num">
                                      <p:cBhvr additive="base">
                                        <p:cTn id="65" dur="500"/>
                                        <p:tgtEl>
                                          <p:spTgt spid="37"/>
                                        </p:tgtEl>
                                        <p:attrNameLst>
                                          <p:attrName>ppt_y</p:attrName>
                                        </p:attrNameLst>
                                      </p:cBhvr>
                                      <p:tavLst>
                                        <p:tav tm="0">
                                          <p:val>
                                            <p:strVal val="#ppt_y-#ppt_h*1.125000"/>
                                          </p:val>
                                        </p:tav>
                                        <p:tav tm="100000">
                                          <p:val>
                                            <p:strVal val="#ppt_y"/>
                                          </p:val>
                                        </p:tav>
                                      </p:tavLst>
                                    </p:anim>
                                    <p:animEffect transition="in" filter="wipe(down)">
                                      <p:cBhvr>
                                        <p:cTn id="66" dur="500"/>
                                        <p:tgtEl>
                                          <p:spTgt spid="37"/>
                                        </p:tgtEl>
                                      </p:cBhvr>
                                    </p:animEffect>
                                  </p:childTnLst>
                                </p:cTn>
                              </p:par>
                            </p:childTnLst>
                          </p:cTn>
                        </p:par>
                        <p:par>
                          <p:cTn id="67" fill="hold">
                            <p:stCondLst>
                              <p:cond delay="5300"/>
                            </p:stCondLst>
                            <p:childTnLst>
                              <p:par>
                                <p:cTn id="68" presetID="22" presetClass="entr" presetSubtype="1" fill="hold" grpId="0" nodeType="afterEffect">
                                  <p:stCondLst>
                                    <p:cond delay="0"/>
                                  </p:stCondLst>
                                  <p:childTnLst>
                                    <p:set>
                                      <p:cBhvr>
                                        <p:cTn id="69" dur="1" fill="hold">
                                          <p:stCondLst>
                                            <p:cond delay="0"/>
                                          </p:stCondLst>
                                        </p:cTn>
                                        <p:tgtEl>
                                          <p:spTgt spid="40"/>
                                        </p:tgtEl>
                                        <p:attrNameLst>
                                          <p:attrName>style.visibility</p:attrName>
                                        </p:attrNameLst>
                                      </p:cBhvr>
                                      <p:to>
                                        <p:strVal val="visible"/>
                                      </p:to>
                                    </p:set>
                                    <p:animEffect transition="in" filter="wipe(up)">
                                      <p:cBhvr>
                                        <p:cTn id="70" dur="750"/>
                                        <p:tgtEl>
                                          <p:spTgt spid="40"/>
                                        </p:tgtEl>
                                      </p:cBhvr>
                                    </p:animEffect>
                                  </p:childTnLst>
                                </p:cTn>
                              </p:par>
                            </p:childTnLst>
                          </p:cTn>
                        </p:par>
                        <p:par>
                          <p:cTn id="71" fill="hold">
                            <p:stCondLst>
                              <p:cond delay="6050"/>
                            </p:stCondLst>
                            <p:childTnLst>
                              <p:par>
                                <p:cTn id="72" presetID="12" presetClass="entr" presetSubtype="4" fill="hold" nodeType="afterEffect">
                                  <p:stCondLst>
                                    <p:cond delay="0"/>
                                  </p:stCondLst>
                                  <p:childTnLst>
                                    <p:set>
                                      <p:cBhvr>
                                        <p:cTn id="73" dur="1" fill="hold">
                                          <p:stCondLst>
                                            <p:cond delay="0"/>
                                          </p:stCondLst>
                                        </p:cTn>
                                        <p:tgtEl>
                                          <p:spTgt spid="41"/>
                                        </p:tgtEl>
                                        <p:attrNameLst>
                                          <p:attrName>style.visibility</p:attrName>
                                        </p:attrNameLst>
                                      </p:cBhvr>
                                      <p:to>
                                        <p:strVal val="visible"/>
                                      </p:to>
                                    </p:set>
                                    <p:anim calcmode="lin" valueType="num">
                                      <p:cBhvr additive="base">
                                        <p:cTn id="74" dur="500"/>
                                        <p:tgtEl>
                                          <p:spTgt spid="41"/>
                                        </p:tgtEl>
                                        <p:attrNameLst>
                                          <p:attrName>ppt_y</p:attrName>
                                        </p:attrNameLst>
                                      </p:cBhvr>
                                      <p:tavLst>
                                        <p:tav tm="0">
                                          <p:val>
                                            <p:strVal val="#ppt_y+#ppt_h*1.125000"/>
                                          </p:val>
                                        </p:tav>
                                        <p:tav tm="100000">
                                          <p:val>
                                            <p:strVal val="#ppt_y"/>
                                          </p:val>
                                        </p:tav>
                                      </p:tavLst>
                                    </p:anim>
                                    <p:animEffect transition="in" filter="wipe(up)">
                                      <p:cBhvr>
                                        <p:cTn id="75" dur="500"/>
                                        <p:tgtEl>
                                          <p:spTgt spid="41"/>
                                        </p:tgtEl>
                                      </p:cBhvr>
                                    </p:animEffect>
                                  </p:childTnLst>
                                </p:cTn>
                              </p:par>
                            </p:childTnLst>
                          </p:cTn>
                        </p:par>
                        <p:par>
                          <p:cTn id="76" fill="hold">
                            <p:stCondLst>
                              <p:cond delay="6550"/>
                            </p:stCondLst>
                            <p:childTnLst>
                              <p:par>
                                <p:cTn id="77" presetID="22" presetClass="entr" presetSubtype="4" fill="hold" grpId="0" nodeType="afterEffect">
                                  <p:stCondLst>
                                    <p:cond delay="0"/>
                                  </p:stCondLst>
                                  <p:childTnLst>
                                    <p:set>
                                      <p:cBhvr>
                                        <p:cTn id="78" dur="1" fill="hold">
                                          <p:stCondLst>
                                            <p:cond delay="0"/>
                                          </p:stCondLst>
                                        </p:cTn>
                                        <p:tgtEl>
                                          <p:spTgt spid="44"/>
                                        </p:tgtEl>
                                        <p:attrNameLst>
                                          <p:attrName>style.visibility</p:attrName>
                                        </p:attrNameLst>
                                      </p:cBhvr>
                                      <p:to>
                                        <p:strVal val="visible"/>
                                      </p:to>
                                    </p:set>
                                    <p:animEffect transition="in" filter="wipe(down)">
                                      <p:cBhvr>
                                        <p:cTn id="79" dur="75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animBg="1"/>
      <p:bldP spid="46" grpId="0" animBg="1"/>
      <p:bldP spid="31" grpId="0"/>
      <p:bldP spid="36" grpId="0"/>
      <p:bldP spid="40" grpId="0"/>
      <p:bldP spid="44" grpId="0"/>
      <p:bldP spid="21" grpId="0" animBg="1"/>
      <p:bldP spid="20" grpId="0" animBg="1"/>
      <p:bldP spid="4"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矩形 40"/>
          <p:cNvSpPr/>
          <p:nvPr/>
        </p:nvSpPr>
        <p:spPr>
          <a:xfrm flipH="1">
            <a:off x="0" y="0"/>
            <a:ext cx="12192000" cy="6858000"/>
          </a:xfrm>
          <a:prstGeom prst="rect">
            <a:avLst/>
          </a:prstGeom>
          <a:blipFill dpi="0" rotWithShape="1">
            <a:blip r:embed="rId2" cstate="email">
              <a:alphaModFix amt="69000"/>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p:nvGrpSpPr>
        <p:grpSpPr>
          <a:xfrm>
            <a:off x="637818" y="587963"/>
            <a:ext cx="1741182" cy="650357"/>
            <a:chOff x="1113989" y="1878058"/>
            <a:chExt cx="1741182" cy="650357"/>
          </a:xfrm>
        </p:grpSpPr>
        <p:sp>
          <p:nvSpPr>
            <p:cNvPr id="4" name="文本框 3"/>
            <p:cNvSpPr txBox="1"/>
            <p:nvPr/>
          </p:nvSpPr>
          <p:spPr>
            <a:xfrm>
              <a:off x="1113989" y="1878058"/>
              <a:ext cx="1741182" cy="477054"/>
            </a:xfrm>
            <a:prstGeom prst="rect">
              <a:avLst/>
            </a:prstGeom>
            <a:noFill/>
          </p:spPr>
          <p:txBody>
            <a:bodyPr wrap="square" rtlCol="0">
              <a:spAutoFit/>
            </a:bodyPr>
            <a:lstStyle/>
            <a:p>
              <a:pPr algn="dist"/>
              <a:r>
                <a:rPr lang="zh-CN" altLang="en-US" sz="2500" b="1" dirty="0">
                  <a:solidFill>
                    <a:schemeClr val="tx1">
                      <a:lumMod val="75000"/>
                      <a:lumOff val="25000"/>
                    </a:schemeClr>
                  </a:solidFill>
                  <a:latin typeface="方正正中黑简体" panose="02000000000000000000" pitchFamily="2" charset="-122"/>
                  <a:ea typeface="方正正中黑简体" panose="02000000000000000000" pitchFamily="2" charset="-122"/>
                </a:rPr>
                <a:t>战略定位</a:t>
              </a:r>
            </a:p>
          </p:txBody>
        </p:sp>
        <p:sp>
          <p:nvSpPr>
            <p:cNvPr id="5" name="文本框 4"/>
            <p:cNvSpPr txBox="1"/>
            <p:nvPr/>
          </p:nvSpPr>
          <p:spPr>
            <a:xfrm>
              <a:off x="1113989" y="2251416"/>
              <a:ext cx="1728358" cy="276999"/>
            </a:xfrm>
            <a:prstGeom prst="rect">
              <a:avLst/>
            </a:prstGeom>
            <a:noFill/>
          </p:spPr>
          <p:txBody>
            <a:bodyPr wrap="none" rtlCol="0">
              <a:spAutoFit/>
            </a:bodyPr>
            <a:lstStyle/>
            <a:p>
              <a:r>
                <a:rPr lang="en-US" altLang="zh-CN" sz="1200" b="1" dirty="0">
                  <a:solidFill>
                    <a:schemeClr val="tx1">
                      <a:lumMod val="75000"/>
                      <a:lumOff val="25000"/>
                    </a:schemeClr>
                  </a:solidFill>
                  <a:latin typeface="方正正中黑简体" panose="02000000000000000000" pitchFamily="2" charset="-122"/>
                  <a:ea typeface="方正正中黑简体" panose="02000000000000000000" pitchFamily="2" charset="-122"/>
                </a:rPr>
                <a:t>Strategic Position</a:t>
              </a:r>
              <a:endParaRPr lang="zh-CN" altLang="en-US" sz="1200" b="1" dirty="0">
                <a:solidFill>
                  <a:schemeClr val="tx1">
                    <a:lumMod val="75000"/>
                    <a:lumOff val="25000"/>
                  </a:schemeClr>
                </a:solidFill>
                <a:latin typeface="方正正中黑简体" panose="02000000000000000000" pitchFamily="2" charset="-122"/>
                <a:ea typeface="方正正中黑简体" panose="02000000000000000000" pitchFamily="2" charset="-122"/>
              </a:endParaRPr>
            </a:p>
          </p:txBody>
        </p:sp>
      </p:grpSp>
      <p:cxnSp>
        <p:nvCxnSpPr>
          <p:cNvPr id="11" name="直接连接符 10"/>
          <p:cNvCxnSpPr/>
          <p:nvPr/>
        </p:nvCxnSpPr>
        <p:spPr>
          <a:xfrm>
            <a:off x="500282" y="323286"/>
            <a:ext cx="0" cy="1163935"/>
          </a:xfrm>
          <a:prstGeom prst="line">
            <a:avLst/>
          </a:prstGeom>
          <a:ln w="34925" cap="sq">
            <a:solidFill>
              <a:srgbClr val="004A7B"/>
            </a:solidFill>
          </a:ln>
        </p:spPr>
        <p:style>
          <a:lnRef idx="1">
            <a:schemeClr val="accent1"/>
          </a:lnRef>
          <a:fillRef idx="0">
            <a:schemeClr val="accent1"/>
          </a:fillRef>
          <a:effectRef idx="0">
            <a:schemeClr val="accent1"/>
          </a:effectRef>
          <a:fontRef idx="minor">
            <a:schemeClr val="tx1"/>
          </a:fontRef>
        </p:style>
      </p:cxnSp>
      <p:grpSp>
        <p:nvGrpSpPr>
          <p:cNvPr id="2" name="组合 1"/>
          <p:cNvGrpSpPr/>
          <p:nvPr/>
        </p:nvGrpSpPr>
        <p:grpSpPr>
          <a:xfrm>
            <a:off x="1508409" y="347953"/>
            <a:ext cx="2381" cy="1139268"/>
            <a:chOff x="1984580" y="1638048"/>
            <a:chExt cx="2381" cy="1139268"/>
          </a:xfrm>
        </p:grpSpPr>
        <p:cxnSp>
          <p:nvCxnSpPr>
            <p:cNvPr id="7" name="直接连接符 6"/>
            <p:cNvCxnSpPr/>
            <p:nvPr/>
          </p:nvCxnSpPr>
          <p:spPr>
            <a:xfrm flipV="1">
              <a:off x="1986961" y="1638048"/>
              <a:ext cx="0" cy="240010"/>
            </a:xfrm>
            <a:prstGeom prst="line">
              <a:avLst/>
            </a:prstGeom>
            <a:ln w="34925" cap="sq">
              <a:solidFill>
                <a:srgbClr val="004A7B"/>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flipV="1">
              <a:off x="1984580" y="2563230"/>
              <a:ext cx="0" cy="214086"/>
            </a:xfrm>
            <a:prstGeom prst="line">
              <a:avLst/>
            </a:prstGeom>
            <a:ln w="34925" cap="sq">
              <a:solidFill>
                <a:srgbClr val="004A7B"/>
              </a:solidFill>
            </a:ln>
          </p:spPr>
          <p:style>
            <a:lnRef idx="1">
              <a:schemeClr val="accent1"/>
            </a:lnRef>
            <a:fillRef idx="0">
              <a:schemeClr val="accent1"/>
            </a:fillRef>
            <a:effectRef idx="0">
              <a:schemeClr val="accent1"/>
            </a:effectRef>
            <a:fontRef idx="minor">
              <a:schemeClr val="tx1"/>
            </a:fontRef>
          </p:style>
        </p:cxnSp>
      </p:grpSp>
      <p:grpSp>
        <p:nvGrpSpPr>
          <p:cNvPr id="3" name="组合 2"/>
          <p:cNvGrpSpPr/>
          <p:nvPr/>
        </p:nvGrpSpPr>
        <p:grpSpPr>
          <a:xfrm>
            <a:off x="502664" y="320635"/>
            <a:ext cx="1008000" cy="1166586"/>
            <a:chOff x="978835" y="1610730"/>
            <a:chExt cx="1008000" cy="1166586"/>
          </a:xfrm>
        </p:grpSpPr>
        <p:cxnSp>
          <p:nvCxnSpPr>
            <p:cNvPr id="9" name="直接连接符 8"/>
            <p:cNvCxnSpPr/>
            <p:nvPr/>
          </p:nvCxnSpPr>
          <p:spPr>
            <a:xfrm flipH="1">
              <a:off x="978835" y="1610730"/>
              <a:ext cx="1008000" cy="0"/>
            </a:xfrm>
            <a:prstGeom prst="line">
              <a:avLst/>
            </a:prstGeom>
            <a:ln w="34925" cap="sq">
              <a:solidFill>
                <a:srgbClr val="004A7B"/>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flipH="1">
              <a:off x="978835" y="2777316"/>
              <a:ext cx="1005745" cy="0"/>
            </a:xfrm>
            <a:prstGeom prst="line">
              <a:avLst/>
            </a:prstGeom>
            <a:ln w="34925" cap="sq">
              <a:solidFill>
                <a:srgbClr val="004A7B"/>
              </a:solidFill>
            </a:ln>
          </p:spPr>
          <p:style>
            <a:lnRef idx="1">
              <a:schemeClr val="accent1"/>
            </a:lnRef>
            <a:fillRef idx="0">
              <a:schemeClr val="accent1"/>
            </a:fillRef>
            <a:effectRef idx="0">
              <a:schemeClr val="accent1"/>
            </a:effectRef>
            <a:fontRef idx="minor">
              <a:schemeClr val="tx1"/>
            </a:fontRef>
          </p:style>
        </p:cxnSp>
      </p:grpSp>
      <p:sp>
        <p:nvSpPr>
          <p:cNvPr id="19" name="矩形 18"/>
          <p:cNvSpPr/>
          <p:nvPr/>
        </p:nvSpPr>
        <p:spPr>
          <a:xfrm>
            <a:off x="671801" y="2345179"/>
            <a:ext cx="2453954" cy="646331"/>
          </a:xfrm>
          <a:prstGeom prst="rect">
            <a:avLst/>
          </a:prstGeom>
        </p:spPr>
        <p:txBody>
          <a:bodyPr wrap="square">
            <a:spAutoFit/>
          </a:bodyPr>
          <a:lstStyle/>
          <a:p>
            <a:pPr algn="dist"/>
            <a:r>
              <a:rPr lang="zh-CN" altLang="en-US" sz="3600" b="1" spc="300" dirty="0">
                <a:solidFill>
                  <a:srgbClr val="0863B5"/>
                </a:solidFill>
                <a:latin typeface="方正正中黑简体" panose="02000000000000000000" pitchFamily="2" charset="-122"/>
                <a:ea typeface="方正正中黑简体" panose="02000000000000000000" pitchFamily="2" charset="-122"/>
              </a:rPr>
              <a:t>精致演示</a:t>
            </a:r>
            <a:endParaRPr lang="en-US" altLang="zh-CN" sz="3600" b="1" spc="300" dirty="0">
              <a:solidFill>
                <a:srgbClr val="0863B5"/>
              </a:solidFill>
              <a:latin typeface="方正正中黑简体" panose="02000000000000000000" pitchFamily="2" charset="-122"/>
              <a:ea typeface="方正正中黑简体" panose="02000000000000000000" pitchFamily="2" charset="-122"/>
            </a:endParaRPr>
          </a:p>
        </p:txBody>
      </p:sp>
      <p:sp>
        <p:nvSpPr>
          <p:cNvPr id="21" name="矩形 20"/>
          <p:cNvSpPr/>
          <p:nvPr/>
        </p:nvSpPr>
        <p:spPr>
          <a:xfrm>
            <a:off x="684482" y="2947716"/>
            <a:ext cx="4279517" cy="2252924"/>
          </a:xfrm>
          <a:prstGeom prst="rect">
            <a:avLst/>
          </a:prstGeom>
        </p:spPr>
        <p:txBody>
          <a:bodyPr wrap="square">
            <a:spAutoFit/>
          </a:bodyPr>
          <a:lstStyle/>
          <a:p>
            <a:pPr>
              <a:lnSpc>
                <a:spcPct val="120000"/>
              </a:lnSpc>
            </a:pPr>
            <a:r>
              <a:rPr lang="en-US" altLang="zh-CN" sz="1500" dirty="0">
                <a:solidFill>
                  <a:sysClr val="windowText" lastClr="000000"/>
                </a:solidFill>
                <a:latin typeface="明黑" panose="020B0300000000000000" pitchFamily="34" charset="-122"/>
                <a:ea typeface="明黑" panose="020B0300000000000000" pitchFamily="34" charset="-122"/>
              </a:rPr>
              <a:t>POWERPOINT</a:t>
            </a:r>
            <a:r>
              <a:rPr lang="zh-CN" altLang="en-US" sz="1500" dirty="0">
                <a:solidFill>
                  <a:sysClr val="windowText" lastClr="000000"/>
                </a:solidFill>
                <a:latin typeface="明黑" panose="020B0300000000000000" pitchFamily="34" charset="-122"/>
                <a:ea typeface="明黑" panose="020B0300000000000000" pitchFamily="34" charset="-122"/>
              </a:rPr>
              <a:t>是制作和演示幻灯片的软件，能够制作视频剪辑等</a:t>
            </a:r>
            <a:r>
              <a:rPr lang="zh-CN" altLang="en-US" b="1" dirty="0">
                <a:solidFill>
                  <a:srgbClr val="089CEF"/>
                </a:solidFill>
                <a:latin typeface="明黑" panose="020B0300000000000000" pitchFamily="34" charset="-122"/>
                <a:ea typeface="明黑" panose="020B0300000000000000" pitchFamily="34" charset="-122"/>
              </a:rPr>
              <a:t>多媒体元素于一体的演示文稿</a:t>
            </a:r>
            <a:r>
              <a:rPr lang="zh-CN" altLang="en-US" sz="1500" dirty="0">
                <a:solidFill>
                  <a:sysClr val="windowText" lastClr="000000"/>
                </a:solidFill>
                <a:latin typeface="明黑" panose="020B0300000000000000" pitchFamily="34" charset="-122"/>
                <a:ea typeface="明黑" panose="020B0300000000000000" pitchFamily="34" charset="-122"/>
              </a:rPr>
              <a:t>，把自己所要表达的信息组织在一组图文并茂的画面中，用于</a:t>
            </a:r>
            <a:r>
              <a:rPr lang="zh-CN" altLang="en-US" b="1" dirty="0">
                <a:solidFill>
                  <a:srgbClr val="089CEF"/>
                </a:solidFill>
                <a:latin typeface="明黑" panose="020B0300000000000000" pitchFamily="34" charset="-122"/>
                <a:ea typeface="明黑" panose="020B0300000000000000" pitchFamily="34" charset="-122"/>
              </a:rPr>
              <a:t>介绍公司的产品</a:t>
            </a:r>
            <a:r>
              <a:rPr lang="zh-CN" altLang="en-US" dirty="0">
                <a:solidFill>
                  <a:sysClr val="windowText" lastClr="000000"/>
                </a:solidFill>
                <a:latin typeface="明黑" panose="020B0300000000000000" pitchFamily="34" charset="-122"/>
                <a:ea typeface="明黑" panose="020B0300000000000000" pitchFamily="34" charset="-122"/>
              </a:rPr>
              <a:t>、</a:t>
            </a:r>
            <a:r>
              <a:rPr lang="zh-CN" altLang="en-US" b="1" dirty="0">
                <a:solidFill>
                  <a:srgbClr val="089CEF"/>
                </a:solidFill>
                <a:latin typeface="明黑" panose="020B0300000000000000" pitchFamily="34" charset="-122"/>
                <a:ea typeface="明黑" panose="020B0300000000000000" pitchFamily="34" charset="-122"/>
              </a:rPr>
              <a:t>展示自己的学术成果</a:t>
            </a:r>
            <a:r>
              <a:rPr lang="zh-CN" altLang="en-US" sz="1500" dirty="0">
                <a:solidFill>
                  <a:sysClr val="windowText" lastClr="000000"/>
                </a:solidFill>
                <a:latin typeface="明黑" panose="020B0300000000000000" pitchFamily="34" charset="-122"/>
                <a:ea typeface="明黑" panose="020B0300000000000000" pitchFamily="34" charset="-122"/>
              </a:rPr>
              <a:t>。用户不仅在投影仪或者计算机上进行演示，也可以将演示文稿打印出来，制作成胶片，将演示文稿打印</a:t>
            </a:r>
          </a:p>
        </p:txBody>
      </p:sp>
      <p:sp>
        <p:nvSpPr>
          <p:cNvPr id="22" name="平行四边形 21"/>
          <p:cNvSpPr/>
          <p:nvPr/>
        </p:nvSpPr>
        <p:spPr>
          <a:xfrm flipH="1">
            <a:off x="8687082" y="3996797"/>
            <a:ext cx="3596707" cy="2873994"/>
          </a:xfrm>
          <a:prstGeom prst="parallelogram">
            <a:avLst>
              <a:gd name="adj" fmla="val 67955"/>
            </a:avLst>
          </a:prstGeom>
          <a:gradFill>
            <a:gsLst>
              <a:gs pos="100000">
                <a:srgbClr val="0863B5"/>
              </a:gs>
              <a:gs pos="0">
                <a:srgbClr val="004A7B"/>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平行四边形 23"/>
          <p:cNvSpPr/>
          <p:nvPr/>
        </p:nvSpPr>
        <p:spPr>
          <a:xfrm flipH="1">
            <a:off x="3217544" y="0"/>
            <a:ext cx="5280737" cy="6875064"/>
          </a:xfrm>
          <a:prstGeom prst="parallelogram">
            <a:avLst>
              <a:gd name="adj" fmla="val 70371"/>
            </a:avLst>
          </a:prstGeom>
          <a:gradFill>
            <a:gsLst>
              <a:gs pos="100000">
                <a:srgbClr val="0863B5"/>
              </a:gs>
              <a:gs pos="0">
                <a:srgbClr val="004A7B"/>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平行四边形 26"/>
          <p:cNvSpPr/>
          <p:nvPr/>
        </p:nvSpPr>
        <p:spPr>
          <a:xfrm>
            <a:off x="6940627" y="3996797"/>
            <a:ext cx="3403656" cy="2861203"/>
          </a:xfrm>
          <a:prstGeom prst="parallelogram">
            <a:avLst>
              <a:gd name="adj" fmla="val 58051"/>
            </a:avLst>
          </a:prstGeom>
          <a:gradFill>
            <a:gsLst>
              <a:gs pos="0">
                <a:srgbClr val="0863B5"/>
              </a:gs>
              <a:gs pos="100000">
                <a:srgbClr val="004A7B"/>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7"/>
          <p:cNvGrpSpPr/>
          <p:nvPr/>
        </p:nvGrpSpPr>
        <p:grpSpPr>
          <a:xfrm>
            <a:off x="6352865" y="622351"/>
            <a:ext cx="1963999" cy="579871"/>
            <a:chOff x="6317678" y="604367"/>
            <a:chExt cx="1963999" cy="579871"/>
          </a:xfrm>
        </p:grpSpPr>
        <p:sp>
          <p:nvSpPr>
            <p:cNvPr id="28" name="文本框 27"/>
            <p:cNvSpPr txBox="1"/>
            <p:nvPr/>
          </p:nvSpPr>
          <p:spPr>
            <a:xfrm>
              <a:off x="6317678" y="604367"/>
              <a:ext cx="1963999" cy="400110"/>
            </a:xfrm>
            <a:prstGeom prst="rect">
              <a:avLst/>
            </a:prstGeom>
            <a:noFill/>
          </p:spPr>
          <p:txBody>
            <a:bodyPr wrap="none" rtlCol="0">
              <a:spAutoFit/>
            </a:bodyPr>
            <a:lstStyle/>
            <a:p>
              <a:r>
                <a:rPr lang="zh-CN" altLang="en-US" sz="2000" b="1" spc="300" dirty="0">
                  <a:solidFill>
                    <a:srgbClr val="089CEF"/>
                  </a:solidFill>
                  <a:latin typeface="方正正中黑简体" panose="02000000000000000000" pitchFamily="2" charset="-122"/>
                  <a:ea typeface="方正正中黑简体" panose="02000000000000000000" pitchFamily="2" charset="-122"/>
                </a:rPr>
                <a:t>演示文稿定制</a:t>
              </a:r>
              <a:endParaRPr lang="zh-CN" altLang="en-US" sz="2000" b="1" spc="300" baseline="30000" dirty="0">
                <a:solidFill>
                  <a:srgbClr val="089CEF"/>
                </a:solidFill>
                <a:latin typeface="方正正中黑简体" panose="02000000000000000000" pitchFamily="2" charset="-122"/>
                <a:ea typeface="方正正中黑简体" panose="02000000000000000000" pitchFamily="2" charset="-122"/>
              </a:endParaRPr>
            </a:p>
          </p:txBody>
        </p:sp>
        <p:sp>
          <p:nvSpPr>
            <p:cNvPr id="29" name="文本框 28"/>
            <p:cNvSpPr txBox="1"/>
            <p:nvPr/>
          </p:nvSpPr>
          <p:spPr>
            <a:xfrm>
              <a:off x="6317678" y="907239"/>
              <a:ext cx="184731" cy="276999"/>
            </a:xfrm>
            <a:prstGeom prst="rect">
              <a:avLst/>
            </a:prstGeom>
            <a:noFill/>
          </p:spPr>
          <p:txBody>
            <a:bodyPr wrap="none" rtlCol="0">
              <a:spAutoFit/>
            </a:bodyPr>
            <a:lstStyle/>
            <a:p>
              <a:endParaRPr lang="zh-CN" altLang="en-US" sz="1200" dirty="0">
                <a:solidFill>
                  <a:srgbClr val="089CEF"/>
                </a:solidFill>
                <a:latin typeface="方正正中黑简体" panose="02000000000000000000" pitchFamily="2" charset="-122"/>
                <a:ea typeface="方正正中黑简体" panose="02000000000000000000" pitchFamily="2" charset="-122"/>
              </a:endParaRPr>
            </a:p>
          </p:txBody>
        </p:sp>
      </p:grpSp>
      <p:sp>
        <p:nvSpPr>
          <p:cNvPr id="30" name="文本框 29"/>
          <p:cNvSpPr txBox="1"/>
          <p:nvPr/>
        </p:nvSpPr>
        <p:spPr>
          <a:xfrm>
            <a:off x="6352865" y="1180801"/>
            <a:ext cx="4698407" cy="701731"/>
          </a:xfrm>
          <a:prstGeom prst="rect">
            <a:avLst/>
          </a:prstGeom>
          <a:noFill/>
        </p:spPr>
        <p:txBody>
          <a:bodyPr wrap="square" rtlCol="0">
            <a:spAutoFit/>
          </a:bodyPr>
          <a:lstStyle/>
          <a:p>
            <a:pPr>
              <a:lnSpc>
                <a:spcPct val="110000"/>
              </a:lnSpc>
            </a:pPr>
            <a:r>
              <a:rPr lang="zh-CN" altLang="en-US" sz="1200" dirty="0">
                <a:solidFill>
                  <a:schemeClr val="tx1">
                    <a:lumMod val="75000"/>
                    <a:lumOff val="25000"/>
                  </a:schemeClr>
                </a:solidFill>
                <a:latin typeface="明黑" panose="020B0300000000000000" pitchFamily="34" charset="-122"/>
                <a:ea typeface="明黑" panose="020B0300000000000000" pitchFamily="34" charset="-122"/>
              </a:rPr>
              <a:t>一套完整的</a:t>
            </a:r>
            <a:r>
              <a:rPr lang="en-US" altLang="zh-CN" sz="1200" dirty="0" err="1">
                <a:solidFill>
                  <a:schemeClr val="tx1">
                    <a:lumMod val="75000"/>
                    <a:lumOff val="25000"/>
                  </a:schemeClr>
                </a:solidFill>
                <a:latin typeface="明黑" panose="020B0300000000000000" pitchFamily="34" charset="-122"/>
                <a:ea typeface="明黑" panose="020B0300000000000000" pitchFamily="34" charset="-122"/>
              </a:rPr>
              <a:t>PPT</a:t>
            </a:r>
            <a:r>
              <a:rPr lang="zh-CN" altLang="en-US" sz="1200" dirty="0">
                <a:solidFill>
                  <a:schemeClr val="tx1">
                    <a:lumMod val="75000"/>
                    <a:lumOff val="25000"/>
                  </a:schemeClr>
                </a:solidFill>
                <a:latin typeface="明黑" panose="020B0300000000000000" pitchFamily="34" charset="-122"/>
                <a:ea typeface="明黑" panose="020B0300000000000000" pitchFamily="34" charset="-122"/>
              </a:rPr>
              <a:t>文件一般包含：片头、动画、</a:t>
            </a:r>
            <a:r>
              <a:rPr lang="en-US" altLang="zh-CN" sz="1200" dirty="0" err="1">
                <a:solidFill>
                  <a:schemeClr val="tx1">
                    <a:lumMod val="75000"/>
                    <a:lumOff val="25000"/>
                  </a:schemeClr>
                </a:solidFill>
                <a:latin typeface="明黑" panose="020B0300000000000000" pitchFamily="34" charset="-122"/>
                <a:ea typeface="明黑" panose="020B0300000000000000" pitchFamily="34" charset="-122"/>
              </a:rPr>
              <a:t>PPT</a:t>
            </a:r>
            <a:r>
              <a:rPr lang="zh-CN" altLang="en-US" sz="1200" dirty="0">
                <a:solidFill>
                  <a:schemeClr val="tx1">
                    <a:lumMod val="75000"/>
                    <a:lumOff val="25000"/>
                  </a:schemeClr>
                </a:solidFill>
                <a:latin typeface="明黑" panose="020B0300000000000000" pitchFamily="34" charset="-122"/>
                <a:ea typeface="明黑" panose="020B0300000000000000" pitchFamily="34" charset="-122"/>
              </a:rPr>
              <a:t>封面、前言、目录、过渡页、图表页、图片页、文字页、封底、片尾动画等；</a:t>
            </a:r>
            <a:r>
              <a:rPr lang="zh-CN" altLang="en-US" sz="1200" b="1" dirty="0">
                <a:solidFill>
                  <a:srgbClr val="089CEF"/>
                </a:solidFill>
                <a:latin typeface="明黑" panose="020B0300000000000000" pitchFamily="34" charset="-122"/>
                <a:ea typeface="明黑" panose="020B0300000000000000" pitchFamily="34" charset="-122"/>
              </a:rPr>
              <a:t>所采用的素材</a:t>
            </a:r>
            <a:r>
              <a:rPr lang="zh-CN" altLang="en-US" sz="1200" dirty="0">
                <a:solidFill>
                  <a:schemeClr val="tx1">
                    <a:lumMod val="75000"/>
                    <a:lumOff val="25000"/>
                  </a:schemeClr>
                </a:solidFill>
                <a:latin typeface="明黑" panose="020B0300000000000000" pitchFamily="34" charset="-122"/>
                <a:ea typeface="明黑" panose="020B0300000000000000" pitchFamily="34" charset="-122"/>
              </a:rPr>
              <a:t>有：文字、图片、图表、动画、声音、影片等</a:t>
            </a:r>
            <a:endParaRPr lang="en-US" altLang="zh-CN" sz="1200" b="1" dirty="0">
              <a:solidFill>
                <a:srgbClr val="089CEF"/>
              </a:solidFill>
              <a:latin typeface="明黑" panose="020B0300000000000000" pitchFamily="34" charset="-122"/>
              <a:ea typeface="明黑" panose="020B0300000000000000" pitchFamily="34" charset="-122"/>
            </a:endParaRPr>
          </a:p>
        </p:txBody>
      </p:sp>
      <p:sp>
        <p:nvSpPr>
          <p:cNvPr id="31" name="文本框 30"/>
          <p:cNvSpPr txBox="1"/>
          <p:nvPr/>
        </p:nvSpPr>
        <p:spPr>
          <a:xfrm>
            <a:off x="5537287" y="558935"/>
            <a:ext cx="579005" cy="1015663"/>
          </a:xfrm>
          <a:prstGeom prst="rect">
            <a:avLst/>
          </a:prstGeom>
          <a:noFill/>
        </p:spPr>
        <p:txBody>
          <a:bodyPr wrap="none" rtlCol="0">
            <a:spAutoFit/>
          </a:bodyPr>
          <a:lstStyle/>
          <a:p>
            <a:r>
              <a:rPr lang="en-US" altLang="zh-CN" sz="6000" i="1" dirty="0">
                <a:solidFill>
                  <a:srgbClr val="089CEF"/>
                </a:solidFill>
                <a:latin typeface="方正正中黑简体" panose="02000000000000000000" pitchFamily="2" charset="-122"/>
                <a:ea typeface="方正正中黑简体" panose="02000000000000000000" pitchFamily="2" charset="-122"/>
              </a:rPr>
              <a:t>1</a:t>
            </a:r>
            <a:endParaRPr lang="zh-CN" altLang="en-US" sz="6000" i="1" dirty="0">
              <a:solidFill>
                <a:srgbClr val="089CEF"/>
              </a:solidFill>
              <a:latin typeface="方正正中黑简体" panose="02000000000000000000" pitchFamily="2" charset="-122"/>
              <a:ea typeface="方正正中黑简体" panose="02000000000000000000" pitchFamily="2" charset="-122"/>
            </a:endParaRPr>
          </a:p>
        </p:txBody>
      </p:sp>
      <p:grpSp>
        <p:nvGrpSpPr>
          <p:cNvPr id="10" name="组合 9"/>
          <p:cNvGrpSpPr/>
          <p:nvPr/>
        </p:nvGrpSpPr>
        <p:grpSpPr>
          <a:xfrm>
            <a:off x="7221452" y="2177681"/>
            <a:ext cx="1963999" cy="579871"/>
            <a:chOff x="7084667" y="2159697"/>
            <a:chExt cx="1963999" cy="579871"/>
          </a:xfrm>
        </p:grpSpPr>
        <p:sp>
          <p:nvSpPr>
            <p:cNvPr id="34" name="文本框 33"/>
            <p:cNvSpPr txBox="1"/>
            <p:nvPr/>
          </p:nvSpPr>
          <p:spPr>
            <a:xfrm>
              <a:off x="7084667" y="2159697"/>
              <a:ext cx="1963999" cy="400110"/>
            </a:xfrm>
            <a:prstGeom prst="rect">
              <a:avLst/>
            </a:prstGeom>
            <a:noFill/>
          </p:spPr>
          <p:txBody>
            <a:bodyPr wrap="none" rtlCol="0">
              <a:spAutoFit/>
            </a:bodyPr>
            <a:lstStyle/>
            <a:p>
              <a:r>
                <a:rPr lang="zh-CN" altLang="en-US" sz="2000" b="1" spc="300" dirty="0">
                  <a:solidFill>
                    <a:srgbClr val="089CEF"/>
                  </a:solidFill>
                  <a:latin typeface="方正正中黑简体" panose="02000000000000000000" pitchFamily="2" charset="-122"/>
                  <a:ea typeface="方正正中黑简体" panose="02000000000000000000" pitchFamily="2" charset="-122"/>
                </a:rPr>
                <a:t>演示制作培训</a:t>
              </a:r>
              <a:endParaRPr lang="zh-CN" altLang="en-US" sz="2000" b="1" spc="300" baseline="30000" dirty="0">
                <a:solidFill>
                  <a:srgbClr val="089CEF"/>
                </a:solidFill>
                <a:latin typeface="方正正中黑简体" panose="02000000000000000000" pitchFamily="2" charset="-122"/>
                <a:ea typeface="方正正中黑简体" panose="02000000000000000000" pitchFamily="2" charset="-122"/>
              </a:endParaRPr>
            </a:p>
          </p:txBody>
        </p:sp>
        <p:sp>
          <p:nvSpPr>
            <p:cNvPr id="35" name="文本框 34"/>
            <p:cNvSpPr txBox="1"/>
            <p:nvPr/>
          </p:nvSpPr>
          <p:spPr>
            <a:xfrm>
              <a:off x="7084667" y="2462569"/>
              <a:ext cx="184731" cy="276999"/>
            </a:xfrm>
            <a:prstGeom prst="rect">
              <a:avLst/>
            </a:prstGeom>
            <a:noFill/>
          </p:spPr>
          <p:txBody>
            <a:bodyPr wrap="none" rtlCol="0">
              <a:spAutoFit/>
            </a:bodyPr>
            <a:lstStyle/>
            <a:p>
              <a:endParaRPr lang="zh-CN" altLang="en-US" sz="1200" dirty="0">
                <a:solidFill>
                  <a:srgbClr val="089CEF"/>
                </a:solidFill>
                <a:latin typeface="方正正中黑简体" panose="02000000000000000000" pitchFamily="2" charset="-122"/>
                <a:ea typeface="方正正中黑简体" panose="02000000000000000000" pitchFamily="2" charset="-122"/>
              </a:endParaRPr>
            </a:p>
          </p:txBody>
        </p:sp>
      </p:grpSp>
      <p:sp>
        <p:nvSpPr>
          <p:cNvPr id="36" name="文本框 35"/>
          <p:cNvSpPr txBox="1"/>
          <p:nvPr/>
        </p:nvSpPr>
        <p:spPr>
          <a:xfrm>
            <a:off x="7221452" y="2736131"/>
            <a:ext cx="4631083" cy="701731"/>
          </a:xfrm>
          <a:prstGeom prst="rect">
            <a:avLst/>
          </a:prstGeom>
          <a:noFill/>
        </p:spPr>
        <p:txBody>
          <a:bodyPr wrap="square" rtlCol="0">
            <a:spAutoFit/>
          </a:bodyPr>
          <a:lstStyle/>
          <a:p>
            <a:pPr>
              <a:lnSpc>
                <a:spcPct val="110000"/>
              </a:lnSpc>
            </a:pPr>
            <a:r>
              <a:rPr lang="zh-CN" altLang="en-US" sz="1200" dirty="0">
                <a:solidFill>
                  <a:schemeClr val="tx1">
                    <a:lumMod val="75000"/>
                    <a:lumOff val="25000"/>
                  </a:schemeClr>
                </a:solidFill>
                <a:latin typeface="明黑" panose="020B0300000000000000" pitchFamily="34" charset="-122"/>
                <a:ea typeface="明黑" panose="020B0300000000000000" pitchFamily="34" charset="-122"/>
              </a:rPr>
              <a:t>制作</a:t>
            </a:r>
            <a:r>
              <a:rPr lang="en-US" altLang="zh-CN" sz="1200" dirty="0">
                <a:solidFill>
                  <a:schemeClr val="tx1">
                    <a:lumMod val="75000"/>
                    <a:lumOff val="25000"/>
                  </a:schemeClr>
                </a:solidFill>
                <a:latin typeface="明黑" panose="020B0300000000000000" pitchFamily="34" charset="-122"/>
                <a:ea typeface="明黑" panose="020B0300000000000000" pitchFamily="34" charset="-122"/>
              </a:rPr>
              <a:t>PowerPoint</a:t>
            </a:r>
            <a:r>
              <a:rPr lang="zh-CN" altLang="en-US" sz="1200" dirty="0">
                <a:solidFill>
                  <a:schemeClr val="tx1">
                    <a:lumMod val="75000"/>
                    <a:lumOff val="25000"/>
                  </a:schemeClr>
                </a:solidFill>
                <a:latin typeface="明黑" panose="020B0300000000000000" pitchFamily="34" charset="-122"/>
                <a:ea typeface="明黑" panose="020B0300000000000000" pitchFamily="34" charset="-122"/>
              </a:rPr>
              <a:t>幻灯片并不是要在一张幻灯片上塞进尽可能多的内容。幻灯片是为了在</a:t>
            </a:r>
            <a:r>
              <a:rPr lang="zh-CN" altLang="en-US" sz="1200" b="1" dirty="0">
                <a:solidFill>
                  <a:srgbClr val="089CEF"/>
                </a:solidFill>
                <a:latin typeface="明黑" panose="020B0300000000000000" pitchFamily="34" charset="-122"/>
                <a:ea typeface="明黑" panose="020B0300000000000000" pitchFamily="34" charset="-122"/>
              </a:rPr>
              <a:t>听众记忆里留下印象，引发人思考的</a:t>
            </a:r>
            <a:r>
              <a:rPr lang="zh-CN" altLang="en-US" sz="1200" dirty="0">
                <a:solidFill>
                  <a:schemeClr val="tx1">
                    <a:lumMod val="75000"/>
                    <a:lumOff val="25000"/>
                  </a:schemeClr>
                </a:solidFill>
                <a:latin typeface="明黑" panose="020B0300000000000000" pitchFamily="34" charset="-122"/>
                <a:ea typeface="明黑" panose="020B0300000000000000" pitchFamily="34" charset="-122"/>
              </a:rPr>
              <a:t>。这意味着你甚至不用在上面写完整的句子，简单的描述就很好了</a:t>
            </a:r>
          </a:p>
        </p:txBody>
      </p:sp>
      <p:sp>
        <p:nvSpPr>
          <p:cNvPr id="37" name="文本框 36"/>
          <p:cNvSpPr txBox="1"/>
          <p:nvPr/>
        </p:nvSpPr>
        <p:spPr>
          <a:xfrm>
            <a:off x="6405874" y="2114265"/>
            <a:ext cx="728084" cy="1015663"/>
          </a:xfrm>
          <a:prstGeom prst="rect">
            <a:avLst/>
          </a:prstGeom>
          <a:noFill/>
        </p:spPr>
        <p:txBody>
          <a:bodyPr wrap="none" rtlCol="0">
            <a:spAutoFit/>
          </a:bodyPr>
          <a:lstStyle/>
          <a:p>
            <a:r>
              <a:rPr lang="en-US" altLang="zh-CN" sz="6000" i="1" dirty="0">
                <a:solidFill>
                  <a:srgbClr val="089CEF"/>
                </a:solidFill>
                <a:latin typeface="方正正中黑简体" panose="02000000000000000000" pitchFamily="2" charset="-122"/>
                <a:ea typeface="方正正中黑简体" panose="02000000000000000000" pitchFamily="2" charset="-122"/>
              </a:rPr>
              <a:t>2</a:t>
            </a:r>
            <a:endParaRPr lang="zh-CN" altLang="en-US" sz="6000" i="1" dirty="0">
              <a:solidFill>
                <a:srgbClr val="089CEF"/>
              </a:solidFill>
              <a:latin typeface="方正正中黑简体" panose="02000000000000000000" pitchFamily="2" charset="-122"/>
              <a:ea typeface="方正正中黑简体" panose="02000000000000000000" pitchFamily="2" charset="-122"/>
            </a:endParaRPr>
          </a:p>
        </p:txBody>
      </p:sp>
    </p:spTree>
    <p:extLst>
      <p:ext uri="{BB962C8B-B14F-4D97-AF65-F5344CB8AC3E}">
        <p14:creationId xmlns:p14="http://schemas.microsoft.com/office/powerpoint/2010/main" val="1180626376"/>
      </p:ext>
    </p:extLst>
  </p:cSld>
  <p:clrMapOvr>
    <a:masterClrMapping/>
  </p:clrMapOvr>
  <mc:AlternateContent xmlns:mc="http://schemas.openxmlformats.org/markup-compatibility/2006" xmlns:p14="http://schemas.microsoft.com/office/powerpoint/2010/main">
    <mc:Choice Requires="p14">
      <p:transition spd="slow" p14:dur="1600" advClick="0" advTm="0">
        <p14:prism dir="u" isInverted="1"/>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outHorizontal)">
                                      <p:cBhvr>
                                        <p:cTn id="7" dur="250"/>
                                        <p:tgtEl>
                                          <p:spTgt spid="2"/>
                                        </p:tgtEl>
                                      </p:cBhvr>
                                    </p:animEffect>
                                  </p:childTnLst>
                                </p:cTn>
                              </p:par>
                            </p:childTnLst>
                          </p:cTn>
                        </p:par>
                        <p:par>
                          <p:cTn id="8" fill="hold">
                            <p:stCondLst>
                              <p:cond delay="250"/>
                            </p:stCondLst>
                            <p:childTnLst>
                              <p:par>
                                <p:cTn id="9" presetID="22" presetClass="entr" presetSubtype="2"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right)">
                                      <p:cBhvr>
                                        <p:cTn id="11" dur="250"/>
                                        <p:tgtEl>
                                          <p:spTgt spid="3"/>
                                        </p:tgtEl>
                                      </p:cBhvr>
                                    </p:animEffect>
                                  </p:childTnLst>
                                </p:cTn>
                              </p:par>
                            </p:childTnLst>
                          </p:cTn>
                        </p:par>
                        <p:par>
                          <p:cTn id="12" fill="hold">
                            <p:stCondLst>
                              <p:cond delay="500"/>
                            </p:stCondLst>
                            <p:childTnLst>
                              <p:par>
                                <p:cTn id="13" presetID="16" presetClass="entr" presetSubtype="26" fill="hold"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barn(inHorizontal)">
                                      <p:cBhvr>
                                        <p:cTn id="15" dur="250"/>
                                        <p:tgtEl>
                                          <p:spTgt spid="11"/>
                                        </p:tgtEl>
                                      </p:cBhvr>
                                    </p:animEffect>
                                  </p:childTnLst>
                                </p:cTn>
                              </p:par>
                            </p:childTnLst>
                          </p:cTn>
                        </p:par>
                        <p:par>
                          <p:cTn id="16" fill="hold">
                            <p:stCondLst>
                              <p:cond delay="750"/>
                            </p:stCondLst>
                            <p:childTnLst>
                              <p:par>
                                <p:cTn id="17" presetID="22" presetClass="entr" presetSubtype="8"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left)">
                                      <p:cBhvr>
                                        <p:cTn id="19" dur="500"/>
                                        <p:tgtEl>
                                          <p:spTgt spid="6"/>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41"/>
                                        </p:tgtEl>
                                        <p:attrNameLst>
                                          <p:attrName>style.visibility</p:attrName>
                                        </p:attrNameLst>
                                      </p:cBhvr>
                                      <p:to>
                                        <p:strVal val="visible"/>
                                      </p:to>
                                    </p:set>
                                    <p:animEffect transition="in" filter="fade">
                                      <p:cBhvr>
                                        <p:cTn id="22" dur="500"/>
                                        <p:tgtEl>
                                          <p:spTgt spid="41"/>
                                        </p:tgtEl>
                                      </p:cBhvr>
                                    </p:animEffect>
                                  </p:childTnLst>
                                </p:cTn>
                              </p:par>
                            </p:childTnLst>
                          </p:cTn>
                        </p:par>
                        <p:par>
                          <p:cTn id="23" fill="hold">
                            <p:stCondLst>
                              <p:cond delay="1250"/>
                            </p:stCondLst>
                            <p:childTnLst>
                              <p:par>
                                <p:cTn id="24" presetID="22" presetClass="entr" presetSubtype="1" fill="hold" grpId="0" nodeType="afterEffect">
                                  <p:stCondLst>
                                    <p:cond delay="0"/>
                                  </p:stCondLst>
                                  <p:childTnLst>
                                    <p:set>
                                      <p:cBhvr>
                                        <p:cTn id="25" dur="1" fill="hold">
                                          <p:stCondLst>
                                            <p:cond delay="0"/>
                                          </p:stCondLst>
                                        </p:cTn>
                                        <p:tgtEl>
                                          <p:spTgt spid="24"/>
                                        </p:tgtEl>
                                        <p:attrNameLst>
                                          <p:attrName>style.visibility</p:attrName>
                                        </p:attrNameLst>
                                      </p:cBhvr>
                                      <p:to>
                                        <p:strVal val="visible"/>
                                      </p:to>
                                    </p:set>
                                    <p:animEffect transition="in" filter="wipe(up)">
                                      <p:cBhvr>
                                        <p:cTn id="26" dur="500"/>
                                        <p:tgtEl>
                                          <p:spTgt spid="24"/>
                                        </p:tgtEl>
                                      </p:cBhvr>
                                    </p:animEffect>
                                  </p:childTnLst>
                                </p:cTn>
                              </p:par>
                            </p:childTnLst>
                          </p:cTn>
                        </p:par>
                        <p:par>
                          <p:cTn id="27" fill="hold">
                            <p:stCondLst>
                              <p:cond delay="1750"/>
                            </p:stCondLst>
                            <p:childTnLst>
                              <p:par>
                                <p:cTn id="28" presetID="22" presetClass="entr" presetSubtype="4" fill="hold" grpId="0" nodeType="afterEffect">
                                  <p:stCondLst>
                                    <p:cond delay="0"/>
                                  </p:stCondLst>
                                  <p:childTnLst>
                                    <p:set>
                                      <p:cBhvr>
                                        <p:cTn id="29" dur="1" fill="hold">
                                          <p:stCondLst>
                                            <p:cond delay="0"/>
                                          </p:stCondLst>
                                        </p:cTn>
                                        <p:tgtEl>
                                          <p:spTgt spid="27"/>
                                        </p:tgtEl>
                                        <p:attrNameLst>
                                          <p:attrName>style.visibility</p:attrName>
                                        </p:attrNameLst>
                                      </p:cBhvr>
                                      <p:to>
                                        <p:strVal val="visible"/>
                                      </p:to>
                                    </p:set>
                                    <p:animEffect transition="in" filter="wipe(down)">
                                      <p:cBhvr>
                                        <p:cTn id="30" dur="500"/>
                                        <p:tgtEl>
                                          <p:spTgt spid="27"/>
                                        </p:tgtEl>
                                      </p:cBhvr>
                                    </p:animEffect>
                                  </p:childTnLst>
                                </p:cTn>
                              </p:par>
                            </p:childTnLst>
                          </p:cTn>
                        </p:par>
                        <p:par>
                          <p:cTn id="31" fill="hold">
                            <p:stCondLst>
                              <p:cond delay="2250"/>
                            </p:stCondLst>
                            <p:childTnLst>
                              <p:par>
                                <p:cTn id="32" presetID="22" presetClass="entr" presetSubtype="1" fill="hold" grpId="0" nodeType="afterEffect">
                                  <p:stCondLst>
                                    <p:cond delay="0"/>
                                  </p:stCondLst>
                                  <p:childTnLst>
                                    <p:set>
                                      <p:cBhvr>
                                        <p:cTn id="33" dur="1" fill="hold">
                                          <p:stCondLst>
                                            <p:cond delay="0"/>
                                          </p:stCondLst>
                                        </p:cTn>
                                        <p:tgtEl>
                                          <p:spTgt spid="22"/>
                                        </p:tgtEl>
                                        <p:attrNameLst>
                                          <p:attrName>style.visibility</p:attrName>
                                        </p:attrNameLst>
                                      </p:cBhvr>
                                      <p:to>
                                        <p:strVal val="visible"/>
                                      </p:to>
                                    </p:set>
                                    <p:animEffect transition="in" filter="wipe(up)">
                                      <p:cBhvr>
                                        <p:cTn id="34" dur="500"/>
                                        <p:tgtEl>
                                          <p:spTgt spid="22"/>
                                        </p:tgtEl>
                                      </p:cBhvr>
                                    </p:animEffect>
                                  </p:childTnLst>
                                </p:cTn>
                              </p:par>
                              <p:par>
                                <p:cTn id="35" presetID="23" presetClass="entr" presetSubtype="16" fill="hold" grpId="0" nodeType="withEffect">
                                  <p:stCondLst>
                                    <p:cond delay="0"/>
                                  </p:stCondLst>
                                  <p:iterate type="lt">
                                    <p:tmPct val="10000"/>
                                  </p:iterate>
                                  <p:childTnLst>
                                    <p:set>
                                      <p:cBhvr>
                                        <p:cTn id="36" dur="1" fill="hold">
                                          <p:stCondLst>
                                            <p:cond delay="0"/>
                                          </p:stCondLst>
                                        </p:cTn>
                                        <p:tgtEl>
                                          <p:spTgt spid="19"/>
                                        </p:tgtEl>
                                        <p:attrNameLst>
                                          <p:attrName>style.visibility</p:attrName>
                                        </p:attrNameLst>
                                      </p:cBhvr>
                                      <p:to>
                                        <p:strVal val="visible"/>
                                      </p:to>
                                    </p:set>
                                    <p:anim calcmode="lin" valueType="num">
                                      <p:cBhvr>
                                        <p:cTn id="37" dur="500" fill="hold"/>
                                        <p:tgtEl>
                                          <p:spTgt spid="19"/>
                                        </p:tgtEl>
                                        <p:attrNameLst>
                                          <p:attrName>ppt_w</p:attrName>
                                        </p:attrNameLst>
                                      </p:cBhvr>
                                      <p:tavLst>
                                        <p:tav tm="0">
                                          <p:val>
                                            <p:fltVal val="0"/>
                                          </p:val>
                                        </p:tav>
                                        <p:tav tm="100000">
                                          <p:val>
                                            <p:strVal val="#ppt_w"/>
                                          </p:val>
                                        </p:tav>
                                      </p:tavLst>
                                    </p:anim>
                                    <p:anim calcmode="lin" valueType="num">
                                      <p:cBhvr>
                                        <p:cTn id="38" dur="500" fill="hold"/>
                                        <p:tgtEl>
                                          <p:spTgt spid="19"/>
                                        </p:tgtEl>
                                        <p:attrNameLst>
                                          <p:attrName>ppt_h</p:attrName>
                                        </p:attrNameLst>
                                      </p:cBhvr>
                                      <p:tavLst>
                                        <p:tav tm="0">
                                          <p:val>
                                            <p:fltVal val="0"/>
                                          </p:val>
                                        </p:tav>
                                        <p:tav tm="100000">
                                          <p:val>
                                            <p:strVal val="#ppt_h"/>
                                          </p:val>
                                        </p:tav>
                                      </p:tavLst>
                                    </p:anim>
                                  </p:childTnLst>
                                </p:cTn>
                              </p:par>
                            </p:childTnLst>
                          </p:cTn>
                        </p:par>
                        <p:par>
                          <p:cTn id="39" fill="hold">
                            <p:stCondLst>
                              <p:cond delay="2900"/>
                            </p:stCondLst>
                            <p:childTnLst>
                              <p:par>
                                <p:cTn id="40" presetID="22" presetClass="entr" presetSubtype="1" fill="hold" grpId="0" nodeType="afterEffect">
                                  <p:stCondLst>
                                    <p:cond delay="0"/>
                                  </p:stCondLst>
                                  <p:childTnLst>
                                    <p:set>
                                      <p:cBhvr>
                                        <p:cTn id="41" dur="1" fill="hold">
                                          <p:stCondLst>
                                            <p:cond delay="0"/>
                                          </p:stCondLst>
                                        </p:cTn>
                                        <p:tgtEl>
                                          <p:spTgt spid="21"/>
                                        </p:tgtEl>
                                        <p:attrNameLst>
                                          <p:attrName>style.visibility</p:attrName>
                                        </p:attrNameLst>
                                      </p:cBhvr>
                                      <p:to>
                                        <p:strVal val="visible"/>
                                      </p:to>
                                    </p:set>
                                    <p:animEffect transition="in" filter="wipe(up)">
                                      <p:cBhvr>
                                        <p:cTn id="42" dur="1250"/>
                                        <p:tgtEl>
                                          <p:spTgt spid="21"/>
                                        </p:tgtEl>
                                      </p:cBhvr>
                                    </p:animEffect>
                                  </p:childTnLst>
                                </p:cTn>
                              </p:par>
                            </p:childTnLst>
                          </p:cTn>
                        </p:par>
                        <p:par>
                          <p:cTn id="43" fill="hold">
                            <p:stCondLst>
                              <p:cond delay="4150"/>
                            </p:stCondLst>
                            <p:childTnLst>
                              <p:par>
                                <p:cTn id="44" presetID="2" presetClass="entr" presetSubtype="2" decel="100000" fill="hold" grpId="0" nodeType="afterEffect">
                                  <p:stCondLst>
                                    <p:cond delay="0"/>
                                  </p:stCondLst>
                                  <p:childTnLst>
                                    <p:set>
                                      <p:cBhvr>
                                        <p:cTn id="45" dur="1" fill="hold">
                                          <p:stCondLst>
                                            <p:cond delay="0"/>
                                          </p:stCondLst>
                                        </p:cTn>
                                        <p:tgtEl>
                                          <p:spTgt spid="31"/>
                                        </p:tgtEl>
                                        <p:attrNameLst>
                                          <p:attrName>style.visibility</p:attrName>
                                        </p:attrNameLst>
                                      </p:cBhvr>
                                      <p:to>
                                        <p:strVal val="visible"/>
                                      </p:to>
                                    </p:set>
                                    <p:anim calcmode="lin" valueType="num">
                                      <p:cBhvr additive="base">
                                        <p:cTn id="46" dur="500" fill="hold"/>
                                        <p:tgtEl>
                                          <p:spTgt spid="31"/>
                                        </p:tgtEl>
                                        <p:attrNameLst>
                                          <p:attrName>ppt_x</p:attrName>
                                        </p:attrNameLst>
                                      </p:cBhvr>
                                      <p:tavLst>
                                        <p:tav tm="0">
                                          <p:val>
                                            <p:strVal val="1+#ppt_w/2"/>
                                          </p:val>
                                        </p:tav>
                                        <p:tav tm="100000">
                                          <p:val>
                                            <p:strVal val="#ppt_x"/>
                                          </p:val>
                                        </p:tav>
                                      </p:tavLst>
                                    </p:anim>
                                    <p:anim calcmode="lin" valueType="num">
                                      <p:cBhvr additive="base">
                                        <p:cTn id="47" dur="500" fill="hold"/>
                                        <p:tgtEl>
                                          <p:spTgt spid="31"/>
                                        </p:tgtEl>
                                        <p:attrNameLst>
                                          <p:attrName>ppt_y</p:attrName>
                                        </p:attrNameLst>
                                      </p:cBhvr>
                                      <p:tavLst>
                                        <p:tav tm="0">
                                          <p:val>
                                            <p:strVal val="#ppt_y"/>
                                          </p:val>
                                        </p:tav>
                                        <p:tav tm="100000">
                                          <p:val>
                                            <p:strVal val="#ppt_y"/>
                                          </p:val>
                                        </p:tav>
                                      </p:tavLst>
                                    </p:anim>
                                  </p:childTnLst>
                                </p:cTn>
                              </p:par>
                            </p:childTnLst>
                          </p:cTn>
                        </p:par>
                        <p:par>
                          <p:cTn id="48" fill="hold">
                            <p:stCondLst>
                              <p:cond delay="4650"/>
                            </p:stCondLst>
                            <p:childTnLst>
                              <p:par>
                                <p:cTn id="49" presetID="12" presetClass="entr" presetSubtype="4" fill="hold" nodeType="afterEffect">
                                  <p:stCondLst>
                                    <p:cond delay="0"/>
                                  </p:stCondLst>
                                  <p:childTnLst>
                                    <p:set>
                                      <p:cBhvr>
                                        <p:cTn id="50" dur="1" fill="hold">
                                          <p:stCondLst>
                                            <p:cond delay="0"/>
                                          </p:stCondLst>
                                        </p:cTn>
                                        <p:tgtEl>
                                          <p:spTgt spid="8"/>
                                        </p:tgtEl>
                                        <p:attrNameLst>
                                          <p:attrName>style.visibility</p:attrName>
                                        </p:attrNameLst>
                                      </p:cBhvr>
                                      <p:to>
                                        <p:strVal val="visible"/>
                                      </p:to>
                                    </p:set>
                                    <p:anim calcmode="lin" valueType="num">
                                      <p:cBhvr additive="base">
                                        <p:cTn id="51" dur="500"/>
                                        <p:tgtEl>
                                          <p:spTgt spid="8"/>
                                        </p:tgtEl>
                                        <p:attrNameLst>
                                          <p:attrName>ppt_y</p:attrName>
                                        </p:attrNameLst>
                                      </p:cBhvr>
                                      <p:tavLst>
                                        <p:tav tm="0">
                                          <p:val>
                                            <p:strVal val="#ppt_y+#ppt_h*1.125000"/>
                                          </p:val>
                                        </p:tav>
                                        <p:tav tm="100000">
                                          <p:val>
                                            <p:strVal val="#ppt_y"/>
                                          </p:val>
                                        </p:tav>
                                      </p:tavLst>
                                    </p:anim>
                                    <p:animEffect transition="in" filter="wipe(up)">
                                      <p:cBhvr>
                                        <p:cTn id="52" dur="500"/>
                                        <p:tgtEl>
                                          <p:spTgt spid="8"/>
                                        </p:tgtEl>
                                      </p:cBhvr>
                                    </p:animEffect>
                                  </p:childTnLst>
                                </p:cTn>
                              </p:par>
                            </p:childTnLst>
                          </p:cTn>
                        </p:par>
                        <p:par>
                          <p:cTn id="53" fill="hold">
                            <p:stCondLst>
                              <p:cond delay="5150"/>
                            </p:stCondLst>
                            <p:childTnLst>
                              <p:par>
                                <p:cTn id="54" presetID="22" presetClass="entr" presetSubtype="1" fill="hold" grpId="0" nodeType="afterEffect">
                                  <p:stCondLst>
                                    <p:cond delay="0"/>
                                  </p:stCondLst>
                                  <p:childTnLst>
                                    <p:set>
                                      <p:cBhvr>
                                        <p:cTn id="55" dur="1" fill="hold">
                                          <p:stCondLst>
                                            <p:cond delay="0"/>
                                          </p:stCondLst>
                                        </p:cTn>
                                        <p:tgtEl>
                                          <p:spTgt spid="30"/>
                                        </p:tgtEl>
                                        <p:attrNameLst>
                                          <p:attrName>style.visibility</p:attrName>
                                        </p:attrNameLst>
                                      </p:cBhvr>
                                      <p:to>
                                        <p:strVal val="visible"/>
                                      </p:to>
                                    </p:set>
                                    <p:animEffect transition="in" filter="wipe(up)">
                                      <p:cBhvr>
                                        <p:cTn id="56" dur="750"/>
                                        <p:tgtEl>
                                          <p:spTgt spid="30"/>
                                        </p:tgtEl>
                                      </p:cBhvr>
                                    </p:animEffect>
                                  </p:childTnLst>
                                </p:cTn>
                              </p:par>
                            </p:childTnLst>
                          </p:cTn>
                        </p:par>
                        <p:par>
                          <p:cTn id="57" fill="hold">
                            <p:stCondLst>
                              <p:cond delay="5900"/>
                            </p:stCondLst>
                            <p:childTnLst>
                              <p:par>
                                <p:cTn id="58" presetID="2" presetClass="entr" presetSubtype="2" decel="100000" fill="hold" grpId="0" nodeType="afterEffect">
                                  <p:stCondLst>
                                    <p:cond delay="0"/>
                                  </p:stCondLst>
                                  <p:childTnLst>
                                    <p:set>
                                      <p:cBhvr>
                                        <p:cTn id="59" dur="1" fill="hold">
                                          <p:stCondLst>
                                            <p:cond delay="0"/>
                                          </p:stCondLst>
                                        </p:cTn>
                                        <p:tgtEl>
                                          <p:spTgt spid="37"/>
                                        </p:tgtEl>
                                        <p:attrNameLst>
                                          <p:attrName>style.visibility</p:attrName>
                                        </p:attrNameLst>
                                      </p:cBhvr>
                                      <p:to>
                                        <p:strVal val="visible"/>
                                      </p:to>
                                    </p:set>
                                    <p:anim calcmode="lin" valueType="num">
                                      <p:cBhvr additive="base">
                                        <p:cTn id="60" dur="500" fill="hold"/>
                                        <p:tgtEl>
                                          <p:spTgt spid="37"/>
                                        </p:tgtEl>
                                        <p:attrNameLst>
                                          <p:attrName>ppt_x</p:attrName>
                                        </p:attrNameLst>
                                      </p:cBhvr>
                                      <p:tavLst>
                                        <p:tav tm="0">
                                          <p:val>
                                            <p:strVal val="1+#ppt_w/2"/>
                                          </p:val>
                                        </p:tav>
                                        <p:tav tm="100000">
                                          <p:val>
                                            <p:strVal val="#ppt_x"/>
                                          </p:val>
                                        </p:tav>
                                      </p:tavLst>
                                    </p:anim>
                                    <p:anim calcmode="lin" valueType="num">
                                      <p:cBhvr additive="base">
                                        <p:cTn id="61" dur="500" fill="hold"/>
                                        <p:tgtEl>
                                          <p:spTgt spid="37"/>
                                        </p:tgtEl>
                                        <p:attrNameLst>
                                          <p:attrName>ppt_y</p:attrName>
                                        </p:attrNameLst>
                                      </p:cBhvr>
                                      <p:tavLst>
                                        <p:tav tm="0">
                                          <p:val>
                                            <p:strVal val="#ppt_y"/>
                                          </p:val>
                                        </p:tav>
                                        <p:tav tm="100000">
                                          <p:val>
                                            <p:strVal val="#ppt_y"/>
                                          </p:val>
                                        </p:tav>
                                      </p:tavLst>
                                    </p:anim>
                                  </p:childTnLst>
                                </p:cTn>
                              </p:par>
                            </p:childTnLst>
                          </p:cTn>
                        </p:par>
                        <p:par>
                          <p:cTn id="62" fill="hold">
                            <p:stCondLst>
                              <p:cond delay="6400"/>
                            </p:stCondLst>
                            <p:childTnLst>
                              <p:par>
                                <p:cTn id="63" presetID="12" presetClass="entr" presetSubtype="4" fill="hold" nodeType="afterEffect">
                                  <p:stCondLst>
                                    <p:cond delay="0"/>
                                  </p:stCondLst>
                                  <p:childTnLst>
                                    <p:set>
                                      <p:cBhvr>
                                        <p:cTn id="64" dur="1" fill="hold">
                                          <p:stCondLst>
                                            <p:cond delay="0"/>
                                          </p:stCondLst>
                                        </p:cTn>
                                        <p:tgtEl>
                                          <p:spTgt spid="10"/>
                                        </p:tgtEl>
                                        <p:attrNameLst>
                                          <p:attrName>style.visibility</p:attrName>
                                        </p:attrNameLst>
                                      </p:cBhvr>
                                      <p:to>
                                        <p:strVal val="visible"/>
                                      </p:to>
                                    </p:set>
                                    <p:anim calcmode="lin" valueType="num">
                                      <p:cBhvr additive="base">
                                        <p:cTn id="65" dur="500"/>
                                        <p:tgtEl>
                                          <p:spTgt spid="10"/>
                                        </p:tgtEl>
                                        <p:attrNameLst>
                                          <p:attrName>ppt_y</p:attrName>
                                        </p:attrNameLst>
                                      </p:cBhvr>
                                      <p:tavLst>
                                        <p:tav tm="0">
                                          <p:val>
                                            <p:strVal val="#ppt_y+#ppt_h*1.125000"/>
                                          </p:val>
                                        </p:tav>
                                        <p:tav tm="100000">
                                          <p:val>
                                            <p:strVal val="#ppt_y"/>
                                          </p:val>
                                        </p:tav>
                                      </p:tavLst>
                                    </p:anim>
                                    <p:animEffect transition="in" filter="wipe(up)">
                                      <p:cBhvr>
                                        <p:cTn id="66" dur="500"/>
                                        <p:tgtEl>
                                          <p:spTgt spid="10"/>
                                        </p:tgtEl>
                                      </p:cBhvr>
                                    </p:animEffect>
                                  </p:childTnLst>
                                </p:cTn>
                              </p:par>
                            </p:childTnLst>
                          </p:cTn>
                        </p:par>
                        <p:par>
                          <p:cTn id="67" fill="hold">
                            <p:stCondLst>
                              <p:cond delay="6900"/>
                            </p:stCondLst>
                            <p:childTnLst>
                              <p:par>
                                <p:cTn id="68" presetID="22" presetClass="entr" presetSubtype="1" fill="hold" grpId="0" nodeType="afterEffect">
                                  <p:stCondLst>
                                    <p:cond delay="0"/>
                                  </p:stCondLst>
                                  <p:childTnLst>
                                    <p:set>
                                      <p:cBhvr>
                                        <p:cTn id="69" dur="1" fill="hold">
                                          <p:stCondLst>
                                            <p:cond delay="0"/>
                                          </p:stCondLst>
                                        </p:cTn>
                                        <p:tgtEl>
                                          <p:spTgt spid="36"/>
                                        </p:tgtEl>
                                        <p:attrNameLst>
                                          <p:attrName>style.visibility</p:attrName>
                                        </p:attrNameLst>
                                      </p:cBhvr>
                                      <p:to>
                                        <p:strVal val="visible"/>
                                      </p:to>
                                    </p:set>
                                    <p:animEffect transition="in" filter="wipe(up)">
                                      <p:cBhvr>
                                        <p:cTn id="70" dur="75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p:bldP spid="19" grpId="0"/>
      <p:bldP spid="21" grpId="0"/>
      <p:bldP spid="22" grpId="0" animBg="1"/>
      <p:bldP spid="24" grpId="0" animBg="1"/>
      <p:bldP spid="27" grpId="0" animBg="1"/>
      <p:bldP spid="30" grpId="0"/>
      <p:bldP spid="31" grpId="0"/>
      <p:bldP spid="36" grpId="0"/>
      <p:bldP spid="3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409700" y="1654201"/>
            <a:ext cx="14325599" cy="6741159"/>
            <a:chOff x="-1409700" y="1654201"/>
            <a:chExt cx="14325599" cy="6741159"/>
          </a:xfrm>
        </p:grpSpPr>
        <p:sp>
          <p:nvSpPr>
            <p:cNvPr id="81" name="矩形 80"/>
            <p:cNvSpPr/>
            <p:nvPr/>
          </p:nvSpPr>
          <p:spPr>
            <a:xfrm>
              <a:off x="-1192824" y="1654201"/>
              <a:ext cx="13723426" cy="5100743"/>
            </a:xfrm>
            <a:prstGeom prst="rect">
              <a:avLst/>
            </a:prstGeom>
            <a:blipFill dpi="0" rotWithShape="1">
              <a:blip r:embed="rId2" cstate="email">
                <a:alphaModFix amt="17000"/>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3" name="图片 32"/>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flipH="1">
              <a:off x="-1409700" y="4219314"/>
              <a:ext cx="14325599" cy="4176046"/>
            </a:xfrm>
            <a:custGeom>
              <a:avLst/>
              <a:gdLst>
                <a:gd name="connsiteX0" fmla="*/ 4704034 w 14762434"/>
                <a:gd name="connsiteY0" fmla="*/ 0 h 4476750"/>
                <a:gd name="connsiteX1" fmla="*/ 5542234 w 14762434"/>
                <a:gd name="connsiteY1" fmla="*/ 742950 h 4476750"/>
                <a:gd name="connsiteX2" fmla="*/ 5656534 w 14762434"/>
                <a:gd name="connsiteY2" fmla="*/ 590550 h 4476750"/>
                <a:gd name="connsiteX3" fmla="*/ 5999434 w 14762434"/>
                <a:gd name="connsiteY3" fmla="*/ 400050 h 4476750"/>
                <a:gd name="connsiteX4" fmla="*/ 6589984 w 14762434"/>
                <a:gd name="connsiteY4" fmla="*/ 400050 h 4476750"/>
                <a:gd name="connsiteX5" fmla="*/ 7085284 w 14762434"/>
                <a:gd name="connsiteY5" fmla="*/ 704850 h 4476750"/>
                <a:gd name="connsiteX6" fmla="*/ 7771084 w 14762434"/>
                <a:gd name="connsiteY6" fmla="*/ 381000 h 4476750"/>
                <a:gd name="connsiteX7" fmla="*/ 8952184 w 14762434"/>
                <a:gd name="connsiteY7" fmla="*/ 1162050 h 4476750"/>
                <a:gd name="connsiteX8" fmla="*/ 9980884 w 14762434"/>
                <a:gd name="connsiteY8" fmla="*/ 1257300 h 4476750"/>
                <a:gd name="connsiteX9" fmla="*/ 11257234 w 14762434"/>
                <a:gd name="connsiteY9" fmla="*/ 876300 h 4476750"/>
                <a:gd name="connsiteX10" fmla="*/ 12209734 w 14762434"/>
                <a:gd name="connsiteY10" fmla="*/ 1447800 h 4476750"/>
                <a:gd name="connsiteX11" fmla="*/ 12533584 w 14762434"/>
                <a:gd name="connsiteY11" fmla="*/ 1333500 h 4476750"/>
                <a:gd name="connsiteX12" fmla="*/ 14190934 w 14762434"/>
                <a:gd name="connsiteY12" fmla="*/ 1943100 h 4476750"/>
                <a:gd name="connsiteX13" fmla="*/ 14762434 w 14762434"/>
                <a:gd name="connsiteY13" fmla="*/ 1885950 h 4476750"/>
                <a:gd name="connsiteX14" fmla="*/ 14762434 w 14762434"/>
                <a:gd name="connsiteY14" fmla="*/ 4476750 h 4476750"/>
                <a:gd name="connsiteX15" fmla="*/ 0 w 14762434"/>
                <a:gd name="connsiteY15" fmla="*/ 4476750 h 4476750"/>
                <a:gd name="connsiteX16" fmla="*/ 0 w 14762434"/>
                <a:gd name="connsiteY16" fmla="*/ 4475763 h 4476750"/>
                <a:gd name="connsiteX17" fmla="*/ 379684 w 14762434"/>
                <a:gd name="connsiteY17" fmla="*/ 4191000 h 4476750"/>
                <a:gd name="connsiteX18" fmla="*/ 265384 w 14762434"/>
                <a:gd name="connsiteY18" fmla="*/ 209550 h 4476750"/>
                <a:gd name="connsiteX19" fmla="*/ 1046434 w 14762434"/>
                <a:gd name="connsiteY19" fmla="*/ 438150 h 4476750"/>
                <a:gd name="connsiteX20" fmla="*/ 1484584 w 14762434"/>
                <a:gd name="connsiteY20" fmla="*/ 723900 h 4476750"/>
                <a:gd name="connsiteX21" fmla="*/ 1732234 w 14762434"/>
                <a:gd name="connsiteY21" fmla="*/ 323850 h 4476750"/>
                <a:gd name="connsiteX22" fmla="*/ 2513284 w 14762434"/>
                <a:gd name="connsiteY22" fmla="*/ 857250 h 4476750"/>
                <a:gd name="connsiteX23" fmla="*/ 3961084 w 14762434"/>
                <a:gd name="connsiteY23" fmla="*/ 95250 h 4476750"/>
                <a:gd name="connsiteX24" fmla="*/ 4704034 w 14762434"/>
                <a:gd name="connsiteY24" fmla="*/ 0 h 4476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4762434" h="4476750">
                  <a:moveTo>
                    <a:pt x="4704034" y="0"/>
                  </a:moveTo>
                  <a:lnTo>
                    <a:pt x="5542234" y="742950"/>
                  </a:lnTo>
                  <a:lnTo>
                    <a:pt x="5656534" y="590550"/>
                  </a:lnTo>
                  <a:lnTo>
                    <a:pt x="5999434" y="400050"/>
                  </a:lnTo>
                  <a:lnTo>
                    <a:pt x="6589984" y="400050"/>
                  </a:lnTo>
                  <a:lnTo>
                    <a:pt x="7085284" y="704850"/>
                  </a:lnTo>
                  <a:lnTo>
                    <a:pt x="7771084" y="381000"/>
                  </a:lnTo>
                  <a:lnTo>
                    <a:pt x="8952184" y="1162050"/>
                  </a:lnTo>
                  <a:lnTo>
                    <a:pt x="9980884" y="1257300"/>
                  </a:lnTo>
                  <a:lnTo>
                    <a:pt x="11257234" y="876300"/>
                  </a:lnTo>
                  <a:lnTo>
                    <a:pt x="12209734" y="1447800"/>
                  </a:lnTo>
                  <a:lnTo>
                    <a:pt x="12533584" y="1333500"/>
                  </a:lnTo>
                  <a:lnTo>
                    <a:pt x="14190934" y="1943100"/>
                  </a:lnTo>
                  <a:lnTo>
                    <a:pt x="14762434" y="1885950"/>
                  </a:lnTo>
                  <a:lnTo>
                    <a:pt x="14762434" y="4476750"/>
                  </a:lnTo>
                  <a:lnTo>
                    <a:pt x="0" y="4476750"/>
                  </a:lnTo>
                  <a:lnTo>
                    <a:pt x="0" y="4475763"/>
                  </a:lnTo>
                  <a:lnTo>
                    <a:pt x="379684" y="4191000"/>
                  </a:lnTo>
                  <a:lnTo>
                    <a:pt x="265384" y="209550"/>
                  </a:lnTo>
                  <a:lnTo>
                    <a:pt x="1046434" y="438150"/>
                  </a:lnTo>
                  <a:lnTo>
                    <a:pt x="1484584" y="723900"/>
                  </a:lnTo>
                  <a:lnTo>
                    <a:pt x="1732234" y="323850"/>
                  </a:lnTo>
                  <a:lnTo>
                    <a:pt x="2513284" y="857250"/>
                  </a:lnTo>
                  <a:lnTo>
                    <a:pt x="3961084" y="95250"/>
                  </a:lnTo>
                  <a:lnTo>
                    <a:pt x="4704034" y="0"/>
                  </a:lnTo>
                  <a:close/>
                </a:path>
              </a:pathLst>
            </a:custGeom>
            <a:effectLst>
              <a:softEdge rad="558800"/>
            </a:effectLst>
          </p:spPr>
        </p:pic>
      </p:grpSp>
      <p:sp>
        <p:nvSpPr>
          <p:cNvPr id="5" name="直角三角形 4"/>
          <p:cNvSpPr/>
          <p:nvPr/>
        </p:nvSpPr>
        <p:spPr>
          <a:xfrm flipH="1">
            <a:off x="10431588" y="2603500"/>
            <a:ext cx="1760412" cy="4254500"/>
          </a:xfrm>
          <a:prstGeom prst="rtTriangle">
            <a:avLst/>
          </a:prstGeom>
          <a:gradFill>
            <a:gsLst>
              <a:gs pos="15000">
                <a:srgbClr val="0863B5"/>
              </a:gs>
              <a:gs pos="100000">
                <a:srgbClr val="004A7B"/>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直角三角形 3"/>
          <p:cNvSpPr/>
          <p:nvPr/>
        </p:nvSpPr>
        <p:spPr>
          <a:xfrm rot="10800000">
            <a:off x="9953076" y="0"/>
            <a:ext cx="2238924" cy="5080000"/>
          </a:xfrm>
          <a:prstGeom prst="rtTriangle">
            <a:avLst/>
          </a:prstGeom>
          <a:gradFill>
            <a:gsLst>
              <a:gs pos="0">
                <a:srgbClr val="0863B5"/>
              </a:gs>
              <a:gs pos="100000">
                <a:srgbClr val="004A7B"/>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p:cNvGrpSpPr/>
          <p:nvPr/>
        </p:nvGrpSpPr>
        <p:grpSpPr>
          <a:xfrm>
            <a:off x="604461" y="571741"/>
            <a:ext cx="1781257" cy="650357"/>
            <a:chOff x="1073914" y="1878058"/>
            <a:chExt cx="1781257" cy="650357"/>
          </a:xfrm>
        </p:grpSpPr>
        <p:sp>
          <p:nvSpPr>
            <p:cNvPr id="15" name="文本框 14"/>
            <p:cNvSpPr txBox="1"/>
            <p:nvPr/>
          </p:nvSpPr>
          <p:spPr>
            <a:xfrm>
              <a:off x="1073914" y="1878058"/>
              <a:ext cx="1741182" cy="477054"/>
            </a:xfrm>
            <a:prstGeom prst="rect">
              <a:avLst/>
            </a:prstGeom>
            <a:noFill/>
          </p:spPr>
          <p:txBody>
            <a:bodyPr wrap="square" rtlCol="0">
              <a:spAutoFit/>
            </a:bodyPr>
            <a:lstStyle/>
            <a:p>
              <a:pPr algn="dist"/>
              <a:r>
                <a:rPr lang="zh-CN" altLang="en-US" sz="2500" b="1" dirty="0">
                  <a:solidFill>
                    <a:schemeClr val="tx1">
                      <a:lumMod val="75000"/>
                      <a:lumOff val="25000"/>
                    </a:schemeClr>
                  </a:solidFill>
                  <a:latin typeface="方正正中黑简体" panose="02000000000000000000" pitchFamily="2" charset="-122"/>
                  <a:ea typeface="方正正中黑简体" panose="02000000000000000000" pitchFamily="2" charset="-122"/>
                </a:rPr>
                <a:t>发展历程</a:t>
              </a:r>
            </a:p>
          </p:txBody>
        </p:sp>
        <p:sp>
          <p:nvSpPr>
            <p:cNvPr id="16" name="文本框 15"/>
            <p:cNvSpPr txBox="1"/>
            <p:nvPr/>
          </p:nvSpPr>
          <p:spPr>
            <a:xfrm>
              <a:off x="1073914" y="2251416"/>
              <a:ext cx="1781257" cy="276999"/>
            </a:xfrm>
            <a:prstGeom prst="rect">
              <a:avLst/>
            </a:prstGeom>
            <a:noFill/>
          </p:spPr>
          <p:txBody>
            <a:bodyPr wrap="none" rtlCol="0">
              <a:spAutoFit/>
            </a:bodyPr>
            <a:lstStyle/>
            <a:p>
              <a:pPr algn="dist"/>
              <a:r>
                <a:rPr lang="en-US" altLang="zh-CN" sz="1200" b="1" dirty="0">
                  <a:solidFill>
                    <a:schemeClr val="tx1">
                      <a:lumMod val="75000"/>
                      <a:lumOff val="25000"/>
                    </a:schemeClr>
                  </a:solidFill>
                  <a:latin typeface="方正正中黑简体" panose="02000000000000000000" pitchFamily="2" charset="-122"/>
                  <a:ea typeface="方正正中黑简体" panose="02000000000000000000" pitchFamily="2" charset="-122"/>
                </a:rPr>
                <a:t>Development Path</a:t>
              </a:r>
            </a:p>
          </p:txBody>
        </p:sp>
      </p:grpSp>
      <p:cxnSp>
        <p:nvCxnSpPr>
          <p:cNvPr id="8" name="直接连接符 7"/>
          <p:cNvCxnSpPr/>
          <p:nvPr/>
        </p:nvCxnSpPr>
        <p:spPr>
          <a:xfrm>
            <a:off x="507000" y="307064"/>
            <a:ext cx="0" cy="1163935"/>
          </a:xfrm>
          <a:prstGeom prst="line">
            <a:avLst/>
          </a:prstGeom>
          <a:ln w="34925" cap="sq">
            <a:solidFill>
              <a:srgbClr val="004A7B"/>
            </a:solidFill>
          </a:ln>
        </p:spPr>
        <p:style>
          <a:lnRef idx="1">
            <a:schemeClr val="accent1"/>
          </a:lnRef>
          <a:fillRef idx="0">
            <a:schemeClr val="accent1"/>
          </a:fillRef>
          <a:effectRef idx="0">
            <a:schemeClr val="accent1"/>
          </a:effectRef>
          <a:fontRef idx="minor">
            <a:schemeClr val="tx1"/>
          </a:fontRef>
        </p:style>
      </p:cxnSp>
      <p:grpSp>
        <p:nvGrpSpPr>
          <p:cNvPr id="9" name="组合 8"/>
          <p:cNvGrpSpPr/>
          <p:nvPr/>
        </p:nvGrpSpPr>
        <p:grpSpPr>
          <a:xfrm>
            <a:off x="1515127" y="331731"/>
            <a:ext cx="2381" cy="1139268"/>
            <a:chOff x="1984580" y="1638048"/>
            <a:chExt cx="2381" cy="1139268"/>
          </a:xfrm>
        </p:grpSpPr>
        <p:cxnSp>
          <p:nvCxnSpPr>
            <p:cNvPr id="13" name="直接连接符 12"/>
            <p:cNvCxnSpPr/>
            <p:nvPr/>
          </p:nvCxnSpPr>
          <p:spPr>
            <a:xfrm flipV="1">
              <a:off x="1986961" y="1638048"/>
              <a:ext cx="0" cy="240010"/>
            </a:xfrm>
            <a:prstGeom prst="line">
              <a:avLst/>
            </a:prstGeom>
            <a:ln w="34925" cap="sq">
              <a:solidFill>
                <a:srgbClr val="004A7B"/>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flipV="1">
              <a:off x="1984580" y="2563230"/>
              <a:ext cx="0" cy="214086"/>
            </a:xfrm>
            <a:prstGeom prst="line">
              <a:avLst/>
            </a:prstGeom>
            <a:ln w="34925" cap="sq">
              <a:solidFill>
                <a:srgbClr val="004A7B"/>
              </a:solidFill>
            </a:ln>
          </p:spPr>
          <p:style>
            <a:lnRef idx="1">
              <a:schemeClr val="accent1"/>
            </a:lnRef>
            <a:fillRef idx="0">
              <a:schemeClr val="accent1"/>
            </a:fillRef>
            <a:effectRef idx="0">
              <a:schemeClr val="accent1"/>
            </a:effectRef>
            <a:fontRef idx="minor">
              <a:schemeClr val="tx1"/>
            </a:fontRef>
          </p:style>
        </p:cxnSp>
      </p:grpSp>
      <p:grpSp>
        <p:nvGrpSpPr>
          <p:cNvPr id="2" name="组合 1"/>
          <p:cNvGrpSpPr/>
          <p:nvPr/>
        </p:nvGrpSpPr>
        <p:grpSpPr>
          <a:xfrm>
            <a:off x="509382" y="304413"/>
            <a:ext cx="1008000" cy="1166586"/>
            <a:chOff x="509382" y="304413"/>
            <a:chExt cx="1008000" cy="1166586"/>
          </a:xfrm>
        </p:grpSpPr>
        <p:cxnSp>
          <p:nvCxnSpPr>
            <p:cNvPr id="11" name="直接连接符 10"/>
            <p:cNvCxnSpPr/>
            <p:nvPr/>
          </p:nvCxnSpPr>
          <p:spPr>
            <a:xfrm flipH="1">
              <a:off x="509382" y="304413"/>
              <a:ext cx="1008000" cy="0"/>
            </a:xfrm>
            <a:prstGeom prst="line">
              <a:avLst/>
            </a:prstGeom>
            <a:ln w="34925" cap="sq">
              <a:solidFill>
                <a:srgbClr val="004A7B"/>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flipH="1">
              <a:off x="509382" y="1470999"/>
              <a:ext cx="1005745" cy="0"/>
            </a:xfrm>
            <a:prstGeom prst="line">
              <a:avLst/>
            </a:prstGeom>
            <a:ln w="34925" cap="sq">
              <a:solidFill>
                <a:srgbClr val="004A7B"/>
              </a:solidFill>
            </a:ln>
          </p:spPr>
          <p:style>
            <a:lnRef idx="1">
              <a:schemeClr val="accent1"/>
            </a:lnRef>
            <a:fillRef idx="0">
              <a:schemeClr val="accent1"/>
            </a:fillRef>
            <a:effectRef idx="0">
              <a:schemeClr val="accent1"/>
            </a:effectRef>
            <a:fontRef idx="minor">
              <a:schemeClr val="tx1"/>
            </a:fontRef>
          </p:style>
        </p:cxnSp>
      </p:grpSp>
      <p:sp>
        <p:nvSpPr>
          <p:cNvPr id="24" name="Freeform 9"/>
          <p:cNvSpPr>
            <a:spLocks noEditPoints="1"/>
          </p:cNvSpPr>
          <p:nvPr/>
        </p:nvSpPr>
        <p:spPr bwMode="auto">
          <a:xfrm rot="21165470">
            <a:off x="9205793" y="22131"/>
            <a:ext cx="1229035" cy="1649413"/>
          </a:xfrm>
          <a:custGeom>
            <a:avLst/>
            <a:gdLst>
              <a:gd name="T0" fmla="*/ 5 w 537"/>
              <a:gd name="T1" fmla="*/ 423 h 722"/>
              <a:gd name="T2" fmla="*/ 143 w 537"/>
              <a:gd name="T3" fmla="*/ 542 h 722"/>
              <a:gd name="T4" fmla="*/ 332 w 537"/>
              <a:gd name="T5" fmla="*/ 589 h 722"/>
              <a:gd name="T6" fmla="*/ 437 w 537"/>
              <a:gd name="T7" fmla="*/ 693 h 722"/>
              <a:gd name="T8" fmla="*/ 508 w 537"/>
              <a:gd name="T9" fmla="*/ 675 h 722"/>
              <a:gd name="T10" fmla="*/ 509 w 537"/>
              <a:gd name="T11" fmla="*/ 635 h 722"/>
              <a:gd name="T12" fmla="*/ 370 w 537"/>
              <a:gd name="T13" fmla="*/ 554 h 722"/>
              <a:gd name="T14" fmla="*/ 233 w 537"/>
              <a:gd name="T15" fmla="*/ 475 h 722"/>
              <a:gd name="T16" fmla="*/ 223 w 537"/>
              <a:gd name="T17" fmla="*/ 465 h 722"/>
              <a:gd name="T18" fmla="*/ 191 w 537"/>
              <a:gd name="T19" fmla="*/ 416 h 722"/>
              <a:gd name="T20" fmla="*/ 222 w 537"/>
              <a:gd name="T21" fmla="*/ 356 h 722"/>
              <a:gd name="T22" fmla="*/ 334 w 537"/>
              <a:gd name="T23" fmla="*/ 435 h 722"/>
              <a:gd name="T24" fmla="*/ 380 w 537"/>
              <a:gd name="T25" fmla="*/ 456 h 722"/>
              <a:gd name="T26" fmla="*/ 410 w 537"/>
              <a:gd name="T27" fmla="*/ 409 h 722"/>
              <a:gd name="T28" fmla="*/ 347 w 537"/>
              <a:gd name="T29" fmla="*/ 385 h 722"/>
              <a:gd name="T30" fmla="*/ 315 w 537"/>
              <a:gd name="T31" fmla="*/ 302 h 722"/>
              <a:gd name="T32" fmla="*/ 360 w 537"/>
              <a:gd name="T33" fmla="*/ 235 h 722"/>
              <a:gd name="T34" fmla="*/ 304 w 537"/>
              <a:gd name="T35" fmla="*/ 274 h 722"/>
              <a:gd name="T36" fmla="*/ 173 w 537"/>
              <a:gd name="T37" fmla="*/ 263 h 722"/>
              <a:gd name="T38" fmla="*/ 156 w 537"/>
              <a:gd name="T39" fmla="*/ 234 h 722"/>
              <a:gd name="T40" fmla="*/ 179 w 537"/>
              <a:gd name="T41" fmla="*/ 222 h 722"/>
              <a:gd name="T42" fmla="*/ 196 w 537"/>
              <a:gd name="T43" fmla="*/ 206 h 722"/>
              <a:gd name="T44" fmla="*/ 273 w 537"/>
              <a:gd name="T45" fmla="*/ 143 h 722"/>
              <a:gd name="T46" fmla="*/ 379 w 537"/>
              <a:gd name="T47" fmla="*/ 47 h 722"/>
              <a:gd name="T48" fmla="*/ 301 w 537"/>
              <a:gd name="T49" fmla="*/ 68 h 722"/>
              <a:gd name="T50" fmla="*/ 196 w 537"/>
              <a:gd name="T51" fmla="*/ 125 h 722"/>
              <a:gd name="T52" fmla="*/ 82 w 537"/>
              <a:gd name="T53" fmla="*/ 165 h 722"/>
              <a:gd name="T54" fmla="*/ 7 w 537"/>
              <a:gd name="T55" fmla="*/ 296 h 722"/>
              <a:gd name="T56" fmla="*/ 3 w 537"/>
              <a:gd name="T57" fmla="*/ 368 h 722"/>
              <a:gd name="T58" fmla="*/ 246 w 537"/>
              <a:gd name="T59" fmla="*/ 303 h 722"/>
              <a:gd name="T60" fmla="*/ 246 w 537"/>
              <a:gd name="T61" fmla="*/ 297 h 722"/>
              <a:gd name="T62" fmla="*/ 205 w 537"/>
              <a:gd name="T63" fmla="*/ 439 h 722"/>
              <a:gd name="T64" fmla="*/ 167 w 537"/>
              <a:gd name="T65" fmla="*/ 454 h 722"/>
              <a:gd name="T66" fmla="*/ 199 w 537"/>
              <a:gd name="T67" fmla="*/ 460 h 722"/>
              <a:gd name="T68" fmla="*/ 167 w 537"/>
              <a:gd name="T69" fmla="*/ 454 h 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37" h="722">
                <a:moveTo>
                  <a:pt x="3" y="368"/>
                </a:moveTo>
                <a:cubicBezTo>
                  <a:pt x="6" y="383"/>
                  <a:pt x="5" y="423"/>
                  <a:pt x="5" y="423"/>
                </a:cubicBezTo>
                <a:cubicBezTo>
                  <a:pt x="5" y="423"/>
                  <a:pt x="46" y="526"/>
                  <a:pt x="84" y="536"/>
                </a:cubicBezTo>
                <a:cubicBezTo>
                  <a:pt x="123" y="545"/>
                  <a:pt x="125" y="539"/>
                  <a:pt x="143" y="542"/>
                </a:cubicBezTo>
                <a:cubicBezTo>
                  <a:pt x="160" y="545"/>
                  <a:pt x="251" y="541"/>
                  <a:pt x="275" y="552"/>
                </a:cubicBezTo>
                <a:cubicBezTo>
                  <a:pt x="299" y="563"/>
                  <a:pt x="329" y="573"/>
                  <a:pt x="332" y="589"/>
                </a:cubicBezTo>
                <a:cubicBezTo>
                  <a:pt x="335" y="606"/>
                  <a:pt x="352" y="629"/>
                  <a:pt x="379" y="647"/>
                </a:cubicBezTo>
                <a:cubicBezTo>
                  <a:pt x="405" y="664"/>
                  <a:pt x="433" y="684"/>
                  <a:pt x="437" y="693"/>
                </a:cubicBezTo>
                <a:cubicBezTo>
                  <a:pt x="441" y="702"/>
                  <a:pt x="470" y="722"/>
                  <a:pt x="482" y="713"/>
                </a:cubicBezTo>
                <a:cubicBezTo>
                  <a:pt x="494" y="703"/>
                  <a:pt x="501" y="678"/>
                  <a:pt x="508" y="675"/>
                </a:cubicBezTo>
                <a:cubicBezTo>
                  <a:pt x="514" y="673"/>
                  <a:pt x="537" y="650"/>
                  <a:pt x="530" y="635"/>
                </a:cubicBezTo>
                <a:cubicBezTo>
                  <a:pt x="530" y="635"/>
                  <a:pt x="524" y="620"/>
                  <a:pt x="509" y="635"/>
                </a:cubicBezTo>
                <a:cubicBezTo>
                  <a:pt x="493" y="650"/>
                  <a:pt x="454" y="669"/>
                  <a:pt x="430" y="645"/>
                </a:cubicBezTo>
                <a:cubicBezTo>
                  <a:pt x="405" y="621"/>
                  <a:pt x="379" y="571"/>
                  <a:pt x="370" y="554"/>
                </a:cubicBezTo>
                <a:cubicBezTo>
                  <a:pt x="362" y="538"/>
                  <a:pt x="358" y="499"/>
                  <a:pt x="317" y="493"/>
                </a:cubicBezTo>
                <a:cubicBezTo>
                  <a:pt x="276" y="487"/>
                  <a:pt x="247" y="477"/>
                  <a:pt x="233" y="475"/>
                </a:cubicBezTo>
                <a:cubicBezTo>
                  <a:pt x="226" y="472"/>
                  <a:pt x="226" y="472"/>
                  <a:pt x="226" y="472"/>
                </a:cubicBezTo>
                <a:cubicBezTo>
                  <a:pt x="223" y="465"/>
                  <a:pt x="223" y="465"/>
                  <a:pt x="223" y="465"/>
                </a:cubicBezTo>
                <a:cubicBezTo>
                  <a:pt x="223" y="465"/>
                  <a:pt x="233" y="446"/>
                  <a:pt x="216" y="438"/>
                </a:cubicBezTo>
                <a:cubicBezTo>
                  <a:pt x="216" y="438"/>
                  <a:pt x="200" y="416"/>
                  <a:pt x="191" y="416"/>
                </a:cubicBezTo>
                <a:cubicBezTo>
                  <a:pt x="182" y="416"/>
                  <a:pt x="190" y="412"/>
                  <a:pt x="190" y="412"/>
                </a:cubicBezTo>
                <a:cubicBezTo>
                  <a:pt x="190" y="412"/>
                  <a:pt x="222" y="375"/>
                  <a:pt x="222" y="356"/>
                </a:cubicBezTo>
                <a:cubicBezTo>
                  <a:pt x="222" y="356"/>
                  <a:pt x="257" y="366"/>
                  <a:pt x="267" y="344"/>
                </a:cubicBezTo>
                <a:cubicBezTo>
                  <a:pt x="267" y="344"/>
                  <a:pt x="335" y="424"/>
                  <a:pt x="334" y="435"/>
                </a:cubicBezTo>
                <a:cubicBezTo>
                  <a:pt x="333" y="445"/>
                  <a:pt x="339" y="482"/>
                  <a:pt x="356" y="478"/>
                </a:cubicBezTo>
                <a:cubicBezTo>
                  <a:pt x="374" y="474"/>
                  <a:pt x="377" y="465"/>
                  <a:pt x="380" y="456"/>
                </a:cubicBezTo>
                <a:cubicBezTo>
                  <a:pt x="384" y="447"/>
                  <a:pt x="392" y="444"/>
                  <a:pt x="398" y="442"/>
                </a:cubicBezTo>
                <a:cubicBezTo>
                  <a:pt x="403" y="440"/>
                  <a:pt x="426" y="427"/>
                  <a:pt x="410" y="409"/>
                </a:cubicBezTo>
                <a:cubicBezTo>
                  <a:pt x="410" y="409"/>
                  <a:pt x="393" y="403"/>
                  <a:pt x="382" y="403"/>
                </a:cubicBezTo>
                <a:cubicBezTo>
                  <a:pt x="371" y="403"/>
                  <a:pt x="354" y="397"/>
                  <a:pt x="347" y="385"/>
                </a:cubicBezTo>
                <a:cubicBezTo>
                  <a:pt x="341" y="374"/>
                  <a:pt x="333" y="353"/>
                  <a:pt x="329" y="343"/>
                </a:cubicBezTo>
                <a:cubicBezTo>
                  <a:pt x="325" y="334"/>
                  <a:pt x="311" y="311"/>
                  <a:pt x="315" y="302"/>
                </a:cubicBezTo>
                <a:cubicBezTo>
                  <a:pt x="319" y="293"/>
                  <a:pt x="343" y="285"/>
                  <a:pt x="352" y="267"/>
                </a:cubicBezTo>
                <a:cubicBezTo>
                  <a:pt x="361" y="250"/>
                  <a:pt x="368" y="237"/>
                  <a:pt x="360" y="235"/>
                </a:cubicBezTo>
                <a:cubicBezTo>
                  <a:pt x="352" y="234"/>
                  <a:pt x="338" y="234"/>
                  <a:pt x="333" y="243"/>
                </a:cubicBezTo>
                <a:cubicBezTo>
                  <a:pt x="328" y="251"/>
                  <a:pt x="307" y="278"/>
                  <a:pt x="304" y="274"/>
                </a:cubicBezTo>
                <a:cubicBezTo>
                  <a:pt x="304" y="274"/>
                  <a:pt x="280" y="196"/>
                  <a:pt x="241" y="206"/>
                </a:cubicBezTo>
                <a:cubicBezTo>
                  <a:pt x="241" y="206"/>
                  <a:pt x="196" y="215"/>
                  <a:pt x="173" y="263"/>
                </a:cubicBezTo>
                <a:cubicBezTo>
                  <a:pt x="173" y="263"/>
                  <a:pt x="161" y="273"/>
                  <a:pt x="158" y="265"/>
                </a:cubicBezTo>
                <a:cubicBezTo>
                  <a:pt x="156" y="256"/>
                  <a:pt x="148" y="236"/>
                  <a:pt x="156" y="234"/>
                </a:cubicBezTo>
                <a:cubicBezTo>
                  <a:pt x="163" y="233"/>
                  <a:pt x="174" y="240"/>
                  <a:pt x="176" y="233"/>
                </a:cubicBezTo>
                <a:cubicBezTo>
                  <a:pt x="178" y="225"/>
                  <a:pt x="176" y="224"/>
                  <a:pt x="179" y="222"/>
                </a:cubicBezTo>
                <a:cubicBezTo>
                  <a:pt x="182" y="220"/>
                  <a:pt x="180" y="222"/>
                  <a:pt x="187" y="217"/>
                </a:cubicBezTo>
                <a:cubicBezTo>
                  <a:pt x="194" y="212"/>
                  <a:pt x="195" y="211"/>
                  <a:pt x="196" y="206"/>
                </a:cubicBezTo>
                <a:cubicBezTo>
                  <a:pt x="198" y="201"/>
                  <a:pt x="222" y="192"/>
                  <a:pt x="211" y="177"/>
                </a:cubicBezTo>
                <a:cubicBezTo>
                  <a:pt x="211" y="177"/>
                  <a:pt x="257" y="155"/>
                  <a:pt x="273" y="143"/>
                </a:cubicBezTo>
                <a:cubicBezTo>
                  <a:pt x="290" y="132"/>
                  <a:pt x="313" y="105"/>
                  <a:pt x="321" y="99"/>
                </a:cubicBezTo>
                <a:cubicBezTo>
                  <a:pt x="328" y="93"/>
                  <a:pt x="363" y="59"/>
                  <a:pt x="379" y="47"/>
                </a:cubicBezTo>
                <a:cubicBezTo>
                  <a:pt x="394" y="35"/>
                  <a:pt x="386" y="0"/>
                  <a:pt x="374" y="3"/>
                </a:cubicBezTo>
                <a:cubicBezTo>
                  <a:pt x="361" y="6"/>
                  <a:pt x="310" y="61"/>
                  <a:pt x="301" y="68"/>
                </a:cubicBezTo>
                <a:cubicBezTo>
                  <a:pt x="291" y="76"/>
                  <a:pt x="261" y="87"/>
                  <a:pt x="255" y="94"/>
                </a:cubicBezTo>
                <a:cubicBezTo>
                  <a:pt x="248" y="101"/>
                  <a:pt x="200" y="125"/>
                  <a:pt x="196" y="125"/>
                </a:cubicBezTo>
                <a:cubicBezTo>
                  <a:pt x="192" y="125"/>
                  <a:pt x="177" y="75"/>
                  <a:pt x="124" y="96"/>
                </a:cubicBezTo>
                <a:cubicBezTo>
                  <a:pt x="124" y="96"/>
                  <a:pt x="75" y="115"/>
                  <a:pt x="82" y="165"/>
                </a:cubicBezTo>
                <a:cubicBezTo>
                  <a:pt x="82" y="165"/>
                  <a:pt x="26" y="230"/>
                  <a:pt x="18" y="258"/>
                </a:cubicBezTo>
                <a:cubicBezTo>
                  <a:pt x="9" y="287"/>
                  <a:pt x="5" y="286"/>
                  <a:pt x="7" y="296"/>
                </a:cubicBezTo>
                <a:cubicBezTo>
                  <a:pt x="9" y="305"/>
                  <a:pt x="13" y="333"/>
                  <a:pt x="11" y="339"/>
                </a:cubicBezTo>
                <a:cubicBezTo>
                  <a:pt x="8" y="344"/>
                  <a:pt x="0" y="354"/>
                  <a:pt x="3" y="368"/>
                </a:cubicBezTo>
                <a:close/>
                <a:moveTo>
                  <a:pt x="246" y="297"/>
                </a:moveTo>
                <a:cubicBezTo>
                  <a:pt x="246" y="297"/>
                  <a:pt x="250" y="299"/>
                  <a:pt x="246" y="303"/>
                </a:cubicBezTo>
                <a:cubicBezTo>
                  <a:pt x="243" y="308"/>
                  <a:pt x="234" y="317"/>
                  <a:pt x="233" y="308"/>
                </a:cubicBezTo>
                <a:cubicBezTo>
                  <a:pt x="232" y="300"/>
                  <a:pt x="240" y="292"/>
                  <a:pt x="246" y="297"/>
                </a:cubicBezTo>
                <a:close/>
                <a:moveTo>
                  <a:pt x="202" y="433"/>
                </a:moveTo>
                <a:cubicBezTo>
                  <a:pt x="202" y="433"/>
                  <a:pt x="211" y="437"/>
                  <a:pt x="205" y="439"/>
                </a:cubicBezTo>
                <a:cubicBezTo>
                  <a:pt x="200" y="442"/>
                  <a:pt x="200" y="432"/>
                  <a:pt x="202" y="433"/>
                </a:cubicBezTo>
                <a:close/>
                <a:moveTo>
                  <a:pt x="167" y="454"/>
                </a:moveTo>
                <a:cubicBezTo>
                  <a:pt x="167" y="448"/>
                  <a:pt x="177" y="446"/>
                  <a:pt x="184" y="446"/>
                </a:cubicBezTo>
                <a:cubicBezTo>
                  <a:pt x="192" y="446"/>
                  <a:pt x="190" y="454"/>
                  <a:pt x="199" y="460"/>
                </a:cubicBezTo>
                <a:cubicBezTo>
                  <a:pt x="207" y="466"/>
                  <a:pt x="199" y="466"/>
                  <a:pt x="193" y="466"/>
                </a:cubicBezTo>
                <a:cubicBezTo>
                  <a:pt x="187" y="465"/>
                  <a:pt x="167" y="454"/>
                  <a:pt x="167" y="454"/>
                </a:cubicBezTo>
                <a:close/>
              </a:path>
            </a:pathLst>
          </a:custGeom>
          <a:solidFill>
            <a:schemeClr val="tx1">
              <a:lumMod val="75000"/>
              <a:lumOff val="2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pic>
        <p:nvPicPr>
          <p:cNvPr id="31" name="图片 30"/>
          <p:cNvPicPr>
            <a:picLocks noChangeAspect="1"/>
          </p:cNvPicPr>
          <p:nvPr/>
        </p:nvPicPr>
        <p:blipFill>
          <a:blip r:embed="rId4"/>
          <a:srcRect/>
          <a:stretch/>
        </p:blipFill>
        <p:spPr>
          <a:xfrm>
            <a:off x="3157693" y="2456333"/>
            <a:ext cx="1316" cy="987"/>
          </a:xfrm>
          <a:custGeom>
            <a:avLst/>
            <a:gdLst>
              <a:gd name="connsiteX0" fmla="*/ 1316 w 1316"/>
              <a:gd name="connsiteY0" fmla="*/ 0 h 987"/>
              <a:gd name="connsiteX1" fmla="*/ 1316 w 1316"/>
              <a:gd name="connsiteY1" fmla="*/ 987 h 987"/>
              <a:gd name="connsiteX2" fmla="*/ 0 w 1316"/>
              <a:gd name="connsiteY2" fmla="*/ 987 h 987"/>
              <a:gd name="connsiteX3" fmla="*/ 1316 w 1316"/>
              <a:gd name="connsiteY3" fmla="*/ 0 h 987"/>
            </a:gdLst>
            <a:ahLst/>
            <a:cxnLst>
              <a:cxn ang="0">
                <a:pos x="connsiteX0" y="connsiteY0"/>
              </a:cxn>
              <a:cxn ang="0">
                <a:pos x="connsiteX1" y="connsiteY1"/>
              </a:cxn>
              <a:cxn ang="0">
                <a:pos x="connsiteX2" y="connsiteY2"/>
              </a:cxn>
              <a:cxn ang="0">
                <a:pos x="connsiteX3" y="connsiteY3"/>
              </a:cxn>
            </a:cxnLst>
            <a:rect l="l" t="t" r="r" b="b"/>
            <a:pathLst>
              <a:path w="1316" h="987">
                <a:moveTo>
                  <a:pt x="1316" y="0"/>
                </a:moveTo>
                <a:lnTo>
                  <a:pt x="1316" y="987"/>
                </a:lnTo>
                <a:lnTo>
                  <a:pt x="0" y="987"/>
                </a:lnTo>
                <a:lnTo>
                  <a:pt x="1316" y="0"/>
                </a:lnTo>
                <a:close/>
              </a:path>
            </a:pathLst>
          </a:custGeom>
        </p:spPr>
      </p:pic>
      <p:sp>
        <p:nvSpPr>
          <p:cNvPr id="37" name="文本框 36"/>
          <p:cNvSpPr txBox="1"/>
          <p:nvPr/>
        </p:nvSpPr>
        <p:spPr>
          <a:xfrm>
            <a:off x="744812" y="4966750"/>
            <a:ext cx="2234920" cy="738664"/>
          </a:xfrm>
          <a:prstGeom prst="rect">
            <a:avLst/>
          </a:prstGeom>
          <a:noFill/>
        </p:spPr>
        <p:txBody>
          <a:bodyPr wrap="square" rtlCol="0">
            <a:spAutoFit/>
          </a:bodyPr>
          <a:lstStyle/>
          <a:p>
            <a:r>
              <a:rPr lang="zh-CN" altLang="en-US" sz="1400" dirty="0">
                <a:solidFill>
                  <a:schemeClr val="tx1">
                    <a:lumMod val="75000"/>
                    <a:lumOff val="25000"/>
                  </a:schemeClr>
                </a:solidFill>
                <a:latin typeface="明黑" panose="020B0300000000000000" pitchFamily="34" charset="-122"/>
                <a:ea typeface="明黑" panose="020B0300000000000000" pitchFamily="34" charset="-122"/>
              </a:rPr>
              <a:t>白底黑字的幻灯片在电脑发展史上最辉煌、最具影响力、也引来最多抱怨</a:t>
            </a:r>
          </a:p>
        </p:txBody>
      </p:sp>
      <p:grpSp>
        <p:nvGrpSpPr>
          <p:cNvPr id="20" name="组合 19"/>
          <p:cNvGrpSpPr/>
          <p:nvPr/>
        </p:nvGrpSpPr>
        <p:grpSpPr>
          <a:xfrm>
            <a:off x="717429" y="4578629"/>
            <a:ext cx="742496" cy="1669718"/>
            <a:chOff x="717429" y="4578629"/>
            <a:chExt cx="742496" cy="1669718"/>
          </a:xfrm>
        </p:grpSpPr>
        <p:grpSp>
          <p:nvGrpSpPr>
            <p:cNvPr id="34" name="组合 33"/>
            <p:cNvGrpSpPr/>
            <p:nvPr/>
          </p:nvGrpSpPr>
          <p:grpSpPr>
            <a:xfrm>
              <a:off x="717429" y="4578629"/>
              <a:ext cx="742496" cy="307777"/>
              <a:chOff x="3600137" y="3471248"/>
              <a:chExt cx="742496" cy="307777"/>
            </a:xfrm>
          </p:grpSpPr>
          <p:sp>
            <p:nvSpPr>
              <p:cNvPr id="35" name="矩形 34"/>
              <p:cNvSpPr/>
              <p:nvPr/>
            </p:nvSpPr>
            <p:spPr>
              <a:xfrm>
                <a:off x="3600137" y="3487251"/>
                <a:ext cx="742496" cy="275771"/>
              </a:xfrm>
              <a:prstGeom prst="rect">
                <a:avLst/>
              </a:prstGeom>
              <a:solidFill>
                <a:srgbClr val="089C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文本框 35"/>
              <p:cNvSpPr txBox="1"/>
              <p:nvPr/>
            </p:nvSpPr>
            <p:spPr>
              <a:xfrm>
                <a:off x="3641808" y="3471248"/>
                <a:ext cx="659155" cy="307777"/>
              </a:xfrm>
              <a:prstGeom prst="rect">
                <a:avLst/>
              </a:prstGeom>
              <a:noFill/>
            </p:spPr>
            <p:txBody>
              <a:bodyPr wrap="none" rtlCol="0">
                <a:spAutoFit/>
              </a:bodyPr>
              <a:lstStyle/>
              <a:p>
                <a:pPr algn="ctr"/>
                <a:r>
                  <a:rPr lang="en-US" altLang="zh-CN" sz="1400" b="1" dirty="0">
                    <a:solidFill>
                      <a:schemeClr val="bg1"/>
                    </a:solidFill>
                    <a:latin typeface="明黑" panose="020B0300000000000000" pitchFamily="34" charset="-122"/>
                    <a:ea typeface="明黑" panose="020B0300000000000000" pitchFamily="34" charset="-122"/>
                  </a:rPr>
                  <a:t>2008</a:t>
                </a:r>
                <a:endParaRPr lang="zh-CN" altLang="en-US" sz="1400" b="1" dirty="0">
                  <a:solidFill>
                    <a:schemeClr val="bg1"/>
                  </a:solidFill>
                  <a:latin typeface="明黑" panose="020B0300000000000000" pitchFamily="34" charset="-122"/>
                  <a:ea typeface="明黑" panose="020B0300000000000000" pitchFamily="34" charset="-122"/>
                </a:endParaRPr>
              </a:p>
            </p:txBody>
          </p:sp>
        </p:grpSp>
        <p:cxnSp>
          <p:nvCxnSpPr>
            <p:cNvPr id="39" name="直接连接符 38"/>
            <p:cNvCxnSpPr/>
            <p:nvPr/>
          </p:nvCxnSpPr>
          <p:spPr>
            <a:xfrm>
              <a:off x="729109" y="4612195"/>
              <a:ext cx="0" cy="1636152"/>
            </a:xfrm>
            <a:prstGeom prst="line">
              <a:avLst/>
            </a:prstGeom>
            <a:ln w="25400" cap="rnd">
              <a:solidFill>
                <a:srgbClr val="089CEF"/>
              </a:solidFill>
            </a:ln>
          </p:spPr>
          <p:style>
            <a:lnRef idx="1">
              <a:schemeClr val="accent1"/>
            </a:lnRef>
            <a:fillRef idx="0">
              <a:schemeClr val="accent1"/>
            </a:fillRef>
            <a:effectRef idx="0">
              <a:schemeClr val="accent1"/>
            </a:effectRef>
            <a:fontRef idx="minor">
              <a:schemeClr val="tx1"/>
            </a:fontRef>
          </p:style>
        </p:cxnSp>
      </p:grpSp>
      <p:sp>
        <p:nvSpPr>
          <p:cNvPr id="50" name="文本框 49"/>
          <p:cNvSpPr txBox="1"/>
          <p:nvPr/>
        </p:nvSpPr>
        <p:spPr>
          <a:xfrm>
            <a:off x="3433969" y="4393490"/>
            <a:ext cx="2234920" cy="738664"/>
          </a:xfrm>
          <a:prstGeom prst="rect">
            <a:avLst/>
          </a:prstGeom>
          <a:noFill/>
        </p:spPr>
        <p:txBody>
          <a:bodyPr wrap="square" rtlCol="0">
            <a:spAutoFit/>
          </a:bodyPr>
          <a:lstStyle/>
          <a:p>
            <a:r>
              <a:rPr lang="zh-CN" altLang="en-US" sz="1400" dirty="0">
                <a:solidFill>
                  <a:schemeClr val="tx1">
                    <a:lumMod val="75000"/>
                    <a:lumOff val="25000"/>
                  </a:schemeClr>
                </a:solidFill>
                <a:latin typeface="明黑" panose="020B0300000000000000" pitchFamily="34" charset="-122"/>
                <a:ea typeface="明黑" panose="020B0300000000000000" pitchFamily="34" charset="-122"/>
              </a:rPr>
              <a:t>绝大部分时候，这些内容同真实生活结合起来，讲述一个故事来证明一个</a:t>
            </a:r>
          </a:p>
        </p:txBody>
      </p:sp>
      <p:grpSp>
        <p:nvGrpSpPr>
          <p:cNvPr id="19" name="组合 18"/>
          <p:cNvGrpSpPr/>
          <p:nvPr/>
        </p:nvGrpSpPr>
        <p:grpSpPr>
          <a:xfrm>
            <a:off x="3406586" y="4005369"/>
            <a:ext cx="742496" cy="2028493"/>
            <a:chOff x="3406586" y="4005369"/>
            <a:chExt cx="742496" cy="2028493"/>
          </a:xfrm>
        </p:grpSpPr>
        <p:grpSp>
          <p:nvGrpSpPr>
            <p:cNvPr id="49" name="组合 48"/>
            <p:cNvGrpSpPr/>
            <p:nvPr/>
          </p:nvGrpSpPr>
          <p:grpSpPr>
            <a:xfrm>
              <a:off x="3406586" y="4005369"/>
              <a:ext cx="742496" cy="307777"/>
              <a:chOff x="3600137" y="3471248"/>
              <a:chExt cx="742496" cy="307777"/>
            </a:xfrm>
          </p:grpSpPr>
          <p:sp>
            <p:nvSpPr>
              <p:cNvPr id="52" name="矩形 51"/>
              <p:cNvSpPr/>
              <p:nvPr/>
            </p:nvSpPr>
            <p:spPr>
              <a:xfrm>
                <a:off x="3600137" y="3487251"/>
                <a:ext cx="742496" cy="275771"/>
              </a:xfrm>
              <a:prstGeom prst="rect">
                <a:avLst/>
              </a:prstGeom>
              <a:solidFill>
                <a:srgbClr val="089C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文本框 52"/>
              <p:cNvSpPr txBox="1"/>
              <p:nvPr/>
            </p:nvSpPr>
            <p:spPr>
              <a:xfrm>
                <a:off x="3641808" y="3471248"/>
                <a:ext cx="659156" cy="307777"/>
              </a:xfrm>
              <a:prstGeom prst="rect">
                <a:avLst/>
              </a:prstGeom>
              <a:noFill/>
            </p:spPr>
            <p:txBody>
              <a:bodyPr wrap="none" rtlCol="0">
                <a:spAutoFit/>
              </a:bodyPr>
              <a:lstStyle/>
              <a:p>
                <a:pPr algn="ctr"/>
                <a:r>
                  <a:rPr lang="en-US" altLang="zh-CN" sz="1400" b="1" dirty="0">
                    <a:solidFill>
                      <a:schemeClr val="bg1"/>
                    </a:solidFill>
                    <a:latin typeface="明黑" panose="020B0300000000000000" pitchFamily="34" charset="-122"/>
                    <a:ea typeface="明黑" panose="020B0300000000000000" pitchFamily="34" charset="-122"/>
                  </a:rPr>
                  <a:t>2010</a:t>
                </a:r>
                <a:endParaRPr lang="zh-CN" altLang="en-US" sz="1400" b="1" dirty="0">
                  <a:solidFill>
                    <a:schemeClr val="bg1"/>
                  </a:solidFill>
                  <a:latin typeface="明黑" panose="020B0300000000000000" pitchFamily="34" charset="-122"/>
                  <a:ea typeface="明黑" panose="020B0300000000000000" pitchFamily="34" charset="-122"/>
                </a:endParaRPr>
              </a:p>
            </p:txBody>
          </p:sp>
        </p:grpSp>
        <p:cxnSp>
          <p:nvCxnSpPr>
            <p:cNvPr id="51" name="直接连接符 50"/>
            <p:cNvCxnSpPr/>
            <p:nvPr/>
          </p:nvCxnSpPr>
          <p:spPr>
            <a:xfrm>
              <a:off x="3418266" y="4038935"/>
              <a:ext cx="0" cy="1994927"/>
            </a:xfrm>
            <a:prstGeom prst="line">
              <a:avLst/>
            </a:prstGeom>
            <a:ln w="25400" cap="rnd">
              <a:solidFill>
                <a:srgbClr val="089CEF"/>
              </a:solidFill>
            </a:ln>
          </p:spPr>
          <p:style>
            <a:lnRef idx="1">
              <a:schemeClr val="accent1"/>
            </a:lnRef>
            <a:fillRef idx="0">
              <a:schemeClr val="accent1"/>
            </a:fillRef>
            <a:effectRef idx="0">
              <a:schemeClr val="accent1"/>
            </a:effectRef>
            <a:fontRef idx="minor">
              <a:schemeClr val="tx1"/>
            </a:fontRef>
          </p:style>
        </p:cxnSp>
      </p:grpSp>
      <p:sp>
        <p:nvSpPr>
          <p:cNvPr id="57" name="文本框 56"/>
          <p:cNvSpPr txBox="1"/>
          <p:nvPr/>
        </p:nvSpPr>
        <p:spPr>
          <a:xfrm>
            <a:off x="6123126" y="3679763"/>
            <a:ext cx="2234920" cy="738664"/>
          </a:xfrm>
          <a:prstGeom prst="rect">
            <a:avLst/>
          </a:prstGeom>
          <a:noFill/>
        </p:spPr>
        <p:txBody>
          <a:bodyPr wrap="square" rtlCol="0">
            <a:spAutoFit/>
          </a:bodyPr>
          <a:lstStyle/>
          <a:p>
            <a:r>
              <a:rPr lang="zh-CN" altLang="en-US" sz="1400" dirty="0">
                <a:solidFill>
                  <a:schemeClr val="tx1">
                    <a:lumMod val="75000"/>
                    <a:lumOff val="25000"/>
                  </a:schemeClr>
                </a:solidFill>
                <a:latin typeface="明黑" panose="020B0300000000000000" pitchFamily="34" charset="-122"/>
                <a:ea typeface="明黑" panose="020B0300000000000000" pitchFamily="34" charset="-122"/>
              </a:rPr>
              <a:t>陈述的主要目标是传播知识，如果你用白底黑字的幻灯片，这在光线暗淡</a:t>
            </a:r>
          </a:p>
        </p:txBody>
      </p:sp>
      <p:grpSp>
        <p:nvGrpSpPr>
          <p:cNvPr id="18" name="组合 17"/>
          <p:cNvGrpSpPr/>
          <p:nvPr/>
        </p:nvGrpSpPr>
        <p:grpSpPr>
          <a:xfrm>
            <a:off x="6095743" y="3291642"/>
            <a:ext cx="742496" cy="2167657"/>
            <a:chOff x="6095743" y="3291642"/>
            <a:chExt cx="742496" cy="2167657"/>
          </a:xfrm>
        </p:grpSpPr>
        <p:grpSp>
          <p:nvGrpSpPr>
            <p:cNvPr id="56" name="组合 55"/>
            <p:cNvGrpSpPr/>
            <p:nvPr/>
          </p:nvGrpSpPr>
          <p:grpSpPr>
            <a:xfrm>
              <a:off x="6095743" y="3291642"/>
              <a:ext cx="742496" cy="307777"/>
              <a:chOff x="3600137" y="3471248"/>
              <a:chExt cx="742496" cy="307777"/>
            </a:xfrm>
          </p:grpSpPr>
          <p:sp>
            <p:nvSpPr>
              <p:cNvPr id="59" name="矩形 58"/>
              <p:cNvSpPr/>
              <p:nvPr/>
            </p:nvSpPr>
            <p:spPr>
              <a:xfrm>
                <a:off x="3600137" y="3487251"/>
                <a:ext cx="742496" cy="275771"/>
              </a:xfrm>
              <a:prstGeom prst="rect">
                <a:avLst/>
              </a:prstGeom>
              <a:solidFill>
                <a:srgbClr val="089C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文本框 59"/>
              <p:cNvSpPr txBox="1"/>
              <p:nvPr/>
            </p:nvSpPr>
            <p:spPr>
              <a:xfrm>
                <a:off x="3641808" y="3471248"/>
                <a:ext cx="659156" cy="307777"/>
              </a:xfrm>
              <a:prstGeom prst="rect">
                <a:avLst/>
              </a:prstGeom>
              <a:noFill/>
            </p:spPr>
            <p:txBody>
              <a:bodyPr wrap="none" rtlCol="0">
                <a:spAutoFit/>
              </a:bodyPr>
              <a:lstStyle/>
              <a:p>
                <a:pPr algn="ctr"/>
                <a:r>
                  <a:rPr lang="en-US" altLang="zh-CN" sz="1400" b="1" dirty="0">
                    <a:solidFill>
                      <a:schemeClr val="bg1"/>
                    </a:solidFill>
                    <a:latin typeface="明黑" panose="020B0300000000000000" pitchFamily="34" charset="-122"/>
                    <a:ea typeface="明黑" panose="020B0300000000000000" pitchFamily="34" charset="-122"/>
                  </a:rPr>
                  <a:t>2012</a:t>
                </a:r>
                <a:endParaRPr lang="zh-CN" altLang="en-US" sz="1400" b="1" dirty="0">
                  <a:solidFill>
                    <a:schemeClr val="bg1"/>
                  </a:solidFill>
                  <a:latin typeface="明黑" panose="020B0300000000000000" pitchFamily="34" charset="-122"/>
                  <a:ea typeface="明黑" panose="020B0300000000000000" pitchFamily="34" charset="-122"/>
                </a:endParaRPr>
              </a:p>
            </p:txBody>
          </p:sp>
        </p:grpSp>
        <p:cxnSp>
          <p:nvCxnSpPr>
            <p:cNvPr id="58" name="直接连接符 57"/>
            <p:cNvCxnSpPr/>
            <p:nvPr/>
          </p:nvCxnSpPr>
          <p:spPr>
            <a:xfrm>
              <a:off x="6107423" y="3325208"/>
              <a:ext cx="0" cy="2134091"/>
            </a:xfrm>
            <a:prstGeom prst="line">
              <a:avLst/>
            </a:prstGeom>
            <a:ln w="25400" cap="rnd">
              <a:solidFill>
                <a:srgbClr val="089CEF"/>
              </a:solidFill>
            </a:ln>
          </p:spPr>
          <p:style>
            <a:lnRef idx="1">
              <a:schemeClr val="accent1"/>
            </a:lnRef>
            <a:fillRef idx="0">
              <a:schemeClr val="accent1"/>
            </a:fillRef>
            <a:effectRef idx="0">
              <a:schemeClr val="accent1"/>
            </a:effectRef>
            <a:fontRef idx="minor">
              <a:schemeClr val="tx1"/>
            </a:fontRef>
          </p:style>
        </p:cxnSp>
      </p:grpSp>
      <p:sp>
        <p:nvSpPr>
          <p:cNvPr id="64" name="文本框 63"/>
          <p:cNvSpPr txBox="1"/>
          <p:nvPr/>
        </p:nvSpPr>
        <p:spPr>
          <a:xfrm>
            <a:off x="8855824" y="3975916"/>
            <a:ext cx="2234920" cy="738664"/>
          </a:xfrm>
          <a:prstGeom prst="rect">
            <a:avLst/>
          </a:prstGeom>
          <a:noFill/>
        </p:spPr>
        <p:txBody>
          <a:bodyPr wrap="square" rtlCol="0">
            <a:spAutoFit/>
          </a:bodyPr>
          <a:lstStyle/>
          <a:p>
            <a:r>
              <a:rPr lang="zh-CN" altLang="en-US" sz="1400" dirty="0">
                <a:solidFill>
                  <a:schemeClr val="tx1">
                    <a:lumMod val="75000"/>
                    <a:lumOff val="25000"/>
                  </a:schemeClr>
                </a:solidFill>
                <a:latin typeface="明黑" panose="020B0300000000000000" pitchFamily="34" charset="-122"/>
                <a:ea typeface="明黑" panose="020B0300000000000000" pitchFamily="34" charset="-122"/>
              </a:rPr>
              <a:t>方式展现出来。绝大部分时候，这些内容同真实生活结合起来个故事证明</a:t>
            </a:r>
          </a:p>
        </p:txBody>
      </p:sp>
      <p:grpSp>
        <p:nvGrpSpPr>
          <p:cNvPr id="17" name="组合 16"/>
          <p:cNvGrpSpPr/>
          <p:nvPr/>
        </p:nvGrpSpPr>
        <p:grpSpPr>
          <a:xfrm>
            <a:off x="8828441" y="3587795"/>
            <a:ext cx="742496" cy="1728062"/>
            <a:chOff x="8828441" y="3587795"/>
            <a:chExt cx="742496" cy="1728062"/>
          </a:xfrm>
        </p:grpSpPr>
        <p:grpSp>
          <p:nvGrpSpPr>
            <p:cNvPr id="63" name="组合 62"/>
            <p:cNvGrpSpPr/>
            <p:nvPr/>
          </p:nvGrpSpPr>
          <p:grpSpPr>
            <a:xfrm>
              <a:off x="8828441" y="3587795"/>
              <a:ext cx="742496" cy="307777"/>
              <a:chOff x="3600137" y="3471248"/>
              <a:chExt cx="742496" cy="307777"/>
            </a:xfrm>
          </p:grpSpPr>
          <p:sp>
            <p:nvSpPr>
              <p:cNvPr id="66" name="矩形 65"/>
              <p:cNvSpPr/>
              <p:nvPr/>
            </p:nvSpPr>
            <p:spPr>
              <a:xfrm>
                <a:off x="3600137" y="3487251"/>
                <a:ext cx="742496" cy="275771"/>
              </a:xfrm>
              <a:prstGeom prst="rect">
                <a:avLst/>
              </a:prstGeom>
              <a:solidFill>
                <a:srgbClr val="089C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文本框 66"/>
              <p:cNvSpPr txBox="1"/>
              <p:nvPr/>
            </p:nvSpPr>
            <p:spPr>
              <a:xfrm>
                <a:off x="3641808" y="3471248"/>
                <a:ext cx="659156" cy="307777"/>
              </a:xfrm>
              <a:prstGeom prst="rect">
                <a:avLst/>
              </a:prstGeom>
              <a:noFill/>
            </p:spPr>
            <p:txBody>
              <a:bodyPr wrap="none" rtlCol="0">
                <a:spAutoFit/>
              </a:bodyPr>
              <a:lstStyle/>
              <a:p>
                <a:pPr algn="ctr"/>
                <a:r>
                  <a:rPr lang="en-US" altLang="zh-CN" sz="1400" b="1" dirty="0">
                    <a:solidFill>
                      <a:schemeClr val="bg1"/>
                    </a:solidFill>
                    <a:latin typeface="明黑" panose="020B0300000000000000" pitchFamily="34" charset="-122"/>
                    <a:ea typeface="明黑" panose="020B0300000000000000" pitchFamily="34" charset="-122"/>
                  </a:rPr>
                  <a:t>2015</a:t>
                </a:r>
                <a:endParaRPr lang="zh-CN" altLang="en-US" sz="1400" b="1" dirty="0">
                  <a:solidFill>
                    <a:schemeClr val="bg1"/>
                  </a:solidFill>
                  <a:latin typeface="明黑" panose="020B0300000000000000" pitchFamily="34" charset="-122"/>
                  <a:ea typeface="明黑" panose="020B0300000000000000" pitchFamily="34" charset="-122"/>
                </a:endParaRPr>
              </a:p>
            </p:txBody>
          </p:sp>
        </p:grpSp>
        <p:cxnSp>
          <p:nvCxnSpPr>
            <p:cNvPr id="65" name="直接连接符 64"/>
            <p:cNvCxnSpPr/>
            <p:nvPr/>
          </p:nvCxnSpPr>
          <p:spPr>
            <a:xfrm>
              <a:off x="8840121" y="3621361"/>
              <a:ext cx="0" cy="1694496"/>
            </a:xfrm>
            <a:prstGeom prst="line">
              <a:avLst/>
            </a:prstGeom>
            <a:ln w="25400" cap="rnd">
              <a:solidFill>
                <a:srgbClr val="089CEF"/>
              </a:solidFill>
            </a:ln>
          </p:spPr>
          <p:style>
            <a:lnRef idx="1">
              <a:schemeClr val="accent1"/>
            </a:lnRef>
            <a:fillRef idx="0">
              <a:schemeClr val="accent1"/>
            </a:fillRef>
            <a:effectRef idx="0">
              <a:schemeClr val="accent1"/>
            </a:effectRef>
            <a:fontRef idx="minor">
              <a:schemeClr val="tx1"/>
            </a:fontRef>
          </p:style>
        </p:cxnSp>
      </p:grpSp>
      <p:sp>
        <p:nvSpPr>
          <p:cNvPr id="70" name="矩形 69"/>
          <p:cNvSpPr/>
          <p:nvPr/>
        </p:nvSpPr>
        <p:spPr>
          <a:xfrm>
            <a:off x="600807" y="2009278"/>
            <a:ext cx="2378925" cy="400110"/>
          </a:xfrm>
          <a:prstGeom prst="rect">
            <a:avLst/>
          </a:prstGeom>
        </p:spPr>
        <p:txBody>
          <a:bodyPr wrap="square">
            <a:spAutoFit/>
          </a:bodyPr>
          <a:lstStyle/>
          <a:p>
            <a:pPr algn="dist"/>
            <a:r>
              <a:rPr lang="zh-CN" altLang="en-US" sz="2000" b="1" spc="300" dirty="0">
                <a:solidFill>
                  <a:srgbClr val="0863B5"/>
                </a:solidFill>
                <a:latin typeface="方正正中黑简体" panose="02000000000000000000" pitchFamily="2" charset="-122"/>
                <a:ea typeface="方正正中黑简体" panose="02000000000000000000" pitchFamily="2" charset="-122"/>
              </a:rPr>
              <a:t>我们的成长过程</a:t>
            </a:r>
            <a:endParaRPr lang="en-US" altLang="zh-CN" sz="2000" b="1" spc="300" dirty="0">
              <a:solidFill>
                <a:srgbClr val="0863B5"/>
              </a:solidFill>
              <a:latin typeface="方正正中黑简体" panose="02000000000000000000" pitchFamily="2" charset="-122"/>
              <a:ea typeface="方正正中黑简体" panose="02000000000000000000" pitchFamily="2" charset="-122"/>
            </a:endParaRPr>
          </a:p>
        </p:txBody>
      </p:sp>
      <p:sp>
        <p:nvSpPr>
          <p:cNvPr id="71" name="矩形 70"/>
          <p:cNvSpPr/>
          <p:nvPr/>
        </p:nvSpPr>
        <p:spPr>
          <a:xfrm>
            <a:off x="613487" y="2350179"/>
            <a:ext cx="4988119" cy="867930"/>
          </a:xfrm>
          <a:prstGeom prst="rect">
            <a:avLst/>
          </a:prstGeom>
        </p:spPr>
        <p:txBody>
          <a:bodyPr wrap="square">
            <a:spAutoFit/>
          </a:bodyPr>
          <a:lstStyle/>
          <a:p>
            <a:pPr>
              <a:lnSpc>
                <a:spcPct val="120000"/>
              </a:lnSpc>
            </a:pPr>
            <a:r>
              <a:rPr lang="en-US" altLang="zh-CN" sz="1400" dirty="0">
                <a:solidFill>
                  <a:sysClr val="windowText" lastClr="000000"/>
                </a:solidFill>
                <a:latin typeface="明黑" panose="020B0300000000000000" pitchFamily="34" charset="-122"/>
                <a:ea typeface="明黑" panose="020B0300000000000000" pitchFamily="34" charset="-122"/>
              </a:rPr>
              <a:t>POWERPOINT</a:t>
            </a:r>
            <a:r>
              <a:rPr lang="zh-CN" altLang="en-US" sz="1400" dirty="0">
                <a:solidFill>
                  <a:sysClr val="windowText" lastClr="000000"/>
                </a:solidFill>
                <a:latin typeface="明黑" panose="020B0300000000000000" pitchFamily="34" charset="-122"/>
                <a:ea typeface="明黑" panose="020B0300000000000000" pitchFamily="34" charset="-122"/>
              </a:rPr>
              <a:t>是制作和演示幻灯片的软件，能够制作出集文字、图形、图像、声音以及视频剪辑等把自己所要表达的信息组织在，将演示文稿打印出来，以便应用到更广泛的领域中</a:t>
            </a:r>
          </a:p>
        </p:txBody>
      </p:sp>
      <p:sp>
        <p:nvSpPr>
          <p:cNvPr id="77" name="文本框 76"/>
          <p:cNvSpPr txBox="1"/>
          <p:nvPr/>
        </p:nvSpPr>
        <p:spPr>
          <a:xfrm>
            <a:off x="11739448" y="187311"/>
            <a:ext cx="430887" cy="1175963"/>
          </a:xfrm>
          <a:prstGeom prst="rect">
            <a:avLst/>
          </a:prstGeom>
          <a:noFill/>
        </p:spPr>
        <p:txBody>
          <a:bodyPr vert="eaVert" wrap="none" rtlCol="0">
            <a:spAutoFit/>
          </a:bodyPr>
          <a:lstStyle>
            <a:defPPr>
              <a:defRPr lang="zh-CN"/>
            </a:defPPr>
            <a:lvl1pPr>
              <a:defRPr sz="1600">
                <a:solidFill>
                  <a:srgbClr val="0863B5">
                    <a:alpha val="22000"/>
                  </a:srgbClr>
                </a:solidFill>
                <a:latin typeface="方正正大黑简体" panose="02000000000000000000" pitchFamily="2" charset="-122"/>
                <a:ea typeface="方正正大黑简体" panose="02000000000000000000" pitchFamily="2" charset="-122"/>
              </a:defRPr>
            </a:lvl1pPr>
          </a:lstStyle>
          <a:p>
            <a:r>
              <a:rPr lang="en-US" altLang="zh-CN" dirty="0">
                <a:solidFill>
                  <a:schemeClr val="bg1">
                    <a:alpha val="16000"/>
                  </a:schemeClr>
                </a:solidFill>
                <a:latin typeface="方正正中黑简体" panose="02000000000000000000" pitchFamily="2" charset="-122"/>
                <a:ea typeface="方正正中黑简体" panose="02000000000000000000" pitchFamily="2" charset="-122"/>
              </a:rPr>
              <a:t>CONCISE</a:t>
            </a:r>
            <a:endParaRPr lang="zh-CN" altLang="en-US" dirty="0">
              <a:solidFill>
                <a:schemeClr val="bg1">
                  <a:alpha val="16000"/>
                </a:schemeClr>
              </a:solidFill>
              <a:latin typeface="方正正中黑简体" panose="02000000000000000000" pitchFamily="2" charset="-122"/>
              <a:ea typeface="方正正中黑简体" panose="02000000000000000000" pitchFamily="2" charset="-122"/>
            </a:endParaRPr>
          </a:p>
        </p:txBody>
      </p:sp>
      <p:sp>
        <p:nvSpPr>
          <p:cNvPr id="78" name="文本框 77"/>
          <p:cNvSpPr txBox="1"/>
          <p:nvPr/>
        </p:nvSpPr>
        <p:spPr>
          <a:xfrm>
            <a:off x="11067330" y="813294"/>
            <a:ext cx="430887" cy="1621598"/>
          </a:xfrm>
          <a:prstGeom prst="rect">
            <a:avLst/>
          </a:prstGeom>
          <a:noFill/>
        </p:spPr>
        <p:txBody>
          <a:bodyPr vert="eaVert" wrap="none" rtlCol="0">
            <a:spAutoFit/>
          </a:bodyPr>
          <a:lstStyle/>
          <a:p>
            <a:r>
              <a:rPr lang="en-US" altLang="zh-CN" sz="1600" dirty="0">
                <a:solidFill>
                  <a:schemeClr val="bg1">
                    <a:alpha val="16000"/>
                  </a:schemeClr>
                </a:solidFill>
                <a:latin typeface="方正正中黑简体" panose="02000000000000000000" pitchFamily="2" charset="-122"/>
                <a:ea typeface="方正正中黑简体" panose="02000000000000000000" pitchFamily="2" charset="-122"/>
              </a:rPr>
              <a:t>INNOVATION</a:t>
            </a:r>
            <a:endParaRPr lang="zh-CN" altLang="en-US" sz="1600" dirty="0">
              <a:solidFill>
                <a:schemeClr val="bg1">
                  <a:alpha val="16000"/>
                </a:schemeClr>
              </a:solidFill>
              <a:latin typeface="方正正中黑简体" panose="02000000000000000000" pitchFamily="2" charset="-122"/>
              <a:ea typeface="方正正中黑简体" panose="02000000000000000000" pitchFamily="2" charset="-122"/>
            </a:endParaRPr>
          </a:p>
        </p:txBody>
      </p:sp>
      <p:sp>
        <p:nvSpPr>
          <p:cNvPr id="79" name="文本框 78"/>
          <p:cNvSpPr txBox="1"/>
          <p:nvPr/>
        </p:nvSpPr>
        <p:spPr>
          <a:xfrm>
            <a:off x="11403389" y="509111"/>
            <a:ext cx="430887" cy="1413207"/>
          </a:xfrm>
          <a:prstGeom prst="rect">
            <a:avLst/>
          </a:prstGeom>
          <a:noFill/>
        </p:spPr>
        <p:txBody>
          <a:bodyPr vert="eaVert" wrap="none" rtlCol="0">
            <a:spAutoFit/>
          </a:bodyPr>
          <a:lstStyle/>
          <a:p>
            <a:r>
              <a:rPr lang="en-US" altLang="zh-CN" sz="1600" dirty="0">
                <a:solidFill>
                  <a:schemeClr val="bg1">
                    <a:alpha val="16000"/>
                  </a:schemeClr>
                </a:solidFill>
                <a:latin typeface="方正正中黑简体" panose="02000000000000000000" pitchFamily="2" charset="-122"/>
                <a:ea typeface="方正正中黑简体" panose="02000000000000000000" pitchFamily="2" charset="-122"/>
              </a:rPr>
              <a:t>HIGH TECH</a:t>
            </a:r>
            <a:endParaRPr lang="zh-CN" altLang="en-US" sz="1600" dirty="0">
              <a:solidFill>
                <a:schemeClr val="bg1">
                  <a:alpha val="16000"/>
                </a:schemeClr>
              </a:solidFill>
              <a:latin typeface="方正正中黑简体" panose="02000000000000000000" pitchFamily="2" charset="-122"/>
              <a:ea typeface="方正正中黑简体" panose="02000000000000000000" pitchFamily="2" charset="-122"/>
            </a:endParaRPr>
          </a:p>
        </p:txBody>
      </p:sp>
    </p:spTree>
    <p:extLst>
      <p:ext uri="{BB962C8B-B14F-4D97-AF65-F5344CB8AC3E}">
        <p14:creationId xmlns:p14="http://schemas.microsoft.com/office/powerpoint/2010/main" val="1336938879"/>
      </p:ext>
    </p:extLst>
  </p:cSld>
  <p:clrMapOvr>
    <a:masterClrMapping/>
  </p:clrMapOvr>
  <mc:AlternateContent xmlns:mc="http://schemas.openxmlformats.org/markup-compatibility/2006" xmlns:p14="http://schemas.microsoft.com/office/powerpoint/2010/main">
    <mc:Choice Requires="p14">
      <p:transition spd="slow" p14:dur="1600" advClick="0" advTm="0">
        <p14:prism dir="r" isInverted="1"/>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outHorizontal)">
                                      <p:cBhvr>
                                        <p:cTn id="7" dur="250"/>
                                        <p:tgtEl>
                                          <p:spTgt spid="9"/>
                                        </p:tgtEl>
                                      </p:cBhvr>
                                    </p:animEffect>
                                  </p:childTnLst>
                                </p:cTn>
                              </p:par>
                            </p:childTnLst>
                          </p:cTn>
                        </p:par>
                        <p:par>
                          <p:cTn id="8" fill="hold">
                            <p:stCondLst>
                              <p:cond delay="250"/>
                            </p:stCondLst>
                            <p:childTnLst>
                              <p:par>
                                <p:cTn id="9" presetID="22" presetClass="entr" presetSubtype="2"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right)">
                                      <p:cBhvr>
                                        <p:cTn id="11" dur="250"/>
                                        <p:tgtEl>
                                          <p:spTgt spid="2"/>
                                        </p:tgtEl>
                                      </p:cBhvr>
                                    </p:animEffect>
                                  </p:childTnLst>
                                </p:cTn>
                              </p:par>
                            </p:childTnLst>
                          </p:cTn>
                        </p:par>
                        <p:par>
                          <p:cTn id="12" fill="hold">
                            <p:stCondLst>
                              <p:cond delay="500"/>
                            </p:stCondLst>
                            <p:childTnLst>
                              <p:par>
                                <p:cTn id="13" presetID="16" presetClass="entr" presetSubtype="26"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barn(inHorizontal)">
                                      <p:cBhvr>
                                        <p:cTn id="15" dur="250"/>
                                        <p:tgtEl>
                                          <p:spTgt spid="8"/>
                                        </p:tgtEl>
                                      </p:cBhvr>
                                    </p:animEffect>
                                  </p:childTnLst>
                                </p:cTn>
                              </p:par>
                            </p:childTnLst>
                          </p:cTn>
                        </p:par>
                        <p:par>
                          <p:cTn id="16" fill="hold">
                            <p:stCondLst>
                              <p:cond delay="750"/>
                            </p:stCondLst>
                            <p:childTnLst>
                              <p:par>
                                <p:cTn id="17" presetID="22" presetClass="entr" presetSubtype="8"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ipe(left)">
                                      <p:cBhvr>
                                        <p:cTn id="19" dur="500"/>
                                        <p:tgtEl>
                                          <p:spTgt spid="7"/>
                                        </p:tgtEl>
                                      </p:cBhvr>
                                    </p:animEffect>
                                  </p:childTnLst>
                                </p:cTn>
                              </p:par>
                            </p:childTnLst>
                          </p:cTn>
                        </p:par>
                        <p:par>
                          <p:cTn id="20" fill="hold">
                            <p:stCondLst>
                              <p:cond delay="1250"/>
                            </p:stCondLst>
                            <p:childTnLst>
                              <p:par>
                                <p:cTn id="21" presetID="2" presetClass="entr" presetSubtype="4" decel="100000"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500" fill="hold"/>
                                        <p:tgtEl>
                                          <p:spTgt spid="5"/>
                                        </p:tgtEl>
                                        <p:attrNameLst>
                                          <p:attrName>ppt_x</p:attrName>
                                        </p:attrNameLst>
                                      </p:cBhvr>
                                      <p:tavLst>
                                        <p:tav tm="0">
                                          <p:val>
                                            <p:strVal val="#ppt_x"/>
                                          </p:val>
                                        </p:tav>
                                        <p:tav tm="100000">
                                          <p:val>
                                            <p:strVal val="#ppt_x"/>
                                          </p:val>
                                        </p:tav>
                                      </p:tavLst>
                                    </p:anim>
                                    <p:anim calcmode="lin" valueType="num">
                                      <p:cBhvr additive="base">
                                        <p:cTn id="24" dur="500" fill="hold"/>
                                        <p:tgtEl>
                                          <p:spTgt spid="5"/>
                                        </p:tgtEl>
                                        <p:attrNameLst>
                                          <p:attrName>ppt_y</p:attrName>
                                        </p:attrNameLst>
                                      </p:cBhvr>
                                      <p:tavLst>
                                        <p:tav tm="0">
                                          <p:val>
                                            <p:strVal val="1+#ppt_h/2"/>
                                          </p:val>
                                        </p:tav>
                                        <p:tav tm="100000">
                                          <p:val>
                                            <p:strVal val="#ppt_y"/>
                                          </p:val>
                                        </p:tav>
                                      </p:tavLst>
                                    </p:anim>
                                  </p:childTnLst>
                                </p:cTn>
                              </p:par>
                              <p:par>
                                <p:cTn id="25" presetID="2" presetClass="entr" presetSubtype="1" decel="100000" fill="hold" grpId="0" nodeType="withEffect">
                                  <p:stCondLst>
                                    <p:cond delay="0"/>
                                  </p:stCondLst>
                                  <p:childTnLst>
                                    <p:set>
                                      <p:cBhvr>
                                        <p:cTn id="26" dur="1" fill="hold">
                                          <p:stCondLst>
                                            <p:cond delay="0"/>
                                          </p:stCondLst>
                                        </p:cTn>
                                        <p:tgtEl>
                                          <p:spTgt spid="4"/>
                                        </p:tgtEl>
                                        <p:attrNameLst>
                                          <p:attrName>style.visibility</p:attrName>
                                        </p:attrNameLst>
                                      </p:cBhvr>
                                      <p:to>
                                        <p:strVal val="visible"/>
                                      </p:to>
                                    </p:set>
                                    <p:anim calcmode="lin" valueType="num">
                                      <p:cBhvr additive="base">
                                        <p:cTn id="27" dur="500" fill="hold"/>
                                        <p:tgtEl>
                                          <p:spTgt spid="4"/>
                                        </p:tgtEl>
                                        <p:attrNameLst>
                                          <p:attrName>ppt_x</p:attrName>
                                        </p:attrNameLst>
                                      </p:cBhvr>
                                      <p:tavLst>
                                        <p:tav tm="0">
                                          <p:val>
                                            <p:strVal val="#ppt_x"/>
                                          </p:val>
                                        </p:tav>
                                        <p:tav tm="100000">
                                          <p:val>
                                            <p:strVal val="#ppt_x"/>
                                          </p:val>
                                        </p:tav>
                                      </p:tavLst>
                                    </p:anim>
                                    <p:anim calcmode="lin" valueType="num">
                                      <p:cBhvr additive="base">
                                        <p:cTn id="28" dur="500" fill="hold"/>
                                        <p:tgtEl>
                                          <p:spTgt spid="4"/>
                                        </p:tgtEl>
                                        <p:attrNameLst>
                                          <p:attrName>ppt_y</p:attrName>
                                        </p:attrNameLst>
                                      </p:cBhvr>
                                      <p:tavLst>
                                        <p:tav tm="0">
                                          <p:val>
                                            <p:strVal val="0-#ppt_h/2"/>
                                          </p:val>
                                        </p:tav>
                                        <p:tav tm="100000">
                                          <p:val>
                                            <p:strVal val="#ppt_y"/>
                                          </p:val>
                                        </p:tav>
                                      </p:tavLst>
                                    </p:anim>
                                  </p:childTnLst>
                                </p:cTn>
                              </p:par>
                            </p:childTnLst>
                          </p:cTn>
                        </p:par>
                        <p:par>
                          <p:cTn id="29" fill="hold">
                            <p:stCondLst>
                              <p:cond delay="1750"/>
                            </p:stCondLst>
                            <p:childTnLst>
                              <p:par>
                                <p:cTn id="30" presetID="22" presetClass="entr" presetSubtype="1" fill="hold" grpId="0" nodeType="afterEffect">
                                  <p:stCondLst>
                                    <p:cond delay="0"/>
                                  </p:stCondLst>
                                  <p:childTnLst>
                                    <p:set>
                                      <p:cBhvr>
                                        <p:cTn id="31" dur="1" fill="hold">
                                          <p:stCondLst>
                                            <p:cond delay="0"/>
                                          </p:stCondLst>
                                        </p:cTn>
                                        <p:tgtEl>
                                          <p:spTgt spid="24"/>
                                        </p:tgtEl>
                                        <p:attrNameLst>
                                          <p:attrName>style.visibility</p:attrName>
                                        </p:attrNameLst>
                                      </p:cBhvr>
                                      <p:to>
                                        <p:strVal val="visible"/>
                                      </p:to>
                                    </p:set>
                                    <p:animEffect transition="in" filter="wipe(up)">
                                      <p:cBhvr>
                                        <p:cTn id="32" dur="500"/>
                                        <p:tgtEl>
                                          <p:spTgt spid="24"/>
                                        </p:tgtEl>
                                      </p:cBhvr>
                                    </p:animEffect>
                                  </p:childTnLst>
                                </p:cTn>
                              </p:par>
                              <p:par>
                                <p:cTn id="33" presetID="22" presetClass="entr" presetSubtype="2" fill="hold" grpId="0" nodeType="withEffect">
                                  <p:stCondLst>
                                    <p:cond delay="0"/>
                                  </p:stCondLst>
                                  <p:childTnLst>
                                    <p:set>
                                      <p:cBhvr>
                                        <p:cTn id="34" dur="1" fill="hold">
                                          <p:stCondLst>
                                            <p:cond delay="0"/>
                                          </p:stCondLst>
                                        </p:cTn>
                                        <p:tgtEl>
                                          <p:spTgt spid="77"/>
                                        </p:tgtEl>
                                        <p:attrNameLst>
                                          <p:attrName>style.visibility</p:attrName>
                                        </p:attrNameLst>
                                      </p:cBhvr>
                                      <p:to>
                                        <p:strVal val="visible"/>
                                      </p:to>
                                    </p:set>
                                    <p:animEffect transition="in" filter="wipe(right)">
                                      <p:cBhvr>
                                        <p:cTn id="35" dur="500"/>
                                        <p:tgtEl>
                                          <p:spTgt spid="77"/>
                                        </p:tgtEl>
                                      </p:cBhvr>
                                    </p:animEffect>
                                  </p:childTnLst>
                                </p:cTn>
                              </p:par>
                              <p:par>
                                <p:cTn id="36" presetID="22" presetClass="entr" presetSubtype="2" fill="hold" grpId="0" nodeType="withEffect">
                                  <p:stCondLst>
                                    <p:cond delay="0"/>
                                  </p:stCondLst>
                                  <p:childTnLst>
                                    <p:set>
                                      <p:cBhvr>
                                        <p:cTn id="37" dur="1" fill="hold">
                                          <p:stCondLst>
                                            <p:cond delay="0"/>
                                          </p:stCondLst>
                                        </p:cTn>
                                        <p:tgtEl>
                                          <p:spTgt spid="79"/>
                                        </p:tgtEl>
                                        <p:attrNameLst>
                                          <p:attrName>style.visibility</p:attrName>
                                        </p:attrNameLst>
                                      </p:cBhvr>
                                      <p:to>
                                        <p:strVal val="visible"/>
                                      </p:to>
                                    </p:set>
                                    <p:animEffect transition="in" filter="wipe(right)">
                                      <p:cBhvr>
                                        <p:cTn id="38" dur="500"/>
                                        <p:tgtEl>
                                          <p:spTgt spid="79"/>
                                        </p:tgtEl>
                                      </p:cBhvr>
                                    </p:animEffect>
                                  </p:childTnLst>
                                </p:cTn>
                              </p:par>
                              <p:par>
                                <p:cTn id="39" presetID="22" presetClass="entr" presetSubtype="2" fill="hold" grpId="0" nodeType="withEffect">
                                  <p:stCondLst>
                                    <p:cond delay="0"/>
                                  </p:stCondLst>
                                  <p:childTnLst>
                                    <p:set>
                                      <p:cBhvr>
                                        <p:cTn id="40" dur="1" fill="hold">
                                          <p:stCondLst>
                                            <p:cond delay="0"/>
                                          </p:stCondLst>
                                        </p:cTn>
                                        <p:tgtEl>
                                          <p:spTgt spid="78"/>
                                        </p:tgtEl>
                                        <p:attrNameLst>
                                          <p:attrName>style.visibility</p:attrName>
                                        </p:attrNameLst>
                                      </p:cBhvr>
                                      <p:to>
                                        <p:strVal val="visible"/>
                                      </p:to>
                                    </p:set>
                                    <p:animEffect transition="in" filter="wipe(right)">
                                      <p:cBhvr>
                                        <p:cTn id="41" dur="500"/>
                                        <p:tgtEl>
                                          <p:spTgt spid="78"/>
                                        </p:tgtEl>
                                      </p:cBhvr>
                                    </p:animEffect>
                                  </p:childTnLst>
                                </p:cTn>
                              </p:par>
                              <p:par>
                                <p:cTn id="42" presetID="23" presetClass="entr" presetSubtype="16" fill="hold" grpId="0" nodeType="withEffect">
                                  <p:stCondLst>
                                    <p:cond delay="0"/>
                                  </p:stCondLst>
                                  <p:iterate type="lt">
                                    <p:tmPct val="10000"/>
                                  </p:iterate>
                                  <p:childTnLst>
                                    <p:set>
                                      <p:cBhvr>
                                        <p:cTn id="43" dur="1" fill="hold">
                                          <p:stCondLst>
                                            <p:cond delay="0"/>
                                          </p:stCondLst>
                                        </p:cTn>
                                        <p:tgtEl>
                                          <p:spTgt spid="70"/>
                                        </p:tgtEl>
                                        <p:attrNameLst>
                                          <p:attrName>style.visibility</p:attrName>
                                        </p:attrNameLst>
                                      </p:cBhvr>
                                      <p:to>
                                        <p:strVal val="visible"/>
                                      </p:to>
                                    </p:set>
                                    <p:anim calcmode="lin" valueType="num">
                                      <p:cBhvr>
                                        <p:cTn id="44" dur="500" fill="hold"/>
                                        <p:tgtEl>
                                          <p:spTgt spid="70"/>
                                        </p:tgtEl>
                                        <p:attrNameLst>
                                          <p:attrName>ppt_w</p:attrName>
                                        </p:attrNameLst>
                                      </p:cBhvr>
                                      <p:tavLst>
                                        <p:tav tm="0">
                                          <p:val>
                                            <p:fltVal val="0"/>
                                          </p:val>
                                        </p:tav>
                                        <p:tav tm="100000">
                                          <p:val>
                                            <p:strVal val="#ppt_w"/>
                                          </p:val>
                                        </p:tav>
                                      </p:tavLst>
                                    </p:anim>
                                    <p:anim calcmode="lin" valueType="num">
                                      <p:cBhvr>
                                        <p:cTn id="45" dur="500" fill="hold"/>
                                        <p:tgtEl>
                                          <p:spTgt spid="70"/>
                                        </p:tgtEl>
                                        <p:attrNameLst>
                                          <p:attrName>ppt_h</p:attrName>
                                        </p:attrNameLst>
                                      </p:cBhvr>
                                      <p:tavLst>
                                        <p:tav tm="0">
                                          <p:val>
                                            <p:fltVal val="0"/>
                                          </p:val>
                                        </p:tav>
                                        <p:tav tm="100000">
                                          <p:val>
                                            <p:strVal val="#ppt_h"/>
                                          </p:val>
                                        </p:tav>
                                      </p:tavLst>
                                    </p:anim>
                                  </p:childTnLst>
                                </p:cTn>
                              </p:par>
                            </p:childTnLst>
                          </p:cTn>
                        </p:par>
                        <p:par>
                          <p:cTn id="46" fill="hold">
                            <p:stCondLst>
                              <p:cond delay="2550"/>
                            </p:stCondLst>
                            <p:childTnLst>
                              <p:par>
                                <p:cTn id="47" presetID="22" presetClass="entr" presetSubtype="1" fill="hold" grpId="0" nodeType="afterEffect">
                                  <p:stCondLst>
                                    <p:cond delay="0"/>
                                  </p:stCondLst>
                                  <p:childTnLst>
                                    <p:set>
                                      <p:cBhvr>
                                        <p:cTn id="48" dur="1" fill="hold">
                                          <p:stCondLst>
                                            <p:cond delay="0"/>
                                          </p:stCondLst>
                                        </p:cTn>
                                        <p:tgtEl>
                                          <p:spTgt spid="71"/>
                                        </p:tgtEl>
                                        <p:attrNameLst>
                                          <p:attrName>style.visibility</p:attrName>
                                        </p:attrNameLst>
                                      </p:cBhvr>
                                      <p:to>
                                        <p:strVal val="visible"/>
                                      </p:to>
                                    </p:set>
                                    <p:animEffect transition="in" filter="wipe(up)">
                                      <p:cBhvr>
                                        <p:cTn id="49" dur="1250"/>
                                        <p:tgtEl>
                                          <p:spTgt spid="71"/>
                                        </p:tgtEl>
                                      </p:cBhvr>
                                    </p:animEffect>
                                  </p:childTnLst>
                                </p:cTn>
                              </p:par>
                              <p:par>
                                <p:cTn id="50" presetID="42" presetClass="entr" presetSubtype="0" fill="hold" nodeType="withEffect">
                                  <p:stCondLst>
                                    <p:cond delay="0"/>
                                  </p:stCondLst>
                                  <p:childTnLst>
                                    <p:set>
                                      <p:cBhvr>
                                        <p:cTn id="51" dur="1" fill="hold">
                                          <p:stCondLst>
                                            <p:cond delay="0"/>
                                          </p:stCondLst>
                                        </p:cTn>
                                        <p:tgtEl>
                                          <p:spTgt spid="3"/>
                                        </p:tgtEl>
                                        <p:attrNameLst>
                                          <p:attrName>style.visibility</p:attrName>
                                        </p:attrNameLst>
                                      </p:cBhvr>
                                      <p:to>
                                        <p:strVal val="visible"/>
                                      </p:to>
                                    </p:set>
                                    <p:animEffect transition="in" filter="fade">
                                      <p:cBhvr>
                                        <p:cTn id="52" dur="1000"/>
                                        <p:tgtEl>
                                          <p:spTgt spid="3"/>
                                        </p:tgtEl>
                                      </p:cBhvr>
                                    </p:animEffect>
                                    <p:anim calcmode="lin" valueType="num">
                                      <p:cBhvr>
                                        <p:cTn id="53" dur="1000" fill="hold"/>
                                        <p:tgtEl>
                                          <p:spTgt spid="3"/>
                                        </p:tgtEl>
                                        <p:attrNameLst>
                                          <p:attrName>ppt_x</p:attrName>
                                        </p:attrNameLst>
                                      </p:cBhvr>
                                      <p:tavLst>
                                        <p:tav tm="0">
                                          <p:val>
                                            <p:strVal val="#ppt_x"/>
                                          </p:val>
                                        </p:tav>
                                        <p:tav tm="100000">
                                          <p:val>
                                            <p:strVal val="#ppt_x"/>
                                          </p:val>
                                        </p:tav>
                                      </p:tavLst>
                                    </p:anim>
                                    <p:anim calcmode="lin" valueType="num">
                                      <p:cBhvr>
                                        <p:cTn id="54" dur="1000" fill="hold"/>
                                        <p:tgtEl>
                                          <p:spTgt spid="3"/>
                                        </p:tgtEl>
                                        <p:attrNameLst>
                                          <p:attrName>ppt_y</p:attrName>
                                        </p:attrNameLst>
                                      </p:cBhvr>
                                      <p:tavLst>
                                        <p:tav tm="0">
                                          <p:val>
                                            <p:strVal val="#ppt_y+.1"/>
                                          </p:val>
                                        </p:tav>
                                        <p:tav tm="100000">
                                          <p:val>
                                            <p:strVal val="#ppt_y"/>
                                          </p:val>
                                        </p:tav>
                                      </p:tavLst>
                                    </p:anim>
                                  </p:childTnLst>
                                </p:cTn>
                              </p:par>
                            </p:childTnLst>
                          </p:cTn>
                        </p:par>
                        <p:par>
                          <p:cTn id="55" fill="hold">
                            <p:stCondLst>
                              <p:cond delay="3800"/>
                            </p:stCondLst>
                            <p:childTnLst>
                              <p:par>
                                <p:cTn id="56" presetID="37" presetClass="entr" presetSubtype="0" fill="hold" nodeType="afterEffect">
                                  <p:stCondLst>
                                    <p:cond delay="0"/>
                                  </p:stCondLst>
                                  <p:childTnLst>
                                    <p:set>
                                      <p:cBhvr>
                                        <p:cTn id="57" dur="1" fill="hold">
                                          <p:stCondLst>
                                            <p:cond delay="0"/>
                                          </p:stCondLst>
                                        </p:cTn>
                                        <p:tgtEl>
                                          <p:spTgt spid="20"/>
                                        </p:tgtEl>
                                        <p:attrNameLst>
                                          <p:attrName>style.visibility</p:attrName>
                                        </p:attrNameLst>
                                      </p:cBhvr>
                                      <p:to>
                                        <p:strVal val="visible"/>
                                      </p:to>
                                    </p:set>
                                    <p:animEffect transition="in" filter="fade">
                                      <p:cBhvr>
                                        <p:cTn id="58" dur="1000"/>
                                        <p:tgtEl>
                                          <p:spTgt spid="20"/>
                                        </p:tgtEl>
                                      </p:cBhvr>
                                    </p:animEffect>
                                    <p:anim calcmode="lin" valueType="num">
                                      <p:cBhvr>
                                        <p:cTn id="59" dur="1000" fill="hold"/>
                                        <p:tgtEl>
                                          <p:spTgt spid="20"/>
                                        </p:tgtEl>
                                        <p:attrNameLst>
                                          <p:attrName>ppt_x</p:attrName>
                                        </p:attrNameLst>
                                      </p:cBhvr>
                                      <p:tavLst>
                                        <p:tav tm="0">
                                          <p:val>
                                            <p:strVal val="#ppt_x"/>
                                          </p:val>
                                        </p:tav>
                                        <p:tav tm="100000">
                                          <p:val>
                                            <p:strVal val="#ppt_x"/>
                                          </p:val>
                                        </p:tav>
                                      </p:tavLst>
                                    </p:anim>
                                    <p:anim calcmode="lin" valueType="num">
                                      <p:cBhvr>
                                        <p:cTn id="60" dur="900" decel="100000" fill="hold"/>
                                        <p:tgtEl>
                                          <p:spTgt spid="20"/>
                                        </p:tgtEl>
                                        <p:attrNameLst>
                                          <p:attrName>ppt_y</p:attrName>
                                        </p:attrNameLst>
                                      </p:cBhvr>
                                      <p:tavLst>
                                        <p:tav tm="0">
                                          <p:val>
                                            <p:strVal val="#ppt_y+1"/>
                                          </p:val>
                                        </p:tav>
                                        <p:tav tm="100000">
                                          <p:val>
                                            <p:strVal val="#ppt_y-.03"/>
                                          </p:val>
                                        </p:tav>
                                      </p:tavLst>
                                    </p:anim>
                                    <p:anim calcmode="lin" valueType="num">
                                      <p:cBhvr>
                                        <p:cTn id="61" dur="100" accel="100000" fill="hold">
                                          <p:stCondLst>
                                            <p:cond delay="900"/>
                                          </p:stCondLst>
                                        </p:cTn>
                                        <p:tgtEl>
                                          <p:spTgt spid="20"/>
                                        </p:tgtEl>
                                        <p:attrNameLst>
                                          <p:attrName>ppt_y</p:attrName>
                                        </p:attrNameLst>
                                      </p:cBhvr>
                                      <p:tavLst>
                                        <p:tav tm="0">
                                          <p:val>
                                            <p:strVal val="#ppt_y-.03"/>
                                          </p:val>
                                        </p:tav>
                                        <p:tav tm="100000">
                                          <p:val>
                                            <p:strVal val="#ppt_y"/>
                                          </p:val>
                                        </p:tav>
                                      </p:tavLst>
                                    </p:anim>
                                  </p:childTnLst>
                                </p:cTn>
                              </p:par>
                            </p:childTnLst>
                          </p:cTn>
                        </p:par>
                        <p:par>
                          <p:cTn id="62" fill="hold">
                            <p:stCondLst>
                              <p:cond delay="4800"/>
                            </p:stCondLst>
                            <p:childTnLst>
                              <p:par>
                                <p:cTn id="63" presetID="22" presetClass="entr" presetSubtype="1" fill="hold" grpId="0" nodeType="afterEffect">
                                  <p:stCondLst>
                                    <p:cond delay="0"/>
                                  </p:stCondLst>
                                  <p:childTnLst>
                                    <p:set>
                                      <p:cBhvr>
                                        <p:cTn id="64" dur="1" fill="hold">
                                          <p:stCondLst>
                                            <p:cond delay="0"/>
                                          </p:stCondLst>
                                        </p:cTn>
                                        <p:tgtEl>
                                          <p:spTgt spid="37"/>
                                        </p:tgtEl>
                                        <p:attrNameLst>
                                          <p:attrName>style.visibility</p:attrName>
                                        </p:attrNameLst>
                                      </p:cBhvr>
                                      <p:to>
                                        <p:strVal val="visible"/>
                                      </p:to>
                                    </p:set>
                                    <p:animEffect transition="in" filter="wipe(up)">
                                      <p:cBhvr>
                                        <p:cTn id="65" dur="500"/>
                                        <p:tgtEl>
                                          <p:spTgt spid="37"/>
                                        </p:tgtEl>
                                      </p:cBhvr>
                                    </p:animEffect>
                                  </p:childTnLst>
                                </p:cTn>
                              </p:par>
                            </p:childTnLst>
                          </p:cTn>
                        </p:par>
                        <p:par>
                          <p:cTn id="66" fill="hold">
                            <p:stCondLst>
                              <p:cond delay="5300"/>
                            </p:stCondLst>
                            <p:childTnLst>
                              <p:par>
                                <p:cTn id="67" presetID="37" presetClass="entr" presetSubtype="0" fill="hold" nodeType="afterEffect">
                                  <p:stCondLst>
                                    <p:cond delay="0"/>
                                  </p:stCondLst>
                                  <p:childTnLst>
                                    <p:set>
                                      <p:cBhvr>
                                        <p:cTn id="68" dur="1" fill="hold">
                                          <p:stCondLst>
                                            <p:cond delay="0"/>
                                          </p:stCondLst>
                                        </p:cTn>
                                        <p:tgtEl>
                                          <p:spTgt spid="19"/>
                                        </p:tgtEl>
                                        <p:attrNameLst>
                                          <p:attrName>style.visibility</p:attrName>
                                        </p:attrNameLst>
                                      </p:cBhvr>
                                      <p:to>
                                        <p:strVal val="visible"/>
                                      </p:to>
                                    </p:set>
                                    <p:animEffect transition="in" filter="fade">
                                      <p:cBhvr>
                                        <p:cTn id="69" dur="1000"/>
                                        <p:tgtEl>
                                          <p:spTgt spid="19"/>
                                        </p:tgtEl>
                                      </p:cBhvr>
                                    </p:animEffect>
                                    <p:anim calcmode="lin" valueType="num">
                                      <p:cBhvr>
                                        <p:cTn id="70" dur="1000" fill="hold"/>
                                        <p:tgtEl>
                                          <p:spTgt spid="19"/>
                                        </p:tgtEl>
                                        <p:attrNameLst>
                                          <p:attrName>ppt_x</p:attrName>
                                        </p:attrNameLst>
                                      </p:cBhvr>
                                      <p:tavLst>
                                        <p:tav tm="0">
                                          <p:val>
                                            <p:strVal val="#ppt_x"/>
                                          </p:val>
                                        </p:tav>
                                        <p:tav tm="100000">
                                          <p:val>
                                            <p:strVal val="#ppt_x"/>
                                          </p:val>
                                        </p:tav>
                                      </p:tavLst>
                                    </p:anim>
                                    <p:anim calcmode="lin" valueType="num">
                                      <p:cBhvr>
                                        <p:cTn id="71" dur="900" decel="100000" fill="hold"/>
                                        <p:tgtEl>
                                          <p:spTgt spid="19"/>
                                        </p:tgtEl>
                                        <p:attrNameLst>
                                          <p:attrName>ppt_y</p:attrName>
                                        </p:attrNameLst>
                                      </p:cBhvr>
                                      <p:tavLst>
                                        <p:tav tm="0">
                                          <p:val>
                                            <p:strVal val="#ppt_y+1"/>
                                          </p:val>
                                        </p:tav>
                                        <p:tav tm="100000">
                                          <p:val>
                                            <p:strVal val="#ppt_y-.03"/>
                                          </p:val>
                                        </p:tav>
                                      </p:tavLst>
                                    </p:anim>
                                    <p:anim calcmode="lin" valueType="num">
                                      <p:cBhvr>
                                        <p:cTn id="72" dur="100" accel="100000" fill="hold">
                                          <p:stCondLst>
                                            <p:cond delay="900"/>
                                          </p:stCondLst>
                                        </p:cTn>
                                        <p:tgtEl>
                                          <p:spTgt spid="19"/>
                                        </p:tgtEl>
                                        <p:attrNameLst>
                                          <p:attrName>ppt_y</p:attrName>
                                        </p:attrNameLst>
                                      </p:cBhvr>
                                      <p:tavLst>
                                        <p:tav tm="0">
                                          <p:val>
                                            <p:strVal val="#ppt_y-.03"/>
                                          </p:val>
                                        </p:tav>
                                        <p:tav tm="100000">
                                          <p:val>
                                            <p:strVal val="#ppt_y"/>
                                          </p:val>
                                        </p:tav>
                                      </p:tavLst>
                                    </p:anim>
                                  </p:childTnLst>
                                </p:cTn>
                              </p:par>
                            </p:childTnLst>
                          </p:cTn>
                        </p:par>
                        <p:par>
                          <p:cTn id="73" fill="hold">
                            <p:stCondLst>
                              <p:cond delay="6300"/>
                            </p:stCondLst>
                            <p:childTnLst>
                              <p:par>
                                <p:cTn id="74" presetID="22" presetClass="entr" presetSubtype="1" fill="hold" grpId="0" nodeType="afterEffect">
                                  <p:stCondLst>
                                    <p:cond delay="0"/>
                                  </p:stCondLst>
                                  <p:childTnLst>
                                    <p:set>
                                      <p:cBhvr>
                                        <p:cTn id="75" dur="1" fill="hold">
                                          <p:stCondLst>
                                            <p:cond delay="0"/>
                                          </p:stCondLst>
                                        </p:cTn>
                                        <p:tgtEl>
                                          <p:spTgt spid="50"/>
                                        </p:tgtEl>
                                        <p:attrNameLst>
                                          <p:attrName>style.visibility</p:attrName>
                                        </p:attrNameLst>
                                      </p:cBhvr>
                                      <p:to>
                                        <p:strVal val="visible"/>
                                      </p:to>
                                    </p:set>
                                    <p:animEffect transition="in" filter="wipe(up)">
                                      <p:cBhvr>
                                        <p:cTn id="76" dur="500"/>
                                        <p:tgtEl>
                                          <p:spTgt spid="50"/>
                                        </p:tgtEl>
                                      </p:cBhvr>
                                    </p:animEffect>
                                  </p:childTnLst>
                                </p:cTn>
                              </p:par>
                            </p:childTnLst>
                          </p:cTn>
                        </p:par>
                        <p:par>
                          <p:cTn id="77" fill="hold">
                            <p:stCondLst>
                              <p:cond delay="6800"/>
                            </p:stCondLst>
                            <p:childTnLst>
                              <p:par>
                                <p:cTn id="78" presetID="37" presetClass="entr" presetSubtype="0" fill="hold" nodeType="afterEffect">
                                  <p:stCondLst>
                                    <p:cond delay="0"/>
                                  </p:stCondLst>
                                  <p:childTnLst>
                                    <p:set>
                                      <p:cBhvr>
                                        <p:cTn id="79" dur="1" fill="hold">
                                          <p:stCondLst>
                                            <p:cond delay="0"/>
                                          </p:stCondLst>
                                        </p:cTn>
                                        <p:tgtEl>
                                          <p:spTgt spid="18"/>
                                        </p:tgtEl>
                                        <p:attrNameLst>
                                          <p:attrName>style.visibility</p:attrName>
                                        </p:attrNameLst>
                                      </p:cBhvr>
                                      <p:to>
                                        <p:strVal val="visible"/>
                                      </p:to>
                                    </p:set>
                                    <p:animEffect transition="in" filter="fade">
                                      <p:cBhvr>
                                        <p:cTn id="80" dur="1000"/>
                                        <p:tgtEl>
                                          <p:spTgt spid="18"/>
                                        </p:tgtEl>
                                      </p:cBhvr>
                                    </p:animEffect>
                                    <p:anim calcmode="lin" valueType="num">
                                      <p:cBhvr>
                                        <p:cTn id="81" dur="1000" fill="hold"/>
                                        <p:tgtEl>
                                          <p:spTgt spid="18"/>
                                        </p:tgtEl>
                                        <p:attrNameLst>
                                          <p:attrName>ppt_x</p:attrName>
                                        </p:attrNameLst>
                                      </p:cBhvr>
                                      <p:tavLst>
                                        <p:tav tm="0">
                                          <p:val>
                                            <p:strVal val="#ppt_x"/>
                                          </p:val>
                                        </p:tav>
                                        <p:tav tm="100000">
                                          <p:val>
                                            <p:strVal val="#ppt_x"/>
                                          </p:val>
                                        </p:tav>
                                      </p:tavLst>
                                    </p:anim>
                                    <p:anim calcmode="lin" valueType="num">
                                      <p:cBhvr>
                                        <p:cTn id="82" dur="900" decel="100000" fill="hold"/>
                                        <p:tgtEl>
                                          <p:spTgt spid="18"/>
                                        </p:tgtEl>
                                        <p:attrNameLst>
                                          <p:attrName>ppt_y</p:attrName>
                                        </p:attrNameLst>
                                      </p:cBhvr>
                                      <p:tavLst>
                                        <p:tav tm="0">
                                          <p:val>
                                            <p:strVal val="#ppt_y+1"/>
                                          </p:val>
                                        </p:tav>
                                        <p:tav tm="100000">
                                          <p:val>
                                            <p:strVal val="#ppt_y-.03"/>
                                          </p:val>
                                        </p:tav>
                                      </p:tavLst>
                                    </p:anim>
                                    <p:anim calcmode="lin" valueType="num">
                                      <p:cBhvr>
                                        <p:cTn id="83" dur="100" accel="100000" fill="hold">
                                          <p:stCondLst>
                                            <p:cond delay="900"/>
                                          </p:stCondLst>
                                        </p:cTn>
                                        <p:tgtEl>
                                          <p:spTgt spid="18"/>
                                        </p:tgtEl>
                                        <p:attrNameLst>
                                          <p:attrName>ppt_y</p:attrName>
                                        </p:attrNameLst>
                                      </p:cBhvr>
                                      <p:tavLst>
                                        <p:tav tm="0">
                                          <p:val>
                                            <p:strVal val="#ppt_y-.03"/>
                                          </p:val>
                                        </p:tav>
                                        <p:tav tm="100000">
                                          <p:val>
                                            <p:strVal val="#ppt_y"/>
                                          </p:val>
                                        </p:tav>
                                      </p:tavLst>
                                    </p:anim>
                                  </p:childTnLst>
                                </p:cTn>
                              </p:par>
                            </p:childTnLst>
                          </p:cTn>
                        </p:par>
                        <p:par>
                          <p:cTn id="84" fill="hold">
                            <p:stCondLst>
                              <p:cond delay="7800"/>
                            </p:stCondLst>
                            <p:childTnLst>
                              <p:par>
                                <p:cTn id="85" presetID="22" presetClass="entr" presetSubtype="1" fill="hold" grpId="0" nodeType="afterEffect">
                                  <p:stCondLst>
                                    <p:cond delay="0"/>
                                  </p:stCondLst>
                                  <p:childTnLst>
                                    <p:set>
                                      <p:cBhvr>
                                        <p:cTn id="86" dur="1" fill="hold">
                                          <p:stCondLst>
                                            <p:cond delay="0"/>
                                          </p:stCondLst>
                                        </p:cTn>
                                        <p:tgtEl>
                                          <p:spTgt spid="57"/>
                                        </p:tgtEl>
                                        <p:attrNameLst>
                                          <p:attrName>style.visibility</p:attrName>
                                        </p:attrNameLst>
                                      </p:cBhvr>
                                      <p:to>
                                        <p:strVal val="visible"/>
                                      </p:to>
                                    </p:set>
                                    <p:animEffect transition="in" filter="wipe(up)">
                                      <p:cBhvr>
                                        <p:cTn id="87" dur="500"/>
                                        <p:tgtEl>
                                          <p:spTgt spid="57"/>
                                        </p:tgtEl>
                                      </p:cBhvr>
                                    </p:animEffect>
                                  </p:childTnLst>
                                </p:cTn>
                              </p:par>
                            </p:childTnLst>
                          </p:cTn>
                        </p:par>
                        <p:par>
                          <p:cTn id="88" fill="hold">
                            <p:stCondLst>
                              <p:cond delay="8300"/>
                            </p:stCondLst>
                            <p:childTnLst>
                              <p:par>
                                <p:cTn id="89" presetID="37" presetClass="entr" presetSubtype="0" fill="hold" nodeType="afterEffect">
                                  <p:stCondLst>
                                    <p:cond delay="0"/>
                                  </p:stCondLst>
                                  <p:childTnLst>
                                    <p:set>
                                      <p:cBhvr>
                                        <p:cTn id="90" dur="1" fill="hold">
                                          <p:stCondLst>
                                            <p:cond delay="0"/>
                                          </p:stCondLst>
                                        </p:cTn>
                                        <p:tgtEl>
                                          <p:spTgt spid="17"/>
                                        </p:tgtEl>
                                        <p:attrNameLst>
                                          <p:attrName>style.visibility</p:attrName>
                                        </p:attrNameLst>
                                      </p:cBhvr>
                                      <p:to>
                                        <p:strVal val="visible"/>
                                      </p:to>
                                    </p:set>
                                    <p:animEffect transition="in" filter="fade">
                                      <p:cBhvr>
                                        <p:cTn id="91" dur="1000"/>
                                        <p:tgtEl>
                                          <p:spTgt spid="17"/>
                                        </p:tgtEl>
                                      </p:cBhvr>
                                    </p:animEffect>
                                    <p:anim calcmode="lin" valueType="num">
                                      <p:cBhvr>
                                        <p:cTn id="92" dur="1000" fill="hold"/>
                                        <p:tgtEl>
                                          <p:spTgt spid="17"/>
                                        </p:tgtEl>
                                        <p:attrNameLst>
                                          <p:attrName>ppt_x</p:attrName>
                                        </p:attrNameLst>
                                      </p:cBhvr>
                                      <p:tavLst>
                                        <p:tav tm="0">
                                          <p:val>
                                            <p:strVal val="#ppt_x"/>
                                          </p:val>
                                        </p:tav>
                                        <p:tav tm="100000">
                                          <p:val>
                                            <p:strVal val="#ppt_x"/>
                                          </p:val>
                                        </p:tav>
                                      </p:tavLst>
                                    </p:anim>
                                    <p:anim calcmode="lin" valueType="num">
                                      <p:cBhvr>
                                        <p:cTn id="93" dur="900" decel="100000" fill="hold"/>
                                        <p:tgtEl>
                                          <p:spTgt spid="17"/>
                                        </p:tgtEl>
                                        <p:attrNameLst>
                                          <p:attrName>ppt_y</p:attrName>
                                        </p:attrNameLst>
                                      </p:cBhvr>
                                      <p:tavLst>
                                        <p:tav tm="0">
                                          <p:val>
                                            <p:strVal val="#ppt_y+1"/>
                                          </p:val>
                                        </p:tav>
                                        <p:tav tm="100000">
                                          <p:val>
                                            <p:strVal val="#ppt_y-.03"/>
                                          </p:val>
                                        </p:tav>
                                      </p:tavLst>
                                    </p:anim>
                                    <p:anim calcmode="lin" valueType="num">
                                      <p:cBhvr>
                                        <p:cTn id="94" dur="100" accel="100000" fill="hold">
                                          <p:stCondLst>
                                            <p:cond delay="900"/>
                                          </p:stCondLst>
                                        </p:cTn>
                                        <p:tgtEl>
                                          <p:spTgt spid="17"/>
                                        </p:tgtEl>
                                        <p:attrNameLst>
                                          <p:attrName>ppt_y</p:attrName>
                                        </p:attrNameLst>
                                      </p:cBhvr>
                                      <p:tavLst>
                                        <p:tav tm="0">
                                          <p:val>
                                            <p:strVal val="#ppt_y-.03"/>
                                          </p:val>
                                        </p:tav>
                                        <p:tav tm="100000">
                                          <p:val>
                                            <p:strVal val="#ppt_y"/>
                                          </p:val>
                                        </p:tav>
                                      </p:tavLst>
                                    </p:anim>
                                  </p:childTnLst>
                                </p:cTn>
                              </p:par>
                            </p:childTnLst>
                          </p:cTn>
                        </p:par>
                        <p:par>
                          <p:cTn id="95" fill="hold">
                            <p:stCondLst>
                              <p:cond delay="9300"/>
                            </p:stCondLst>
                            <p:childTnLst>
                              <p:par>
                                <p:cTn id="96" presetID="22" presetClass="entr" presetSubtype="1" fill="hold" grpId="0" nodeType="afterEffect">
                                  <p:stCondLst>
                                    <p:cond delay="0"/>
                                  </p:stCondLst>
                                  <p:childTnLst>
                                    <p:set>
                                      <p:cBhvr>
                                        <p:cTn id="97" dur="1" fill="hold">
                                          <p:stCondLst>
                                            <p:cond delay="0"/>
                                          </p:stCondLst>
                                        </p:cTn>
                                        <p:tgtEl>
                                          <p:spTgt spid="64"/>
                                        </p:tgtEl>
                                        <p:attrNameLst>
                                          <p:attrName>style.visibility</p:attrName>
                                        </p:attrNameLst>
                                      </p:cBhvr>
                                      <p:to>
                                        <p:strVal val="visible"/>
                                      </p:to>
                                    </p:set>
                                    <p:animEffect transition="in" filter="wipe(up)">
                                      <p:cBhvr>
                                        <p:cTn id="98"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4" grpId="0" animBg="1"/>
      <p:bldP spid="24" grpId="0" animBg="1"/>
      <p:bldP spid="37" grpId="0"/>
      <p:bldP spid="50" grpId="0"/>
      <p:bldP spid="57" grpId="0"/>
      <p:bldP spid="64" grpId="0"/>
      <p:bldP spid="70" grpId="0"/>
      <p:bldP spid="71" grpId="0"/>
      <p:bldP spid="77" grpId="0"/>
      <p:bldP spid="78" grpId="0"/>
      <p:bldP spid="7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平行四边形 15"/>
          <p:cNvSpPr/>
          <p:nvPr/>
        </p:nvSpPr>
        <p:spPr>
          <a:xfrm>
            <a:off x="6456363" y="0"/>
            <a:ext cx="7202488" cy="6858000"/>
          </a:xfrm>
          <a:prstGeom prst="parallelogram">
            <a:avLst>
              <a:gd name="adj" fmla="val 57615"/>
            </a:avLst>
          </a:prstGeom>
          <a:gradFill>
            <a:gsLst>
              <a:gs pos="15000">
                <a:srgbClr val="0863B5"/>
              </a:gs>
              <a:gs pos="100000">
                <a:srgbClr val="004A7B"/>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平行四边形 3"/>
          <p:cNvSpPr/>
          <p:nvPr/>
        </p:nvSpPr>
        <p:spPr>
          <a:xfrm flipH="1">
            <a:off x="7162799" y="0"/>
            <a:ext cx="5029199" cy="6858000"/>
          </a:xfrm>
          <a:prstGeom prst="parallelogram">
            <a:avLst/>
          </a:prstGeom>
          <a:blipFill dpi="0" rotWithShape="0">
            <a:blip r:embed="rId2" cstate="email">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p:nvGrpSpPr>
        <p:grpSpPr>
          <a:xfrm>
            <a:off x="604461" y="571741"/>
            <a:ext cx="1741182" cy="650357"/>
            <a:chOff x="1073914" y="1878058"/>
            <a:chExt cx="1741182" cy="650357"/>
          </a:xfrm>
        </p:grpSpPr>
        <p:sp>
          <p:nvSpPr>
            <p:cNvPr id="14" name="文本框 13"/>
            <p:cNvSpPr txBox="1"/>
            <p:nvPr/>
          </p:nvSpPr>
          <p:spPr>
            <a:xfrm>
              <a:off x="1073914" y="1878058"/>
              <a:ext cx="1741182" cy="477054"/>
            </a:xfrm>
            <a:prstGeom prst="rect">
              <a:avLst/>
            </a:prstGeom>
            <a:noFill/>
          </p:spPr>
          <p:txBody>
            <a:bodyPr wrap="square" rtlCol="0">
              <a:spAutoFit/>
            </a:bodyPr>
            <a:lstStyle/>
            <a:p>
              <a:pPr algn="dist"/>
              <a:r>
                <a:rPr lang="zh-CN" altLang="en-US" sz="2500" b="1" dirty="0">
                  <a:solidFill>
                    <a:schemeClr val="tx1">
                      <a:lumMod val="75000"/>
                      <a:lumOff val="25000"/>
                    </a:schemeClr>
                  </a:solidFill>
                  <a:latin typeface="方正正中黑简体" panose="02000000000000000000" pitchFamily="2" charset="-122"/>
                  <a:ea typeface="方正正中黑简体" panose="02000000000000000000" pitchFamily="2" charset="-122"/>
                </a:rPr>
                <a:t>合作伙伴</a:t>
              </a:r>
            </a:p>
          </p:txBody>
        </p:sp>
        <p:sp>
          <p:nvSpPr>
            <p:cNvPr id="15" name="文本框 14"/>
            <p:cNvSpPr txBox="1"/>
            <p:nvPr/>
          </p:nvSpPr>
          <p:spPr>
            <a:xfrm>
              <a:off x="1114790" y="2251416"/>
              <a:ext cx="1699504" cy="276999"/>
            </a:xfrm>
            <a:prstGeom prst="rect">
              <a:avLst/>
            </a:prstGeom>
            <a:noFill/>
          </p:spPr>
          <p:txBody>
            <a:bodyPr wrap="none" rtlCol="0">
              <a:spAutoFit/>
            </a:bodyPr>
            <a:lstStyle/>
            <a:p>
              <a:pPr algn="dist"/>
              <a:r>
                <a:rPr lang="en-US" altLang="zh-CN" sz="1200" b="1" dirty="0">
                  <a:solidFill>
                    <a:schemeClr val="tx1">
                      <a:lumMod val="75000"/>
                      <a:lumOff val="25000"/>
                    </a:schemeClr>
                  </a:solidFill>
                  <a:latin typeface="方正正中黑简体" panose="02000000000000000000" pitchFamily="2" charset="-122"/>
                  <a:ea typeface="方正正中黑简体" panose="02000000000000000000" pitchFamily="2" charset="-122"/>
                </a:rPr>
                <a:t>Company Partner</a:t>
              </a:r>
            </a:p>
          </p:txBody>
        </p:sp>
      </p:grpSp>
      <p:cxnSp>
        <p:nvCxnSpPr>
          <p:cNvPr id="7" name="直接连接符 6"/>
          <p:cNvCxnSpPr/>
          <p:nvPr/>
        </p:nvCxnSpPr>
        <p:spPr>
          <a:xfrm>
            <a:off x="507000" y="307064"/>
            <a:ext cx="0" cy="1163935"/>
          </a:xfrm>
          <a:prstGeom prst="line">
            <a:avLst/>
          </a:prstGeom>
          <a:ln w="34925" cap="sq">
            <a:solidFill>
              <a:srgbClr val="004A7B"/>
            </a:solidFill>
          </a:ln>
        </p:spPr>
        <p:style>
          <a:lnRef idx="1">
            <a:schemeClr val="accent1"/>
          </a:lnRef>
          <a:fillRef idx="0">
            <a:schemeClr val="accent1"/>
          </a:fillRef>
          <a:effectRef idx="0">
            <a:schemeClr val="accent1"/>
          </a:effectRef>
          <a:fontRef idx="minor">
            <a:schemeClr val="tx1"/>
          </a:fontRef>
        </p:style>
      </p:cxnSp>
      <p:grpSp>
        <p:nvGrpSpPr>
          <p:cNvPr id="8" name="组合 7"/>
          <p:cNvGrpSpPr/>
          <p:nvPr/>
        </p:nvGrpSpPr>
        <p:grpSpPr>
          <a:xfrm>
            <a:off x="1515127" y="331731"/>
            <a:ext cx="2381" cy="1139268"/>
            <a:chOff x="1984580" y="1638048"/>
            <a:chExt cx="2381" cy="1139268"/>
          </a:xfrm>
        </p:grpSpPr>
        <p:cxnSp>
          <p:nvCxnSpPr>
            <p:cNvPr id="12" name="直接连接符 11"/>
            <p:cNvCxnSpPr/>
            <p:nvPr/>
          </p:nvCxnSpPr>
          <p:spPr>
            <a:xfrm flipV="1">
              <a:off x="1986961" y="1638048"/>
              <a:ext cx="0" cy="240010"/>
            </a:xfrm>
            <a:prstGeom prst="line">
              <a:avLst/>
            </a:prstGeom>
            <a:ln w="34925" cap="sq">
              <a:solidFill>
                <a:srgbClr val="004A7B"/>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flipV="1">
              <a:off x="1984580" y="2563230"/>
              <a:ext cx="0" cy="214086"/>
            </a:xfrm>
            <a:prstGeom prst="line">
              <a:avLst/>
            </a:prstGeom>
            <a:ln w="34925" cap="sq">
              <a:solidFill>
                <a:srgbClr val="004A7B"/>
              </a:solidFill>
            </a:ln>
          </p:spPr>
          <p:style>
            <a:lnRef idx="1">
              <a:schemeClr val="accent1"/>
            </a:lnRef>
            <a:fillRef idx="0">
              <a:schemeClr val="accent1"/>
            </a:fillRef>
            <a:effectRef idx="0">
              <a:schemeClr val="accent1"/>
            </a:effectRef>
            <a:fontRef idx="minor">
              <a:schemeClr val="tx1"/>
            </a:fontRef>
          </p:style>
        </p:cxnSp>
      </p:grpSp>
      <p:grpSp>
        <p:nvGrpSpPr>
          <p:cNvPr id="9" name="组合 8"/>
          <p:cNvGrpSpPr/>
          <p:nvPr/>
        </p:nvGrpSpPr>
        <p:grpSpPr>
          <a:xfrm>
            <a:off x="509382" y="304413"/>
            <a:ext cx="1008000" cy="1166586"/>
            <a:chOff x="978835" y="1610730"/>
            <a:chExt cx="1008000" cy="1166586"/>
          </a:xfrm>
        </p:grpSpPr>
        <p:cxnSp>
          <p:nvCxnSpPr>
            <p:cNvPr id="10" name="直接连接符 9"/>
            <p:cNvCxnSpPr/>
            <p:nvPr/>
          </p:nvCxnSpPr>
          <p:spPr>
            <a:xfrm flipH="1">
              <a:off x="978835" y="1610730"/>
              <a:ext cx="1008000" cy="0"/>
            </a:xfrm>
            <a:prstGeom prst="line">
              <a:avLst/>
            </a:prstGeom>
            <a:ln w="34925" cap="sq">
              <a:solidFill>
                <a:srgbClr val="004A7B"/>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H="1">
              <a:off x="978835" y="2777316"/>
              <a:ext cx="1005745" cy="0"/>
            </a:xfrm>
            <a:prstGeom prst="line">
              <a:avLst/>
            </a:prstGeom>
            <a:ln w="34925" cap="sq">
              <a:solidFill>
                <a:srgbClr val="004A7B"/>
              </a:solidFill>
            </a:ln>
          </p:spPr>
          <p:style>
            <a:lnRef idx="1">
              <a:schemeClr val="accent1"/>
            </a:lnRef>
            <a:fillRef idx="0">
              <a:schemeClr val="accent1"/>
            </a:fillRef>
            <a:effectRef idx="0">
              <a:schemeClr val="accent1"/>
            </a:effectRef>
            <a:fontRef idx="minor">
              <a:schemeClr val="tx1"/>
            </a:fontRef>
          </p:style>
        </p:cxnSp>
      </p:grpSp>
      <p:grpSp>
        <p:nvGrpSpPr>
          <p:cNvPr id="186" name="组合 185"/>
          <p:cNvGrpSpPr/>
          <p:nvPr/>
        </p:nvGrpSpPr>
        <p:grpSpPr>
          <a:xfrm>
            <a:off x="701928" y="3949666"/>
            <a:ext cx="1048941" cy="458409"/>
            <a:chOff x="803275" y="2450426"/>
            <a:chExt cx="1048941" cy="458409"/>
          </a:xfrm>
        </p:grpSpPr>
        <p:sp>
          <p:nvSpPr>
            <p:cNvPr id="102" name="Freeform 37"/>
            <p:cNvSpPr>
              <a:spLocks noEditPoints="1"/>
            </p:cNvSpPr>
            <p:nvPr/>
          </p:nvSpPr>
          <p:spPr bwMode="auto">
            <a:xfrm>
              <a:off x="803275" y="2450426"/>
              <a:ext cx="1048941" cy="458409"/>
            </a:xfrm>
            <a:custGeom>
              <a:avLst/>
              <a:gdLst>
                <a:gd name="T0" fmla="*/ 909 w 913"/>
                <a:gd name="T1" fmla="*/ 395 h 399"/>
                <a:gd name="T2" fmla="*/ 909 w 913"/>
                <a:gd name="T3" fmla="*/ 395 h 399"/>
                <a:gd name="T4" fmla="*/ 909 w 913"/>
                <a:gd name="T5" fmla="*/ 392 h 399"/>
                <a:gd name="T6" fmla="*/ 909 w 913"/>
                <a:gd name="T7" fmla="*/ 395 h 399"/>
                <a:gd name="T8" fmla="*/ 913 w 913"/>
                <a:gd name="T9" fmla="*/ 395 h 399"/>
                <a:gd name="T10" fmla="*/ 909 w 913"/>
                <a:gd name="T11" fmla="*/ 395 h 399"/>
                <a:gd name="T12" fmla="*/ 7 w 913"/>
                <a:gd name="T13" fmla="*/ 392 h 399"/>
                <a:gd name="T14" fmla="*/ 7 w 913"/>
                <a:gd name="T15" fmla="*/ 7 h 399"/>
                <a:gd name="T16" fmla="*/ 906 w 913"/>
                <a:gd name="T17" fmla="*/ 7 h 399"/>
                <a:gd name="T18" fmla="*/ 906 w 913"/>
                <a:gd name="T19" fmla="*/ 392 h 399"/>
                <a:gd name="T20" fmla="*/ 7 w 913"/>
                <a:gd name="T21" fmla="*/ 392 h 399"/>
                <a:gd name="T22" fmla="*/ 913 w 913"/>
                <a:gd name="T23" fmla="*/ 0 h 399"/>
                <a:gd name="T24" fmla="*/ 0 w 913"/>
                <a:gd name="T25" fmla="*/ 0 h 399"/>
                <a:gd name="T26" fmla="*/ 0 w 913"/>
                <a:gd name="T27" fmla="*/ 399 h 399"/>
                <a:gd name="T28" fmla="*/ 913 w 913"/>
                <a:gd name="T29" fmla="*/ 399 h 399"/>
                <a:gd name="T30" fmla="*/ 913 w 913"/>
                <a:gd name="T31" fmla="*/ 395 h 399"/>
                <a:gd name="T32" fmla="*/ 913 w 913"/>
                <a:gd name="T33" fmla="*/ 0 h 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13" h="399">
                  <a:moveTo>
                    <a:pt x="909" y="395"/>
                  </a:moveTo>
                  <a:lnTo>
                    <a:pt x="909" y="395"/>
                  </a:lnTo>
                  <a:lnTo>
                    <a:pt x="909" y="392"/>
                  </a:lnTo>
                  <a:lnTo>
                    <a:pt x="909" y="395"/>
                  </a:lnTo>
                  <a:lnTo>
                    <a:pt x="913" y="395"/>
                  </a:lnTo>
                  <a:lnTo>
                    <a:pt x="909" y="395"/>
                  </a:lnTo>
                  <a:close/>
                  <a:moveTo>
                    <a:pt x="7" y="392"/>
                  </a:moveTo>
                  <a:lnTo>
                    <a:pt x="7" y="7"/>
                  </a:lnTo>
                  <a:lnTo>
                    <a:pt x="906" y="7"/>
                  </a:lnTo>
                  <a:lnTo>
                    <a:pt x="906" y="392"/>
                  </a:lnTo>
                  <a:lnTo>
                    <a:pt x="7" y="392"/>
                  </a:lnTo>
                  <a:close/>
                  <a:moveTo>
                    <a:pt x="913" y="0"/>
                  </a:moveTo>
                  <a:lnTo>
                    <a:pt x="0" y="0"/>
                  </a:lnTo>
                  <a:lnTo>
                    <a:pt x="0" y="399"/>
                  </a:lnTo>
                  <a:lnTo>
                    <a:pt x="913" y="399"/>
                  </a:lnTo>
                  <a:lnTo>
                    <a:pt x="913" y="395"/>
                  </a:lnTo>
                  <a:lnTo>
                    <a:pt x="913" y="0"/>
                  </a:lnTo>
                  <a:close/>
                </a:path>
              </a:pathLst>
            </a:custGeom>
            <a:solidFill>
              <a:srgbClr val="004A7B"/>
            </a:solidFill>
            <a:ln>
              <a:noFill/>
            </a:ln>
            <a:effectLst>
              <a:outerShdw blurRad="63500" sx="102000" sy="102000" algn="ctr" rotWithShape="0">
                <a:prstClr val="black">
                  <a:alpha val="40000"/>
                </a:prstClr>
              </a:outerShdw>
            </a:effectLs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nvGrpSpPr>
            <p:cNvPr id="103" name="组合 102"/>
            <p:cNvGrpSpPr/>
            <p:nvPr/>
          </p:nvGrpSpPr>
          <p:grpSpPr>
            <a:xfrm>
              <a:off x="957801" y="2540040"/>
              <a:ext cx="739889" cy="279182"/>
              <a:chOff x="3003550" y="-893763"/>
              <a:chExt cx="1022351" cy="385763"/>
            </a:xfrm>
          </p:grpSpPr>
          <p:sp>
            <p:nvSpPr>
              <p:cNvPr id="104" name="Freeform 918"/>
              <p:cNvSpPr>
                <a:spLocks noEditPoints="1"/>
              </p:cNvSpPr>
              <p:nvPr/>
            </p:nvSpPr>
            <p:spPr bwMode="auto">
              <a:xfrm>
                <a:off x="3489325" y="-808038"/>
                <a:ext cx="115888" cy="115888"/>
              </a:xfrm>
              <a:custGeom>
                <a:avLst/>
                <a:gdLst>
                  <a:gd name="T0" fmla="*/ 1 w 31"/>
                  <a:gd name="T1" fmla="*/ 10 h 31"/>
                  <a:gd name="T2" fmla="*/ 30 w 31"/>
                  <a:gd name="T3" fmla="*/ 15 h 31"/>
                  <a:gd name="T4" fmla="*/ 27 w 31"/>
                  <a:gd name="T5" fmla="*/ 19 h 31"/>
                  <a:gd name="T6" fmla="*/ 31 w 31"/>
                  <a:gd name="T7" fmla="*/ 22 h 31"/>
                  <a:gd name="T8" fmla="*/ 8 w 31"/>
                  <a:gd name="T9" fmla="*/ 23 h 31"/>
                  <a:gd name="T10" fmla="*/ 16 w 31"/>
                  <a:gd name="T11" fmla="*/ 28 h 31"/>
                  <a:gd name="T12" fmla="*/ 8 w 31"/>
                  <a:gd name="T13" fmla="*/ 31 h 31"/>
                  <a:gd name="T14" fmla="*/ 10 w 31"/>
                  <a:gd name="T15" fmla="*/ 28 h 31"/>
                  <a:gd name="T16" fmla="*/ 11 w 31"/>
                  <a:gd name="T17" fmla="*/ 26 h 31"/>
                  <a:gd name="T18" fmla="*/ 6 w 31"/>
                  <a:gd name="T19" fmla="*/ 29 h 31"/>
                  <a:gd name="T20" fmla="*/ 0 w 31"/>
                  <a:gd name="T21" fmla="*/ 31 h 31"/>
                  <a:gd name="T22" fmla="*/ 1 w 31"/>
                  <a:gd name="T23" fmla="*/ 28 h 31"/>
                  <a:gd name="T24" fmla="*/ 3 w 31"/>
                  <a:gd name="T25" fmla="*/ 26 h 31"/>
                  <a:gd name="T26" fmla="*/ 0 w 31"/>
                  <a:gd name="T27" fmla="*/ 23 h 31"/>
                  <a:gd name="T28" fmla="*/ 4 w 31"/>
                  <a:gd name="T29" fmla="*/ 22 h 31"/>
                  <a:gd name="T30" fmla="*/ 0 w 31"/>
                  <a:gd name="T31" fmla="*/ 19 h 31"/>
                  <a:gd name="T32" fmla="*/ 3 w 31"/>
                  <a:gd name="T33" fmla="*/ 18 h 31"/>
                  <a:gd name="T34" fmla="*/ 13 w 31"/>
                  <a:gd name="T35" fmla="*/ 1 h 31"/>
                  <a:gd name="T36" fmla="*/ 18 w 31"/>
                  <a:gd name="T37" fmla="*/ 0 h 31"/>
                  <a:gd name="T38" fmla="*/ 31 w 31"/>
                  <a:gd name="T39" fmla="*/ 1 h 31"/>
                  <a:gd name="T40" fmla="*/ 18 w 31"/>
                  <a:gd name="T41" fmla="*/ 4 h 31"/>
                  <a:gd name="T42" fmla="*/ 30 w 31"/>
                  <a:gd name="T43" fmla="*/ 6 h 31"/>
                  <a:gd name="T44" fmla="*/ 1 w 31"/>
                  <a:gd name="T45" fmla="*/ 9 h 31"/>
                  <a:gd name="T46" fmla="*/ 13 w 31"/>
                  <a:gd name="T47" fmla="*/ 6 h 31"/>
                  <a:gd name="T48" fmla="*/ 0 w 31"/>
                  <a:gd name="T49" fmla="*/ 4 h 31"/>
                  <a:gd name="T50" fmla="*/ 13 w 31"/>
                  <a:gd name="T51" fmla="*/ 1 h 31"/>
                  <a:gd name="T52" fmla="*/ 5 w 31"/>
                  <a:gd name="T53" fmla="*/ 15 h 31"/>
                  <a:gd name="T54" fmla="*/ 25 w 31"/>
                  <a:gd name="T55" fmla="*/ 14 h 31"/>
                  <a:gd name="T56" fmla="*/ 5 w 31"/>
                  <a:gd name="T57" fmla="*/ 13 h 31"/>
                  <a:gd name="T58" fmla="*/ 22 w 31"/>
                  <a:gd name="T59" fmla="*/ 18 h 31"/>
                  <a:gd name="T60" fmla="*/ 9 w 31"/>
                  <a:gd name="T61" fmla="*/ 19 h 31"/>
                  <a:gd name="T62" fmla="*/ 17 w 31"/>
                  <a:gd name="T63" fmla="*/ 31 h 31"/>
                  <a:gd name="T64" fmla="*/ 31 w 31"/>
                  <a:gd name="T65" fmla="*/ 23 h 31"/>
                  <a:gd name="T66" fmla="*/ 28 w 31"/>
                  <a:gd name="T67" fmla="*/ 31 h 31"/>
                  <a:gd name="T68" fmla="*/ 21 w 31"/>
                  <a:gd name="T69" fmla="*/ 28 h 31"/>
                  <a:gd name="T70" fmla="*/ 26 w 31"/>
                  <a:gd name="T71" fmla="*/ 27 h 31"/>
                  <a:gd name="T72" fmla="*/ 21 w 31"/>
                  <a:gd name="T73" fmla="*/ 26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1" h="31">
                    <a:moveTo>
                      <a:pt x="1" y="18"/>
                    </a:moveTo>
                    <a:cubicBezTo>
                      <a:pt x="1" y="10"/>
                      <a:pt x="1" y="10"/>
                      <a:pt x="1" y="10"/>
                    </a:cubicBezTo>
                    <a:cubicBezTo>
                      <a:pt x="30" y="10"/>
                      <a:pt x="30" y="10"/>
                      <a:pt x="30" y="10"/>
                    </a:cubicBezTo>
                    <a:cubicBezTo>
                      <a:pt x="30" y="15"/>
                      <a:pt x="30" y="15"/>
                      <a:pt x="30" y="15"/>
                    </a:cubicBezTo>
                    <a:cubicBezTo>
                      <a:pt x="30" y="17"/>
                      <a:pt x="29" y="18"/>
                      <a:pt x="27" y="18"/>
                    </a:cubicBezTo>
                    <a:cubicBezTo>
                      <a:pt x="27" y="19"/>
                      <a:pt x="27" y="19"/>
                      <a:pt x="27" y="19"/>
                    </a:cubicBezTo>
                    <a:cubicBezTo>
                      <a:pt x="31" y="19"/>
                      <a:pt x="31" y="19"/>
                      <a:pt x="31" y="19"/>
                    </a:cubicBezTo>
                    <a:cubicBezTo>
                      <a:pt x="31" y="22"/>
                      <a:pt x="31" y="22"/>
                      <a:pt x="31" y="22"/>
                    </a:cubicBezTo>
                    <a:cubicBezTo>
                      <a:pt x="9" y="22"/>
                      <a:pt x="9" y="22"/>
                      <a:pt x="9" y="22"/>
                    </a:cubicBezTo>
                    <a:cubicBezTo>
                      <a:pt x="8" y="23"/>
                      <a:pt x="8" y="23"/>
                      <a:pt x="8" y="23"/>
                    </a:cubicBezTo>
                    <a:cubicBezTo>
                      <a:pt x="16" y="23"/>
                      <a:pt x="16" y="23"/>
                      <a:pt x="16" y="23"/>
                    </a:cubicBezTo>
                    <a:cubicBezTo>
                      <a:pt x="16" y="28"/>
                      <a:pt x="16" y="28"/>
                      <a:pt x="16" y="28"/>
                    </a:cubicBezTo>
                    <a:cubicBezTo>
                      <a:pt x="16" y="30"/>
                      <a:pt x="15" y="31"/>
                      <a:pt x="13" y="31"/>
                    </a:cubicBezTo>
                    <a:cubicBezTo>
                      <a:pt x="8" y="31"/>
                      <a:pt x="8" y="31"/>
                      <a:pt x="8" y="31"/>
                    </a:cubicBezTo>
                    <a:cubicBezTo>
                      <a:pt x="8" y="28"/>
                      <a:pt x="8" y="28"/>
                      <a:pt x="8" y="28"/>
                    </a:cubicBezTo>
                    <a:cubicBezTo>
                      <a:pt x="10" y="28"/>
                      <a:pt x="10" y="28"/>
                      <a:pt x="10" y="28"/>
                    </a:cubicBezTo>
                    <a:cubicBezTo>
                      <a:pt x="11" y="28"/>
                      <a:pt x="11" y="28"/>
                      <a:pt x="11" y="27"/>
                    </a:cubicBezTo>
                    <a:cubicBezTo>
                      <a:pt x="11" y="26"/>
                      <a:pt x="11" y="26"/>
                      <a:pt x="11" y="26"/>
                    </a:cubicBezTo>
                    <a:cubicBezTo>
                      <a:pt x="8" y="26"/>
                      <a:pt x="8" y="26"/>
                      <a:pt x="8" y="26"/>
                    </a:cubicBezTo>
                    <a:cubicBezTo>
                      <a:pt x="6" y="29"/>
                      <a:pt x="6" y="29"/>
                      <a:pt x="6" y="29"/>
                    </a:cubicBezTo>
                    <a:cubicBezTo>
                      <a:pt x="6" y="30"/>
                      <a:pt x="5" y="31"/>
                      <a:pt x="4" y="31"/>
                    </a:cubicBezTo>
                    <a:cubicBezTo>
                      <a:pt x="0" y="31"/>
                      <a:pt x="0" y="31"/>
                      <a:pt x="0" y="31"/>
                    </a:cubicBezTo>
                    <a:cubicBezTo>
                      <a:pt x="0" y="28"/>
                      <a:pt x="0" y="28"/>
                      <a:pt x="0" y="28"/>
                    </a:cubicBezTo>
                    <a:cubicBezTo>
                      <a:pt x="1" y="28"/>
                      <a:pt x="1" y="28"/>
                      <a:pt x="1" y="28"/>
                    </a:cubicBezTo>
                    <a:cubicBezTo>
                      <a:pt x="2" y="28"/>
                      <a:pt x="2" y="28"/>
                      <a:pt x="2" y="27"/>
                    </a:cubicBezTo>
                    <a:cubicBezTo>
                      <a:pt x="3" y="26"/>
                      <a:pt x="3" y="26"/>
                      <a:pt x="3" y="26"/>
                    </a:cubicBezTo>
                    <a:cubicBezTo>
                      <a:pt x="0" y="26"/>
                      <a:pt x="0" y="26"/>
                      <a:pt x="0" y="26"/>
                    </a:cubicBezTo>
                    <a:cubicBezTo>
                      <a:pt x="0" y="23"/>
                      <a:pt x="0" y="23"/>
                      <a:pt x="0" y="23"/>
                    </a:cubicBezTo>
                    <a:cubicBezTo>
                      <a:pt x="3" y="23"/>
                      <a:pt x="3" y="23"/>
                      <a:pt x="3" y="23"/>
                    </a:cubicBezTo>
                    <a:cubicBezTo>
                      <a:pt x="4" y="22"/>
                      <a:pt x="4" y="22"/>
                      <a:pt x="4" y="22"/>
                    </a:cubicBezTo>
                    <a:cubicBezTo>
                      <a:pt x="0" y="22"/>
                      <a:pt x="0" y="22"/>
                      <a:pt x="0" y="22"/>
                    </a:cubicBezTo>
                    <a:cubicBezTo>
                      <a:pt x="0" y="19"/>
                      <a:pt x="0" y="19"/>
                      <a:pt x="0" y="19"/>
                    </a:cubicBezTo>
                    <a:cubicBezTo>
                      <a:pt x="3" y="19"/>
                      <a:pt x="3" y="19"/>
                      <a:pt x="3" y="19"/>
                    </a:cubicBezTo>
                    <a:cubicBezTo>
                      <a:pt x="3" y="18"/>
                      <a:pt x="3" y="18"/>
                      <a:pt x="3" y="18"/>
                    </a:cubicBezTo>
                    <a:lnTo>
                      <a:pt x="1" y="18"/>
                    </a:lnTo>
                    <a:close/>
                    <a:moveTo>
                      <a:pt x="13" y="1"/>
                    </a:moveTo>
                    <a:cubicBezTo>
                      <a:pt x="13" y="0"/>
                      <a:pt x="13" y="0"/>
                      <a:pt x="13" y="0"/>
                    </a:cubicBezTo>
                    <a:cubicBezTo>
                      <a:pt x="18" y="0"/>
                      <a:pt x="18" y="0"/>
                      <a:pt x="18" y="0"/>
                    </a:cubicBezTo>
                    <a:cubicBezTo>
                      <a:pt x="18" y="1"/>
                      <a:pt x="18" y="1"/>
                      <a:pt x="18" y="1"/>
                    </a:cubicBezTo>
                    <a:cubicBezTo>
                      <a:pt x="31" y="1"/>
                      <a:pt x="31" y="1"/>
                      <a:pt x="31" y="1"/>
                    </a:cubicBezTo>
                    <a:cubicBezTo>
                      <a:pt x="31" y="4"/>
                      <a:pt x="31" y="4"/>
                      <a:pt x="31" y="4"/>
                    </a:cubicBezTo>
                    <a:cubicBezTo>
                      <a:pt x="18" y="4"/>
                      <a:pt x="18" y="4"/>
                      <a:pt x="18" y="4"/>
                    </a:cubicBezTo>
                    <a:cubicBezTo>
                      <a:pt x="18" y="6"/>
                      <a:pt x="18" y="6"/>
                      <a:pt x="18" y="6"/>
                    </a:cubicBezTo>
                    <a:cubicBezTo>
                      <a:pt x="30" y="6"/>
                      <a:pt x="30" y="6"/>
                      <a:pt x="30" y="6"/>
                    </a:cubicBezTo>
                    <a:cubicBezTo>
                      <a:pt x="30" y="9"/>
                      <a:pt x="30" y="9"/>
                      <a:pt x="30" y="9"/>
                    </a:cubicBezTo>
                    <a:cubicBezTo>
                      <a:pt x="1" y="9"/>
                      <a:pt x="1" y="9"/>
                      <a:pt x="1" y="9"/>
                    </a:cubicBezTo>
                    <a:cubicBezTo>
                      <a:pt x="1" y="6"/>
                      <a:pt x="1" y="6"/>
                      <a:pt x="1" y="6"/>
                    </a:cubicBezTo>
                    <a:cubicBezTo>
                      <a:pt x="13" y="6"/>
                      <a:pt x="13" y="6"/>
                      <a:pt x="13" y="6"/>
                    </a:cubicBezTo>
                    <a:cubicBezTo>
                      <a:pt x="13" y="4"/>
                      <a:pt x="13" y="4"/>
                      <a:pt x="13" y="4"/>
                    </a:cubicBezTo>
                    <a:cubicBezTo>
                      <a:pt x="0" y="4"/>
                      <a:pt x="0" y="4"/>
                      <a:pt x="0" y="4"/>
                    </a:cubicBezTo>
                    <a:cubicBezTo>
                      <a:pt x="0" y="1"/>
                      <a:pt x="0" y="1"/>
                      <a:pt x="0" y="1"/>
                    </a:cubicBezTo>
                    <a:lnTo>
                      <a:pt x="13" y="1"/>
                    </a:lnTo>
                    <a:close/>
                    <a:moveTo>
                      <a:pt x="5" y="13"/>
                    </a:moveTo>
                    <a:cubicBezTo>
                      <a:pt x="5" y="15"/>
                      <a:pt x="5" y="15"/>
                      <a:pt x="5" y="15"/>
                    </a:cubicBezTo>
                    <a:cubicBezTo>
                      <a:pt x="24" y="15"/>
                      <a:pt x="24" y="15"/>
                      <a:pt x="24" y="15"/>
                    </a:cubicBezTo>
                    <a:cubicBezTo>
                      <a:pt x="25" y="15"/>
                      <a:pt x="25" y="14"/>
                      <a:pt x="25" y="14"/>
                    </a:cubicBezTo>
                    <a:cubicBezTo>
                      <a:pt x="25" y="13"/>
                      <a:pt x="25" y="13"/>
                      <a:pt x="25" y="13"/>
                    </a:cubicBezTo>
                    <a:lnTo>
                      <a:pt x="5" y="13"/>
                    </a:lnTo>
                    <a:close/>
                    <a:moveTo>
                      <a:pt x="21" y="19"/>
                    </a:moveTo>
                    <a:cubicBezTo>
                      <a:pt x="22" y="18"/>
                      <a:pt x="22" y="18"/>
                      <a:pt x="22" y="18"/>
                    </a:cubicBezTo>
                    <a:cubicBezTo>
                      <a:pt x="8" y="18"/>
                      <a:pt x="8" y="18"/>
                      <a:pt x="8" y="18"/>
                    </a:cubicBezTo>
                    <a:cubicBezTo>
                      <a:pt x="9" y="19"/>
                      <a:pt x="9" y="19"/>
                      <a:pt x="9" y="19"/>
                    </a:cubicBezTo>
                    <a:lnTo>
                      <a:pt x="21" y="19"/>
                    </a:lnTo>
                    <a:close/>
                    <a:moveTo>
                      <a:pt x="17" y="31"/>
                    </a:moveTo>
                    <a:cubicBezTo>
                      <a:pt x="17" y="23"/>
                      <a:pt x="17" y="23"/>
                      <a:pt x="17" y="23"/>
                    </a:cubicBezTo>
                    <a:cubicBezTo>
                      <a:pt x="31" y="23"/>
                      <a:pt x="31" y="23"/>
                      <a:pt x="31" y="23"/>
                    </a:cubicBezTo>
                    <a:cubicBezTo>
                      <a:pt x="31" y="28"/>
                      <a:pt x="31" y="28"/>
                      <a:pt x="31" y="28"/>
                    </a:cubicBezTo>
                    <a:cubicBezTo>
                      <a:pt x="31" y="30"/>
                      <a:pt x="30" y="31"/>
                      <a:pt x="28" y="31"/>
                    </a:cubicBezTo>
                    <a:lnTo>
                      <a:pt x="17" y="31"/>
                    </a:lnTo>
                    <a:close/>
                    <a:moveTo>
                      <a:pt x="21" y="28"/>
                    </a:moveTo>
                    <a:cubicBezTo>
                      <a:pt x="25" y="28"/>
                      <a:pt x="25" y="28"/>
                      <a:pt x="25" y="28"/>
                    </a:cubicBezTo>
                    <a:cubicBezTo>
                      <a:pt x="26" y="28"/>
                      <a:pt x="26" y="28"/>
                      <a:pt x="26" y="27"/>
                    </a:cubicBezTo>
                    <a:cubicBezTo>
                      <a:pt x="26" y="26"/>
                      <a:pt x="26" y="26"/>
                      <a:pt x="26" y="26"/>
                    </a:cubicBezTo>
                    <a:cubicBezTo>
                      <a:pt x="21" y="26"/>
                      <a:pt x="21" y="26"/>
                      <a:pt x="21" y="26"/>
                    </a:cubicBezTo>
                    <a:lnTo>
                      <a:pt x="21" y="2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5" name="Freeform 919"/>
              <p:cNvSpPr>
                <a:spLocks noEditPoints="1"/>
              </p:cNvSpPr>
              <p:nvPr/>
            </p:nvSpPr>
            <p:spPr bwMode="auto">
              <a:xfrm>
                <a:off x="3621088" y="-808038"/>
                <a:ext cx="115888" cy="120650"/>
              </a:xfrm>
              <a:custGeom>
                <a:avLst/>
                <a:gdLst>
                  <a:gd name="T0" fmla="*/ 1 w 31"/>
                  <a:gd name="T1" fmla="*/ 13 h 32"/>
                  <a:gd name="T2" fmla="*/ 0 w 31"/>
                  <a:gd name="T3" fmla="*/ 13 h 32"/>
                  <a:gd name="T4" fmla="*/ 0 w 31"/>
                  <a:gd name="T5" fmla="*/ 9 h 32"/>
                  <a:gd name="T6" fmla="*/ 7 w 31"/>
                  <a:gd name="T7" fmla="*/ 9 h 32"/>
                  <a:gd name="T8" fmla="*/ 7 w 31"/>
                  <a:gd name="T9" fmla="*/ 27 h 32"/>
                  <a:gd name="T10" fmla="*/ 7 w 31"/>
                  <a:gd name="T11" fmla="*/ 27 h 32"/>
                  <a:gd name="T12" fmla="*/ 8 w 31"/>
                  <a:gd name="T13" fmla="*/ 27 h 32"/>
                  <a:gd name="T14" fmla="*/ 8 w 31"/>
                  <a:gd name="T15" fmla="*/ 31 h 32"/>
                  <a:gd name="T16" fmla="*/ 4 w 31"/>
                  <a:gd name="T17" fmla="*/ 31 h 32"/>
                  <a:gd name="T18" fmla="*/ 1 w 31"/>
                  <a:gd name="T19" fmla="*/ 28 h 32"/>
                  <a:gd name="T20" fmla="*/ 1 w 31"/>
                  <a:gd name="T21" fmla="*/ 13 h 32"/>
                  <a:gd name="T22" fmla="*/ 0 w 31"/>
                  <a:gd name="T23" fmla="*/ 1 h 32"/>
                  <a:gd name="T24" fmla="*/ 9 w 31"/>
                  <a:gd name="T25" fmla="*/ 1 h 32"/>
                  <a:gd name="T26" fmla="*/ 9 w 31"/>
                  <a:gd name="T27" fmla="*/ 5 h 32"/>
                  <a:gd name="T28" fmla="*/ 0 w 31"/>
                  <a:gd name="T29" fmla="*/ 5 h 32"/>
                  <a:gd name="T30" fmla="*/ 0 w 31"/>
                  <a:gd name="T31" fmla="*/ 1 h 32"/>
                  <a:gd name="T32" fmla="*/ 10 w 31"/>
                  <a:gd name="T33" fmla="*/ 2 h 32"/>
                  <a:gd name="T34" fmla="*/ 20 w 31"/>
                  <a:gd name="T35" fmla="*/ 2 h 32"/>
                  <a:gd name="T36" fmla="*/ 20 w 31"/>
                  <a:gd name="T37" fmla="*/ 0 h 32"/>
                  <a:gd name="T38" fmla="*/ 25 w 31"/>
                  <a:gd name="T39" fmla="*/ 0 h 32"/>
                  <a:gd name="T40" fmla="*/ 25 w 31"/>
                  <a:gd name="T41" fmla="*/ 2 h 32"/>
                  <a:gd name="T42" fmla="*/ 26 w 31"/>
                  <a:gd name="T43" fmla="*/ 2 h 32"/>
                  <a:gd name="T44" fmla="*/ 27 w 31"/>
                  <a:gd name="T45" fmla="*/ 2 h 32"/>
                  <a:gd name="T46" fmla="*/ 27 w 31"/>
                  <a:gd name="T47" fmla="*/ 1 h 32"/>
                  <a:gd name="T48" fmla="*/ 30 w 31"/>
                  <a:gd name="T49" fmla="*/ 1 h 32"/>
                  <a:gd name="T50" fmla="*/ 30 w 31"/>
                  <a:gd name="T51" fmla="*/ 4 h 32"/>
                  <a:gd name="T52" fmla="*/ 28 w 31"/>
                  <a:gd name="T53" fmla="*/ 7 h 32"/>
                  <a:gd name="T54" fmla="*/ 26 w 31"/>
                  <a:gd name="T55" fmla="*/ 7 h 32"/>
                  <a:gd name="T56" fmla="*/ 27 w 31"/>
                  <a:gd name="T57" fmla="*/ 17 h 32"/>
                  <a:gd name="T58" fmla="*/ 28 w 31"/>
                  <a:gd name="T59" fmla="*/ 17 h 32"/>
                  <a:gd name="T60" fmla="*/ 28 w 31"/>
                  <a:gd name="T61" fmla="*/ 9 h 32"/>
                  <a:gd name="T62" fmla="*/ 31 w 31"/>
                  <a:gd name="T63" fmla="*/ 9 h 32"/>
                  <a:gd name="T64" fmla="*/ 31 w 31"/>
                  <a:gd name="T65" fmla="*/ 19 h 32"/>
                  <a:gd name="T66" fmla="*/ 28 w 31"/>
                  <a:gd name="T67" fmla="*/ 22 h 32"/>
                  <a:gd name="T68" fmla="*/ 27 w 31"/>
                  <a:gd name="T69" fmla="*/ 22 h 32"/>
                  <a:gd name="T70" fmla="*/ 28 w 31"/>
                  <a:gd name="T71" fmla="*/ 27 h 32"/>
                  <a:gd name="T72" fmla="*/ 29 w 31"/>
                  <a:gd name="T73" fmla="*/ 28 h 32"/>
                  <a:gd name="T74" fmla="*/ 31 w 31"/>
                  <a:gd name="T75" fmla="*/ 28 h 32"/>
                  <a:gd name="T76" fmla="*/ 31 w 31"/>
                  <a:gd name="T77" fmla="*/ 31 h 32"/>
                  <a:gd name="T78" fmla="*/ 26 w 31"/>
                  <a:gd name="T79" fmla="*/ 31 h 32"/>
                  <a:gd name="T80" fmla="*/ 23 w 31"/>
                  <a:gd name="T81" fmla="*/ 28 h 32"/>
                  <a:gd name="T82" fmla="*/ 21 w 31"/>
                  <a:gd name="T83" fmla="*/ 12 h 32"/>
                  <a:gd name="T84" fmla="*/ 21 w 31"/>
                  <a:gd name="T85" fmla="*/ 28 h 32"/>
                  <a:gd name="T86" fmla="*/ 19 w 31"/>
                  <a:gd name="T87" fmla="*/ 31 h 32"/>
                  <a:gd name="T88" fmla="*/ 16 w 31"/>
                  <a:gd name="T89" fmla="*/ 31 h 32"/>
                  <a:gd name="T90" fmla="*/ 16 w 31"/>
                  <a:gd name="T91" fmla="*/ 28 h 32"/>
                  <a:gd name="T92" fmla="*/ 16 w 31"/>
                  <a:gd name="T93" fmla="*/ 28 h 32"/>
                  <a:gd name="T94" fmla="*/ 17 w 31"/>
                  <a:gd name="T95" fmla="*/ 27 h 32"/>
                  <a:gd name="T96" fmla="*/ 17 w 31"/>
                  <a:gd name="T97" fmla="*/ 15 h 32"/>
                  <a:gd name="T98" fmla="*/ 15 w 31"/>
                  <a:gd name="T99" fmla="*/ 15 h 32"/>
                  <a:gd name="T100" fmla="*/ 15 w 31"/>
                  <a:gd name="T101" fmla="*/ 28 h 32"/>
                  <a:gd name="T102" fmla="*/ 11 w 31"/>
                  <a:gd name="T103" fmla="*/ 31 h 32"/>
                  <a:gd name="T104" fmla="*/ 9 w 31"/>
                  <a:gd name="T105" fmla="*/ 31 h 32"/>
                  <a:gd name="T106" fmla="*/ 9 w 31"/>
                  <a:gd name="T107" fmla="*/ 27 h 32"/>
                  <a:gd name="T108" fmla="*/ 9 w 31"/>
                  <a:gd name="T109" fmla="*/ 27 h 32"/>
                  <a:gd name="T110" fmla="*/ 10 w 31"/>
                  <a:gd name="T111" fmla="*/ 26 h 32"/>
                  <a:gd name="T112" fmla="*/ 10 w 31"/>
                  <a:gd name="T113" fmla="*/ 2 h 32"/>
                  <a:gd name="T114" fmla="*/ 21 w 31"/>
                  <a:gd name="T115" fmla="*/ 10 h 32"/>
                  <a:gd name="T116" fmla="*/ 20 w 31"/>
                  <a:gd name="T117" fmla="*/ 7 h 32"/>
                  <a:gd name="T118" fmla="*/ 15 w 31"/>
                  <a:gd name="T119" fmla="*/ 7 h 32"/>
                  <a:gd name="T120" fmla="*/ 15 w 31"/>
                  <a:gd name="T121" fmla="*/ 10 h 32"/>
                  <a:gd name="T122" fmla="*/ 21 w 31"/>
                  <a:gd name="T123" fmla="*/ 1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1" h="32">
                    <a:moveTo>
                      <a:pt x="1" y="13"/>
                    </a:moveTo>
                    <a:cubicBezTo>
                      <a:pt x="0" y="13"/>
                      <a:pt x="0" y="13"/>
                      <a:pt x="0" y="13"/>
                    </a:cubicBezTo>
                    <a:cubicBezTo>
                      <a:pt x="0" y="9"/>
                      <a:pt x="0" y="9"/>
                      <a:pt x="0" y="9"/>
                    </a:cubicBezTo>
                    <a:cubicBezTo>
                      <a:pt x="7" y="9"/>
                      <a:pt x="7" y="9"/>
                      <a:pt x="7" y="9"/>
                    </a:cubicBezTo>
                    <a:cubicBezTo>
                      <a:pt x="7" y="27"/>
                      <a:pt x="7" y="27"/>
                      <a:pt x="7" y="27"/>
                    </a:cubicBezTo>
                    <a:cubicBezTo>
                      <a:pt x="7" y="27"/>
                      <a:pt x="7" y="27"/>
                      <a:pt x="7" y="27"/>
                    </a:cubicBezTo>
                    <a:cubicBezTo>
                      <a:pt x="8" y="27"/>
                      <a:pt x="8" y="27"/>
                      <a:pt x="8" y="27"/>
                    </a:cubicBezTo>
                    <a:cubicBezTo>
                      <a:pt x="8" y="31"/>
                      <a:pt x="8" y="31"/>
                      <a:pt x="8" y="31"/>
                    </a:cubicBezTo>
                    <a:cubicBezTo>
                      <a:pt x="4" y="31"/>
                      <a:pt x="4" y="31"/>
                      <a:pt x="4" y="31"/>
                    </a:cubicBezTo>
                    <a:cubicBezTo>
                      <a:pt x="2" y="31"/>
                      <a:pt x="1" y="30"/>
                      <a:pt x="1" y="28"/>
                    </a:cubicBezTo>
                    <a:lnTo>
                      <a:pt x="1" y="13"/>
                    </a:lnTo>
                    <a:close/>
                    <a:moveTo>
                      <a:pt x="0" y="1"/>
                    </a:moveTo>
                    <a:cubicBezTo>
                      <a:pt x="9" y="1"/>
                      <a:pt x="9" y="1"/>
                      <a:pt x="9" y="1"/>
                    </a:cubicBezTo>
                    <a:cubicBezTo>
                      <a:pt x="9" y="5"/>
                      <a:pt x="9" y="5"/>
                      <a:pt x="9" y="5"/>
                    </a:cubicBezTo>
                    <a:cubicBezTo>
                      <a:pt x="0" y="5"/>
                      <a:pt x="0" y="5"/>
                      <a:pt x="0" y="5"/>
                    </a:cubicBezTo>
                    <a:lnTo>
                      <a:pt x="0" y="1"/>
                    </a:lnTo>
                    <a:close/>
                    <a:moveTo>
                      <a:pt x="10" y="2"/>
                    </a:moveTo>
                    <a:cubicBezTo>
                      <a:pt x="20" y="2"/>
                      <a:pt x="20" y="2"/>
                      <a:pt x="20" y="2"/>
                    </a:cubicBezTo>
                    <a:cubicBezTo>
                      <a:pt x="20" y="0"/>
                      <a:pt x="20" y="0"/>
                      <a:pt x="20" y="0"/>
                    </a:cubicBezTo>
                    <a:cubicBezTo>
                      <a:pt x="25" y="0"/>
                      <a:pt x="25" y="0"/>
                      <a:pt x="25" y="0"/>
                    </a:cubicBezTo>
                    <a:cubicBezTo>
                      <a:pt x="25" y="2"/>
                      <a:pt x="25" y="2"/>
                      <a:pt x="25" y="2"/>
                    </a:cubicBezTo>
                    <a:cubicBezTo>
                      <a:pt x="26" y="2"/>
                      <a:pt x="26" y="2"/>
                      <a:pt x="26" y="2"/>
                    </a:cubicBezTo>
                    <a:cubicBezTo>
                      <a:pt x="27" y="2"/>
                      <a:pt x="27" y="2"/>
                      <a:pt x="27" y="2"/>
                    </a:cubicBezTo>
                    <a:cubicBezTo>
                      <a:pt x="27" y="1"/>
                      <a:pt x="27" y="1"/>
                      <a:pt x="27" y="1"/>
                    </a:cubicBezTo>
                    <a:cubicBezTo>
                      <a:pt x="30" y="1"/>
                      <a:pt x="30" y="1"/>
                      <a:pt x="30" y="1"/>
                    </a:cubicBezTo>
                    <a:cubicBezTo>
                      <a:pt x="30" y="4"/>
                      <a:pt x="30" y="4"/>
                      <a:pt x="30" y="4"/>
                    </a:cubicBezTo>
                    <a:cubicBezTo>
                      <a:pt x="31" y="6"/>
                      <a:pt x="30" y="7"/>
                      <a:pt x="28" y="7"/>
                    </a:cubicBezTo>
                    <a:cubicBezTo>
                      <a:pt x="26" y="7"/>
                      <a:pt x="26" y="7"/>
                      <a:pt x="26" y="7"/>
                    </a:cubicBezTo>
                    <a:cubicBezTo>
                      <a:pt x="27" y="17"/>
                      <a:pt x="27" y="17"/>
                      <a:pt x="27" y="17"/>
                    </a:cubicBezTo>
                    <a:cubicBezTo>
                      <a:pt x="27" y="18"/>
                      <a:pt x="28" y="17"/>
                      <a:pt x="28" y="17"/>
                    </a:cubicBezTo>
                    <a:cubicBezTo>
                      <a:pt x="28" y="9"/>
                      <a:pt x="28" y="9"/>
                      <a:pt x="28" y="9"/>
                    </a:cubicBezTo>
                    <a:cubicBezTo>
                      <a:pt x="31" y="9"/>
                      <a:pt x="31" y="9"/>
                      <a:pt x="31" y="9"/>
                    </a:cubicBezTo>
                    <a:cubicBezTo>
                      <a:pt x="31" y="19"/>
                      <a:pt x="31" y="19"/>
                      <a:pt x="31" y="19"/>
                    </a:cubicBezTo>
                    <a:cubicBezTo>
                      <a:pt x="31" y="21"/>
                      <a:pt x="30" y="22"/>
                      <a:pt x="28" y="22"/>
                    </a:cubicBezTo>
                    <a:cubicBezTo>
                      <a:pt x="27" y="22"/>
                      <a:pt x="27" y="22"/>
                      <a:pt x="27" y="22"/>
                    </a:cubicBezTo>
                    <a:cubicBezTo>
                      <a:pt x="28" y="27"/>
                      <a:pt x="28" y="27"/>
                      <a:pt x="28" y="27"/>
                    </a:cubicBezTo>
                    <a:cubicBezTo>
                      <a:pt x="28" y="27"/>
                      <a:pt x="28" y="28"/>
                      <a:pt x="29" y="28"/>
                    </a:cubicBezTo>
                    <a:cubicBezTo>
                      <a:pt x="31" y="28"/>
                      <a:pt x="31" y="28"/>
                      <a:pt x="31" y="28"/>
                    </a:cubicBezTo>
                    <a:cubicBezTo>
                      <a:pt x="31" y="31"/>
                      <a:pt x="31" y="31"/>
                      <a:pt x="31" y="31"/>
                    </a:cubicBezTo>
                    <a:cubicBezTo>
                      <a:pt x="26" y="31"/>
                      <a:pt x="26" y="31"/>
                      <a:pt x="26" y="31"/>
                    </a:cubicBezTo>
                    <a:cubicBezTo>
                      <a:pt x="24" y="31"/>
                      <a:pt x="23" y="30"/>
                      <a:pt x="23" y="28"/>
                    </a:cubicBezTo>
                    <a:cubicBezTo>
                      <a:pt x="21" y="12"/>
                      <a:pt x="21" y="12"/>
                      <a:pt x="21" y="12"/>
                    </a:cubicBezTo>
                    <a:cubicBezTo>
                      <a:pt x="21" y="28"/>
                      <a:pt x="21" y="28"/>
                      <a:pt x="21" y="28"/>
                    </a:cubicBezTo>
                    <a:cubicBezTo>
                      <a:pt x="21" y="30"/>
                      <a:pt x="20" y="32"/>
                      <a:pt x="19" y="31"/>
                    </a:cubicBezTo>
                    <a:cubicBezTo>
                      <a:pt x="16" y="31"/>
                      <a:pt x="16" y="31"/>
                      <a:pt x="16" y="31"/>
                    </a:cubicBezTo>
                    <a:cubicBezTo>
                      <a:pt x="16" y="28"/>
                      <a:pt x="16" y="28"/>
                      <a:pt x="16" y="28"/>
                    </a:cubicBezTo>
                    <a:cubicBezTo>
                      <a:pt x="16" y="28"/>
                      <a:pt x="16" y="28"/>
                      <a:pt x="16" y="28"/>
                    </a:cubicBezTo>
                    <a:cubicBezTo>
                      <a:pt x="17" y="28"/>
                      <a:pt x="17" y="28"/>
                      <a:pt x="17" y="27"/>
                    </a:cubicBezTo>
                    <a:cubicBezTo>
                      <a:pt x="17" y="15"/>
                      <a:pt x="17" y="15"/>
                      <a:pt x="17" y="15"/>
                    </a:cubicBezTo>
                    <a:cubicBezTo>
                      <a:pt x="15" y="15"/>
                      <a:pt x="15" y="15"/>
                      <a:pt x="15" y="15"/>
                    </a:cubicBezTo>
                    <a:cubicBezTo>
                      <a:pt x="15" y="28"/>
                      <a:pt x="15" y="28"/>
                      <a:pt x="15" y="28"/>
                    </a:cubicBezTo>
                    <a:cubicBezTo>
                      <a:pt x="15" y="30"/>
                      <a:pt x="13" y="31"/>
                      <a:pt x="11" y="31"/>
                    </a:cubicBezTo>
                    <a:cubicBezTo>
                      <a:pt x="9" y="31"/>
                      <a:pt x="9" y="31"/>
                      <a:pt x="9" y="31"/>
                    </a:cubicBezTo>
                    <a:cubicBezTo>
                      <a:pt x="9" y="27"/>
                      <a:pt x="9" y="27"/>
                      <a:pt x="9" y="27"/>
                    </a:cubicBezTo>
                    <a:cubicBezTo>
                      <a:pt x="9" y="27"/>
                      <a:pt x="9" y="27"/>
                      <a:pt x="9" y="27"/>
                    </a:cubicBezTo>
                    <a:cubicBezTo>
                      <a:pt x="10" y="28"/>
                      <a:pt x="10" y="27"/>
                      <a:pt x="10" y="26"/>
                    </a:cubicBezTo>
                    <a:lnTo>
                      <a:pt x="10" y="2"/>
                    </a:lnTo>
                    <a:close/>
                    <a:moveTo>
                      <a:pt x="21" y="10"/>
                    </a:moveTo>
                    <a:cubicBezTo>
                      <a:pt x="20" y="7"/>
                      <a:pt x="20" y="7"/>
                      <a:pt x="20" y="7"/>
                    </a:cubicBezTo>
                    <a:cubicBezTo>
                      <a:pt x="15" y="7"/>
                      <a:pt x="15" y="7"/>
                      <a:pt x="15" y="7"/>
                    </a:cubicBezTo>
                    <a:cubicBezTo>
                      <a:pt x="15" y="10"/>
                      <a:pt x="15" y="10"/>
                      <a:pt x="15" y="10"/>
                    </a:cubicBezTo>
                    <a:lnTo>
                      <a:pt x="21" y="1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6" name="Freeform 920"/>
              <p:cNvSpPr>
                <a:spLocks noEditPoints="1"/>
              </p:cNvSpPr>
              <p:nvPr/>
            </p:nvSpPr>
            <p:spPr bwMode="auto">
              <a:xfrm>
                <a:off x="3751263" y="-808038"/>
                <a:ext cx="117475" cy="115888"/>
              </a:xfrm>
              <a:custGeom>
                <a:avLst/>
                <a:gdLst>
                  <a:gd name="T0" fmla="*/ 1 w 31"/>
                  <a:gd name="T1" fmla="*/ 1 h 31"/>
                  <a:gd name="T2" fmla="*/ 13 w 31"/>
                  <a:gd name="T3" fmla="*/ 1 h 31"/>
                  <a:gd name="T4" fmla="*/ 13 w 31"/>
                  <a:gd name="T5" fmla="*/ 0 h 31"/>
                  <a:gd name="T6" fmla="*/ 18 w 31"/>
                  <a:gd name="T7" fmla="*/ 0 h 31"/>
                  <a:gd name="T8" fmla="*/ 18 w 31"/>
                  <a:gd name="T9" fmla="*/ 1 h 31"/>
                  <a:gd name="T10" fmla="*/ 31 w 31"/>
                  <a:gd name="T11" fmla="*/ 1 h 31"/>
                  <a:gd name="T12" fmla="*/ 31 w 31"/>
                  <a:gd name="T13" fmla="*/ 9 h 31"/>
                  <a:gd name="T14" fmla="*/ 27 w 31"/>
                  <a:gd name="T15" fmla="*/ 12 h 31"/>
                  <a:gd name="T16" fmla="*/ 6 w 31"/>
                  <a:gd name="T17" fmla="*/ 12 h 31"/>
                  <a:gd name="T18" fmla="*/ 6 w 31"/>
                  <a:gd name="T19" fmla="*/ 27 h 31"/>
                  <a:gd name="T20" fmla="*/ 1 w 31"/>
                  <a:gd name="T21" fmla="*/ 31 h 31"/>
                  <a:gd name="T22" fmla="*/ 0 w 31"/>
                  <a:gd name="T23" fmla="*/ 31 h 31"/>
                  <a:gd name="T24" fmla="*/ 0 w 31"/>
                  <a:gd name="T25" fmla="*/ 27 h 31"/>
                  <a:gd name="T26" fmla="*/ 1 w 31"/>
                  <a:gd name="T27" fmla="*/ 26 h 31"/>
                  <a:gd name="T28" fmla="*/ 1 w 31"/>
                  <a:gd name="T29" fmla="*/ 1 h 31"/>
                  <a:gd name="T30" fmla="*/ 26 w 31"/>
                  <a:gd name="T31" fmla="*/ 5 h 31"/>
                  <a:gd name="T32" fmla="*/ 6 w 31"/>
                  <a:gd name="T33" fmla="*/ 5 h 31"/>
                  <a:gd name="T34" fmla="*/ 6 w 31"/>
                  <a:gd name="T35" fmla="*/ 9 h 31"/>
                  <a:gd name="T36" fmla="*/ 25 w 31"/>
                  <a:gd name="T37" fmla="*/ 9 h 31"/>
                  <a:gd name="T38" fmla="*/ 26 w 31"/>
                  <a:gd name="T39" fmla="*/ 7 h 31"/>
                  <a:gd name="T40" fmla="*/ 26 w 31"/>
                  <a:gd name="T41" fmla="*/ 5 h 31"/>
                  <a:gd name="T42" fmla="*/ 7 w 31"/>
                  <a:gd name="T43" fmla="*/ 18 h 31"/>
                  <a:gd name="T44" fmla="*/ 7 w 31"/>
                  <a:gd name="T45" fmla="*/ 15 h 31"/>
                  <a:gd name="T46" fmla="*/ 16 w 31"/>
                  <a:gd name="T47" fmla="*/ 15 h 31"/>
                  <a:gd name="T48" fmla="*/ 16 w 31"/>
                  <a:gd name="T49" fmla="*/ 13 h 31"/>
                  <a:gd name="T50" fmla="*/ 21 w 31"/>
                  <a:gd name="T51" fmla="*/ 13 h 31"/>
                  <a:gd name="T52" fmla="*/ 21 w 31"/>
                  <a:gd name="T53" fmla="*/ 15 h 31"/>
                  <a:gd name="T54" fmla="*/ 31 w 31"/>
                  <a:gd name="T55" fmla="*/ 15 h 31"/>
                  <a:gd name="T56" fmla="*/ 31 w 31"/>
                  <a:gd name="T57" fmla="*/ 18 h 31"/>
                  <a:gd name="T58" fmla="*/ 14 w 31"/>
                  <a:gd name="T59" fmla="*/ 18 h 31"/>
                  <a:gd name="T60" fmla="*/ 14 w 31"/>
                  <a:gd name="T61" fmla="*/ 20 h 31"/>
                  <a:gd name="T62" fmla="*/ 31 w 31"/>
                  <a:gd name="T63" fmla="*/ 20 h 31"/>
                  <a:gd name="T64" fmla="*/ 31 w 31"/>
                  <a:gd name="T65" fmla="*/ 28 h 31"/>
                  <a:gd name="T66" fmla="*/ 27 w 31"/>
                  <a:gd name="T67" fmla="*/ 31 h 31"/>
                  <a:gd name="T68" fmla="*/ 18 w 31"/>
                  <a:gd name="T69" fmla="*/ 31 h 31"/>
                  <a:gd name="T70" fmla="*/ 18 w 31"/>
                  <a:gd name="T71" fmla="*/ 27 h 31"/>
                  <a:gd name="T72" fmla="*/ 25 w 31"/>
                  <a:gd name="T73" fmla="*/ 27 h 31"/>
                  <a:gd name="T74" fmla="*/ 26 w 31"/>
                  <a:gd name="T75" fmla="*/ 26 h 31"/>
                  <a:gd name="T76" fmla="*/ 26 w 31"/>
                  <a:gd name="T77" fmla="*/ 24 h 31"/>
                  <a:gd name="T78" fmla="*/ 14 w 31"/>
                  <a:gd name="T79" fmla="*/ 24 h 31"/>
                  <a:gd name="T80" fmla="*/ 14 w 31"/>
                  <a:gd name="T81" fmla="*/ 27 h 31"/>
                  <a:gd name="T82" fmla="*/ 10 w 31"/>
                  <a:gd name="T83" fmla="*/ 31 h 31"/>
                  <a:gd name="T84" fmla="*/ 7 w 31"/>
                  <a:gd name="T85" fmla="*/ 31 h 31"/>
                  <a:gd name="T86" fmla="*/ 7 w 31"/>
                  <a:gd name="T87" fmla="*/ 27 h 31"/>
                  <a:gd name="T88" fmla="*/ 8 w 31"/>
                  <a:gd name="T89" fmla="*/ 27 h 31"/>
                  <a:gd name="T90" fmla="*/ 9 w 31"/>
                  <a:gd name="T91" fmla="*/ 26 h 31"/>
                  <a:gd name="T92" fmla="*/ 9 w 31"/>
                  <a:gd name="T93" fmla="*/ 18 h 31"/>
                  <a:gd name="T94" fmla="*/ 7 w 31"/>
                  <a:gd name="T95" fmla="*/ 18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1" h="31">
                    <a:moveTo>
                      <a:pt x="1" y="1"/>
                    </a:moveTo>
                    <a:cubicBezTo>
                      <a:pt x="13" y="1"/>
                      <a:pt x="13" y="1"/>
                      <a:pt x="13" y="1"/>
                    </a:cubicBezTo>
                    <a:cubicBezTo>
                      <a:pt x="13" y="0"/>
                      <a:pt x="13" y="0"/>
                      <a:pt x="13" y="0"/>
                    </a:cubicBezTo>
                    <a:cubicBezTo>
                      <a:pt x="18" y="0"/>
                      <a:pt x="18" y="0"/>
                      <a:pt x="18" y="0"/>
                    </a:cubicBezTo>
                    <a:cubicBezTo>
                      <a:pt x="18" y="1"/>
                      <a:pt x="18" y="1"/>
                      <a:pt x="18" y="1"/>
                    </a:cubicBezTo>
                    <a:cubicBezTo>
                      <a:pt x="31" y="1"/>
                      <a:pt x="31" y="1"/>
                      <a:pt x="31" y="1"/>
                    </a:cubicBezTo>
                    <a:cubicBezTo>
                      <a:pt x="31" y="9"/>
                      <a:pt x="31" y="9"/>
                      <a:pt x="31" y="9"/>
                    </a:cubicBezTo>
                    <a:cubicBezTo>
                      <a:pt x="31" y="11"/>
                      <a:pt x="30" y="12"/>
                      <a:pt x="27" y="12"/>
                    </a:cubicBezTo>
                    <a:cubicBezTo>
                      <a:pt x="6" y="12"/>
                      <a:pt x="6" y="12"/>
                      <a:pt x="6" y="12"/>
                    </a:cubicBezTo>
                    <a:cubicBezTo>
                      <a:pt x="6" y="27"/>
                      <a:pt x="6" y="27"/>
                      <a:pt x="6" y="27"/>
                    </a:cubicBezTo>
                    <a:cubicBezTo>
                      <a:pt x="6" y="30"/>
                      <a:pt x="4" y="31"/>
                      <a:pt x="1" y="31"/>
                    </a:cubicBezTo>
                    <a:cubicBezTo>
                      <a:pt x="0" y="31"/>
                      <a:pt x="0" y="31"/>
                      <a:pt x="0" y="31"/>
                    </a:cubicBezTo>
                    <a:cubicBezTo>
                      <a:pt x="0" y="27"/>
                      <a:pt x="0" y="27"/>
                      <a:pt x="0" y="27"/>
                    </a:cubicBezTo>
                    <a:cubicBezTo>
                      <a:pt x="1" y="27"/>
                      <a:pt x="1" y="27"/>
                      <a:pt x="1" y="26"/>
                    </a:cubicBezTo>
                    <a:lnTo>
                      <a:pt x="1" y="1"/>
                    </a:lnTo>
                    <a:close/>
                    <a:moveTo>
                      <a:pt x="26" y="5"/>
                    </a:moveTo>
                    <a:cubicBezTo>
                      <a:pt x="6" y="5"/>
                      <a:pt x="6" y="5"/>
                      <a:pt x="6" y="5"/>
                    </a:cubicBezTo>
                    <a:cubicBezTo>
                      <a:pt x="6" y="9"/>
                      <a:pt x="6" y="9"/>
                      <a:pt x="6" y="9"/>
                    </a:cubicBezTo>
                    <a:cubicBezTo>
                      <a:pt x="25" y="9"/>
                      <a:pt x="25" y="9"/>
                      <a:pt x="25" y="9"/>
                    </a:cubicBezTo>
                    <a:cubicBezTo>
                      <a:pt x="26" y="9"/>
                      <a:pt x="26" y="8"/>
                      <a:pt x="26" y="7"/>
                    </a:cubicBezTo>
                    <a:lnTo>
                      <a:pt x="26" y="5"/>
                    </a:lnTo>
                    <a:close/>
                    <a:moveTo>
                      <a:pt x="7" y="18"/>
                    </a:moveTo>
                    <a:cubicBezTo>
                      <a:pt x="7" y="15"/>
                      <a:pt x="7" y="15"/>
                      <a:pt x="7" y="15"/>
                    </a:cubicBezTo>
                    <a:cubicBezTo>
                      <a:pt x="16" y="15"/>
                      <a:pt x="16" y="15"/>
                      <a:pt x="16" y="15"/>
                    </a:cubicBezTo>
                    <a:cubicBezTo>
                      <a:pt x="16" y="13"/>
                      <a:pt x="16" y="13"/>
                      <a:pt x="16" y="13"/>
                    </a:cubicBezTo>
                    <a:cubicBezTo>
                      <a:pt x="21" y="13"/>
                      <a:pt x="21" y="13"/>
                      <a:pt x="21" y="13"/>
                    </a:cubicBezTo>
                    <a:cubicBezTo>
                      <a:pt x="21" y="15"/>
                      <a:pt x="21" y="15"/>
                      <a:pt x="21" y="15"/>
                    </a:cubicBezTo>
                    <a:cubicBezTo>
                      <a:pt x="31" y="15"/>
                      <a:pt x="31" y="15"/>
                      <a:pt x="31" y="15"/>
                    </a:cubicBezTo>
                    <a:cubicBezTo>
                      <a:pt x="31" y="18"/>
                      <a:pt x="31" y="18"/>
                      <a:pt x="31" y="18"/>
                    </a:cubicBezTo>
                    <a:cubicBezTo>
                      <a:pt x="14" y="18"/>
                      <a:pt x="14" y="18"/>
                      <a:pt x="14" y="18"/>
                    </a:cubicBezTo>
                    <a:cubicBezTo>
                      <a:pt x="14" y="20"/>
                      <a:pt x="14" y="20"/>
                      <a:pt x="14" y="20"/>
                    </a:cubicBezTo>
                    <a:cubicBezTo>
                      <a:pt x="31" y="20"/>
                      <a:pt x="31" y="20"/>
                      <a:pt x="31" y="20"/>
                    </a:cubicBezTo>
                    <a:cubicBezTo>
                      <a:pt x="31" y="28"/>
                      <a:pt x="31" y="28"/>
                      <a:pt x="31" y="28"/>
                    </a:cubicBezTo>
                    <a:cubicBezTo>
                      <a:pt x="31" y="30"/>
                      <a:pt x="29" y="31"/>
                      <a:pt x="27" y="31"/>
                    </a:cubicBezTo>
                    <a:cubicBezTo>
                      <a:pt x="18" y="31"/>
                      <a:pt x="18" y="31"/>
                      <a:pt x="18" y="31"/>
                    </a:cubicBezTo>
                    <a:cubicBezTo>
                      <a:pt x="18" y="27"/>
                      <a:pt x="18" y="27"/>
                      <a:pt x="18" y="27"/>
                    </a:cubicBezTo>
                    <a:cubicBezTo>
                      <a:pt x="25" y="27"/>
                      <a:pt x="25" y="27"/>
                      <a:pt x="25" y="27"/>
                    </a:cubicBezTo>
                    <a:cubicBezTo>
                      <a:pt x="26" y="27"/>
                      <a:pt x="26" y="27"/>
                      <a:pt x="26" y="26"/>
                    </a:cubicBezTo>
                    <a:cubicBezTo>
                      <a:pt x="26" y="24"/>
                      <a:pt x="26" y="24"/>
                      <a:pt x="26" y="24"/>
                    </a:cubicBezTo>
                    <a:cubicBezTo>
                      <a:pt x="14" y="24"/>
                      <a:pt x="14" y="24"/>
                      <a:pt x="14" y="24"/>
                    </a:cubicBezTo>
                    <a:cubicBezTo>
                      <a:pt x="14" y="27"/>
                      <a:pt x="14" y="27"/>
                      <a:pt x="14" y="27"/>
                    </a:cubicBezTo>
                    <a:cubicBezTo>
                      <a:pt x="14" y="30"/>
                      <a:pt x="12" y="31"/>
                      <a:pt x="10" y="31"/>
                    </a:cubicBezTo>
                    <a:cubicBezTo>
                      <a:pt x="7" y="31"/>
                      <a:pt x="7" y="31"/>
                      <a:pt x="7" y="31"/>
                    </a:cubicBezTo>
                    <a:cubicBezTo>
                      <a:pt x="7" y="27"/>
                      <a:pt x="7" y="27"/>
                      <a:pt x="7" y="27"/>
                    </a:cubicBezTo>
                    <a:cubicBezTo>
                      <a:pt x="8" y="27"/>
                      <a:pt x="8" y="27"/>
                      <a:pt x="8" y="27"/>
                    </a:cubicBezTo>
                    <a:cubicBezTo>
                      <a:pt x="9" y="27"/>
                      <a:pt x="9" y="27"/>
                      <a:pt x="9" y="26"/>
                    </a:cubicBezTo>
                    <a:cubicBezTo>
                      <a:pt x="9" y="18"/>
                      <a:pt x="9" y="18"/>
                      <a:pt x="9" y="18"/>
                    </a:cubicBezTo>
                    <a:lnTo>
                      <a:pt x="7" y="1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7" name="Freeform 921"/>
              <p:cNvSpPr>
                <a:spLocks noEditPoints="1"/>
              </p:cNvSpPr>
              <p:nvPr/>
            </p:nvSpPr>
            <p:spPr bwMode="auto">
              <a:xfrm>
                <a:off x="3883025" y="-808038"/>
                <a:ext cx="117475" cy="120650"/>
              </a:xfrm>
              <a:custGeom>
                <a:avLst/>
                <a:gdLst>
                  <a:gd name="T0" fmla="*/ 1 w 31"/>
                  <a:gd name="T1" fmla="*/ 26 h 32"/>
                  <a:gd name="T2" fmla="*/ 1 w 31"/>
                  <a:gd name="T3" fmla="*/ 14 h 32"/>
                  <a:gd name="T4" fmla="*/ 31 w 31"/>
                  <a:gd name="T5" fmla="*/ 14 h 32"/>
                  <a:gd name="T6" fmla="*/ 31 w 31"/>
                  <a:gd name="T7" fmla="*/ 18 h 32"/>
                  <a:gd name="T8" fmla="*/ 7 w 31"/>
                  <a:gd name="T9" fmla="*/ 18 h 32"/>
                  <a:gd name="T10" fmla="*/ 7 w 31"/>
                  <a:gd name="T11" fmla="*/ 28 h 32"/>
                  <a:gd name="T12" fmla="*/ 4 w 31"/>
                  <a:gd name="T13" fmla="*/ 32 h 32"/>
                  <a:gd name="T14" fmla="*/ 0 w 31"/>
                  <a:gd name="T15" fmla="*/ 32 h 32"/>
                  <a:gd name="T16" fmla="*/ 0 w 31"/>
                  <a:gd name="T17" fmla="*/ 27 h 32"/>
                  <a:gd name="T18" fmla="*/ 1 w 31"/>
                  <a:gd name="T19" fmla="*/ 26 h 32"/>
                  <a:gd name="T20" fmla="*/ 13 w 31"/>
                  <a:gd name="T21" fmla="*/ 1 h 32"/>
                  <a:gd name="T22" fmla="*/ 13 w 31"/>
                  <a:gd name="T23" fmla="*/ 0 h 32"/>
                  <a:gd name="T24" fmla="*/ 20 w 31"/>
                  <a:gd name="T25" fmla="*/ 0 h 32"/>
                  <a:gd name="T26" fmla="*/ 20 w 31"/>
                  <a:gd name="T27" fmla="*/ 1 h 32"/>
                  <a:gd name="T28" fmla="*/ 31 w 31"/>
                  <a:gd name="T29" fmla="*/ 1 h 32"/>
                  <a:gd name="T30" fmla="*/ 31 w 31"/>
                  <a:gd name="T31" fmla="*/ 6 h 32"/>
                  <a:gd name="T32" fmla="*/ 0 w 31"/>
                  <a:gd name="T33" fmla="*/ 6 h 32"/>
                  <a:gd name="T34" fmla="*/ 0 w 31"/>
                  <a:gd name="T35" fmla="*/ 1 h 32"/>
                  <a:gd name="T36" fmla="*/ 13 w 31"/>
                  <a:gd name="T37" fmla="*/ 1 h 32"/>
                  <a:gd name="T38" fmla="*/ 6 w 31"/>
                  <a:gd name="T39" fmla="*/ 12 h 32"/>
                  <a:gd name="T40" fmla="*/ 3 w 31"/>
                  <a:gd name="T41" fmla="*/ 11 h 32"/>
                  <a:gd name="T42" fmla="*/ 1 w 31"/>
                  <a:gd name="T43" fmla="*/ 8 h 32"/>
                  <a:gd name="T44" fmla="*/ 7 w 31"/>
                  <a:gd name="T45" fmla="*/ 8 h 32"/>
                  <a:gd name="T46" fmla="*/ 8 w 31"/>
                  <a:gd name="T47" fmla="*/ 8 h 32"/>
                  <a:gd name="T48" fmla="*/ 9 w 31"/>
                  <a:gd name="T49" fmla="*/ 9 h 32"/>
                  <a:gd name="T50" fmla="*/ 14 w 31"/>
                  <a:gd name="T51" fmla="*/ 9 h 32"/>
                  <a:gd name="T52" fmla="*/ 14 w 31"/>
                  <a:gd name="T53" fmla="*/ 12 h 32"/>
                  <a:gd name="T54" fmla="*/ 6 w 31"/>
                  <a:gd name="T55" fmla="*/ 12 h 32"/>
                  <a:gd name="T56" fmla="*/ 17 w 31"/>
                  <a:gd name="T57" fmla="*/ 9 h 32"/>
                  <a:gd name="T58" fmla="*/ 22 w 31"/>
                  <a:gd name="T59" fmla="*/ 9 h 32"/>
                  <a:gd name="T60" fmla="*/ 23 w 31"/>
                  <a:gd name="T61" fmla="*/ 8 h 32"/>
                  <a:gd name="T62" fmla="*/ 24 w 31"/>
                  <a:gd name="T63" fmla="*/ 7 h 32"/>
                  <a:gd name="T64" fmla="*/ 31 w 31"/>
                  <a:gd name="T65" fmla="*/ 7 h 32"/>
                  <a:gd name="T66" fmla="*/ 29 w 31"/>
                  <a:gd name="T67" fmla="*/ 11 h 32"/>
                  <a:gd name="T68" fmla="*/ 25 w 31"/>
                  <a:gd name="T69" fmla="*/ 12 h 32"/>
                  <a:gd name="T70" fmla="*/ 17 w 31"/>
                  <a:gd name="T71" fmla="*/ 12 h 32"/>
                  <a:gd name="T72" fmla="*/ 17 w 31"/>
                  <a:gd name="T73" fmla="*/ 9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1" h="32">
                    <a:moveTo>
                      <a:pt x="1" y="26"/>
                    </a:moveTo>
                    <a:cubicBezTo>
                      <a:pt x="1" y="14"/>
                      <a:pt x="1" y="14"/>
                      <a:pt x="1" y="14"/>
                    </a:cubicBezTo>
                    <a:cubicBezTo>
                      <a:pt x="31" y="14"/>
                      <a:pt x="31" y="14"/>
                      <a:pt x="31" y="14"/>
                    </a:cubicBezTo>
                    <a:cubicBezTo>
                      <a:pt x="31" y="18"/>
                      <a:pt x="31" y="18"/>
                      <a:pt x="31" y="18"/>
                    </a:cubicBezTo>
                    <a:cubicBezTo>
                      <a:pt x="7" y="18"/>
                      <a:pt x="7" y="18"/>
                      <a:pt x="7" y="18"/>
                    </a:cubicBezTo>
                    <a:cubicBezTo>
                      <a:pt x="7" y="28"/>
                      <a:pt x="7" y="28"/>
                      <a:pt x="7" y="28"/>
                    </a:cubicBezTo>
                    <a:cubicBezTo>
                      <a:pt x="7" y="30"/>
                      <a:pt x="6" y="32"/>
                      <a:pt x="4" y="32"/>
                    </a:cubicBezTo>
                    <a:cubicBezTo>
                      <a:pt x="0" y="32"/>
                      <a:pt x="0" y="32"/>
                      <a:pt x="0" y="32"/>
                    </a:cubicBezTo>
                    <a:cubicBezTo>
                      <a:pt x="0" y="27"/>
                      <a:pt x="0" y="27"/>
                      <a:pt x="0" y="27"/>
                    </a:cubicBezTo>
                    <a:cubicBezTo>
                      <a:pt x="1" y="27"/>
                      <a:pt x="1" y="27"/>
                      <a:pt x="1" y="26"/>
                    </a:cubicBezTo>
                    <a:close/>
                    <a:moveTo>
                      <a:pt x="13" y="1"/>
                    </a:moveTo>
                    <a:cubicBezTo>
                      <a:pt x="13" y="0"/>
                      <a:pt x="13" y="0"/>
                      <a:pt x="13" y="0"/>
                    </a:cubicBezTo>
                    <a:cubicBezTo>
                      <a:pt x="20" y="0"/>
                      <a:pt x="20" y="0"/>
                      <a:pt x="20" y="0"/>
                    </a:cubicBezTo>
                    <a:cubicBezTo>
                      <a:pt x="20" y="1"/>
                      <a:pt x="20" y="1"/>
                      <a:pt x="20" y="1"/>
                    </a:cubicBezTo>
                    <a:cubicBezTo>
                      <a:pt x="31" y="1"/>
                      <a:pt x="31" y="1"/>
                      <a:pt x="31" y="1"/>
                    </a:cubicBezTo>
                    <a:cubicBezTo>
                      <a:pt x="31" y="6"/>
                      <a:pt x="31" y="6"/>
                      <a:pt x="31" y="6"/>
                    </a:cubicBezTo>
                    <a:cubicBezTo>
                      <a:pt x="0" y="6"/>
                      <a:pt x="0" y="6"/>
                      <a:pt x="0" y="6"/>
                    </a:cubicBezTo>
                    <a:cubicBezTo>
                      <a:pt x="0" y="1"/>
                      <a:pt x="0" y="1"/>
                      <a:pt x="0" y="1"/>
                    </a:cubicBezTo>
                    <a:lnTo>
                      <a:pt x="13" y="1"/>
                    </a:lnTo>
                    <a:close/>
                    <a:moveTo>
                      <a:pt x="6" y="12"/>
                    </a:moveTo>
                    <a:cubicBezTo>
                      <a:pt x="4" y="12"/>
                      <a:pt x="3" y="12"/>
                      <a:pt x="3" y="11"/>
                    </a:cubicBezTo>
                    <a:cubicBezTo>
                      <a:pt x="1" y="8"/>
                      <a:pt x="1" y="8"/>
                      <a:pt x="1" y="8"/>
                    </a:cubicBezTo>
                    <a:cubicBezTo>
                      <a:pt x="7" y="8"/>
                      <a:pt x="7" y="8"/>
                      <a:pt x="7" y="8"/>
                    </a:cubicBezTo>
                    <a:cubicBezTo>
                      <a:pt x="8" y="8"/>
                      <a:pt x="8" y="8"/>
                      <a:pt x="8" y="8"/>
                    </a:cubicBezTo>
                    <a:cubicBezTo>
                      <a:pt x="8" y="8"/>
                      <a:pt x="8" y="9"/>
                      <a:pt x="9" y="9"/>
                    </a:cubicBezTo>
                    <a:cubicBezTo>
                      <a:pt x="14" y="9"/>
                      <a:pt x="14" y="9"/>
                      <a:pt x="14" y="9"/>
                    </a:cubicBezTo>
                    <a:cubicBezTo>
                      <a:pt x="14" y="12"/>
                      <a:pt x="14" y="12"/>
                      <a:pt x="14" y="12"/>
                    </a:cubicBezTo>
                    <a:lnTo>
                      <a:pt x="6" y="12"/>
                    </a:lnTo>
                    <a:close/>
                    <a:moveTo>
                      <a:pt x="17" y="9"/>
                    </a:moveTo>
                    <a:cubicBezTo>
                      <a:pt x="22" y="9"/>
                      <a:pt x="22" y="9"/>
                      <a:pt x="22" y="9"/>
                    </a:cubicBezTo>
                    <a:cubicBezTo>
                      <a:pt x="23" y="9"/>
                      <a:pt x="23" y="8"/>
                      <a:pt x="23" y="8"/>
                    </a:cubicBezTo>
                    <a:cubicBezTo>
                      <a:pt x="24" y="7"/>
                      <a:pt x="24" y="7"/>
                      <a:pt x="24" y="7"/>
                    </a:cubicBezTo>
                    <a:cubicBezTo>
                      <a:pt x="31" y="7"/>
                      <a:pt x="31" y="7"/>
                      <a:pt x="31" y="7"/>
                    </a:cubicBezTo>
                    <a:cubicBezTo>
                      <a:pt x="29" y="11"/>
                      <a:pt x="29" y="11"/>
                      <a:pt x="29" y="11"/>
                    </a:cubicBezTo>
                    <a:cubicBezTo>
                      <a:pt x="28" y="12"/>
                      <a:pt x="27" y="13"/>
                      <a:pt x="25" y="12"/>
                    </a:cubicBezTo>
                    <a:cubicBezTo>
                      <a:pt x="17" y="12"/>
                      <a:pt x="17" y="12"/>
                      <a:pt x="17" y="12"/>
                    </a:cubicBezTo>
                    <a:lnTo>
                      <a:pt x="17"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8" name="Freeform 922"/>
              <p:cNvSpPr>
                <a:spLocks/>
              </p:cNvSpPr>
              <p:nvPr/>
            </p:nvSpPr>
            <p:spPr bwMode="auto">
              <a:xfrm>
                <a:off x="3063875" y="-868363"/>
                <a:ext cx="312738" cy="311150"/>
              </a:xfrm>
              <a:custGeom>
                <a:avLst/>
                <a:gdLst>
                  <a:gd name="T0" fmla="*/ 26 w 83"/>
                  <a:gd name="T1" fmla="*/ 0 h 83"/>
                  <a:gd name="T2" fmla="*/ 26 w 83"/>
                  <a:gd name="T3" fmla="*/ 17 h 83"/>
                  <a:gd name="T4" fmla="*/ 22 w 83"/>
                  <a:gd name="T5" fmla="*/ 25 h 83"/>
                  <a:gd name="T6" fmla="*/ 11 w 83"/>
                  <a:gd name="T7" fmla="*/ 27 h 83"/>
                  <a:gd name="T8" fmla="*/ 11 w 83"/>
                  <a:gd name="T9" fmla="*/ 35 h 83"/>
                  <a:gd name="T10" fmla="*/ 16 w 83"/>
                  <a:gd name="T11" fmla="*/ 45 h 83"/>
                  <a:gd name="T12" fmla="*/ 17 w 83"/>
                  <a:gd name="T13" fmla="*/ 51 h 83"/>
                  <a:gd name="T14" fmla="*/ 14 w 83"/>
                  <a:gd name="T15" fmla="*/ 57 h 83"/>
                  <a:gd name="T16" fmla="*/ 0 w 83"/>
                  <a:gd name="T17" fmla="*/ 61 h 83"/>
                  <a:gd name="T18" fmla="*/ 0 w 83"/>
                  <a:gd name="T19" fmla="*/ 83 h 83"/>
                  <a:gd name="T20" fmla="*/ 73 w 83"/>
                  <a:gd name="T21" fmla="*/ 83 h 83"/>
                  <a:gd name="T22" fmla="*/ 83 w 83"/>
                  <a:gd name="T23" fmla="*/ 73 h 83"/>
                  <a:gd name="T24" fmla="*/ 83 w 83"/>
                  <a:gd name="T25" fmla="*/ 0 h 83"/>
                  <a:gd name="T26" fmla="*/ 26 w 83"/>
                  <a:gd name="T27" fmla="*/ 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3" h="83">
                    <a:moveTo>
                      <a:pt x="26" y="0"/>
                    </a:moveTo>
                    <a:cubicBezTo>
                      <a:pt x="26" y="17"/>
                      <a:pt x="26" y="17"/>
                      <a:pt x="26" y="17"/>
                    </a:cubicBezTo>
                    <a:cubicBezTo>
                      <a:pt x="22" y="25"/>
                      <a:pt x="22" y="25"/>
                      <a:pt x="22" y="25"/>
                    </a:cubicBezTo>
                    <a:cubicBezTo>
                      <a:pt x="11" y="27"/>
                      <a:pt x="11" y="27"/>
                      <a:pt x="11" y="27"/>
                    </a:cubicBezTo>
                    <a:cubicBezTo>
                      <a:pt x="11" y="35"/>
                      <a:pt x="11" y="35"/>
                      <a:pt x="11" y="35"/>
                    </a:cubicBezTo>
                    <a:cubicBezTo>
                      <a:pt x="16" y="45"/>
                      <a:pt x="16" y="45"/>
                      <a:pt x="16" y="45"/>
                    </a:cubicBezTo>
                    <a:cubicBezTo>
                      <a:pt x="17" y="51"/>
                      <a:pt x="17" y="51"/>
                      <a:pt x="17" y="51"/>
                    </a:cubicBezTo>
                    <a:cubicBezTo>
                      <a:pt x="14" y="57"/>
                      <a:pt x="14" y="57"/>
                      <a:pt x="14" y="57"/>
                    </a:cubicBezTo>
                    <a:cubicBezTo>
                      <a:pt x="0" y="61"/>
                      <a:pt x="0" y="61"/>
                      <a:pt x="0" y="61"/>
                    </a:cubicBezTo>
                    <a:cubicBezTo>
                      <a:pt x="0" y="83"/>
                      <a:pt x="0" y="83"/>
                      <a:pt x="0" y="83"/>
                    </a:cubicBezTo>
                    <a:cubicBezTo>
                      <a:pt x="73" y="83"/>
                      <a:pt x="73" y="83"/>
                      <a:pt x="73" y="83"/>
                    </a:cubicBezTo>
                    <a:cubicBezTo>
                      <a:pt x="79" y="83"/>
                      <a:pt x="83" y="78"/>
                      <a:pt x="83" y="73"/>
                    </a:cubicBezTo>
                    <a:cubicBezTo>
                      <a:pt x="83" y="0"/>
                      <a:pt x="83" y="0"/>
                      <a:pt x="83" y="0"/>
                    </a:cubicBezTo>
                    <a:lnTo>
                      <a:pt x="26"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9" name="Freeform 923"/>
              <p:cNvSpPr>
                <a:spLocks/>
              </p:cNvSpPr>
              <p:nvPr/>
            </p:nvSpPr>
            <p:spPr bwMode="auto">
              <a:xfrm>
                <a:off x="3063875" y="-868363"/>
                <a:ext cx="98425" cy="228600"/>
              </a:xfrm>
              <a:custGeom>
                <a:avLst/>
                <a:gdLst>
                  <a:gd name="T0" fmla="*/ 41 w 62"/>
                  <a:gd name="T1" fmla="*/ 121 h 144"/>
                  <a:gd name="T2" fmla="*/ 38 w 62"/>
                  <a:gd name="T3" fmla="*/ 107 h 144"/>
                  <a:gd name="T4" fmla="*/ 26 w 62"/>
                  <a:gd name="T5" fmla="*/ 83 h 144"/>
                  <a:gd name="T6" fmla="*/ 26 w 62"/>
                  <a:gd name="T7" fmla="*/ 64 h 144"/>
                  <a:gd name="T8" fmla="*/ 52 w 62"/>
                  <a:gd name="T9" fmla="*/ 59 h 144"/>
                  <a:gd name="T10" fmla="*/ 62 w 62"/>
                  <a:gd name="T11" fmla="*/ 40 h 144"/>
                  <a:gd name="T12" fmla="*/ 62 w 62"/>
                  <a:gd name="T13" fmla="*/ 0 h 144"/>
                  <a:gd name="T14" fmla="*/ 0 w 62"/>
                  <a:gd name="T15" fmla="*/ 0 h 144"/>
                  <a:gd name="T16" fmla="*/ 0 w 62"/>
                  <a:gd name="T17" fmla="*/ 144 h 144"/>
                  <a:gd name="T18" fmla="*/ 33 w 62"/>
                  <a:gd name="T19" fmla="*/ 135 h 144"/>
                  <a:gd name="T20" fmla="*/ 41 w 62"/>
                  <a:gd name="T21" fmla="*/ 121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2" h="144">
                    <a:moveTo>
                      <a:pt x="41" y="121"/>
                    </a:moveTo>
                    <a:lnTo>
                      <a:pt x="38" y="107"/>
                    </a:lnTo>
                    <a:lnTo>
                      <a:pt x="26" y="83"/>
                    </a:lnTo>
                    <a:lnTo>
                      <a:pt x="26" y="64"/>
                    </a:lnTo>
                    <a:lnTo>
                      <a:pt x="52" y="59"/>
                    </a:lnTo>
                    <a:lnTo>
                      <a:pt x="62" y="40"/>
                    </a:lnTo>
                    <a:lnTo>
                      <a:pt x="62" y="0"/>
                    </a:lnTo>
                    <a:lnTo>
                      <a:pt x="0" y="0"/>
                    </a:lnTo>
                    <a:lnTo>
                      <a:pt x="0" y="144"/>
                    </a:lnTo>
                    <a:lnTo>
                      <a:pt x="33" y="135"/>
                    </a:lnTo>
                    <a:lnTo>
                      <a:pt x="41" y="121"/>
                    </a:lnTo>
                    <a:close/>
                  </a:path>
                </a:pathLst>
              </a:custGeom>
              <a:solidFill>
                <a:srgbClr val="D80C1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10" name="Freeform 924"/>
              <p:cNvSpPr>
                <a:spLocks noEditPoints="1"/>
              </p:cNvSpPr>
              <p:nvPr/>
            </p:nvSpPr>
            <p:spPr bwMode="auto">
              <a:xfrm>
                <a:off x="3003550" y="-893763"/>
                <a:ext cx="312738" cy="385763"/>
              </a:xfrm>
              <a:custGeom>
                <a:avLst/>
                <a:gdLst>
                  <a:gd name="T0" fmla="*/ 74 w 83"/>
                  <a:gd name="T1" fmla="*/ 52 h 103"/>
                  <a:gd name="T2" fmla="*/ 80 w 83"/>
                  <a:gd name="T3" fmla="*/ 60 h 103"/>
                  <a:gd name="T4" fmla="*/ 57 w 83"/>
                  <a:gd name="T5" fmla="*/ 59 h 103"/>
                  <a:gd name="T6" fmla="*/ 57 w 83"/>
                  <a:gd name="T7" fmla="*/ 71 h 103"/>
                  <a:gd name="T8" fmla="*/ 69 w 83"/>
                  <a:gd name="T9" fmla="*/ 69 h 103"/>
                  <a:gd name="T10" fmla="*/ 69 w 83"/>
                  <a:gd name="T11" fmla="*/ 85 h 103"/>
                  <a:gd name="T12" fmla="*/ 70 w 83"/>
                  <a:gd name="T13" fmla="*/ 93 h 103"/>
                  <a:gd name="T14" fmla="*/ 54 w 83"/>
                  <a:gd name="T15" fmla="*/ 93 h 103"/>
                  <a:gd name="T16" fmla="*/ 47 w 83"/>
                  <a:gd name="T17" fmla="*/ 89 h 103"/>
                  <a:gd name="T18" fmla="*/ 44 w 83"/>
                  <a:gd name="T19" fmla="*/ 79 h 103"/>
                  <a:gd name="T20" fmla="*/ 26 w 83"/>
                  <a:gd name="T21" fmla="*/ 94 h 103"/>
                  <a:gd name="T22" fmla="*/ 12 w 83"/>
                  <a:gd name="T23" fmla="*/ 100 h 103"/>
                  <a:gd name="T24" fmla="*/ 23 w 83"/>
                  <a:gd name="T25" fmla="*/ 81 h 103"/>
                  <a:gd name="T26" fmla="*/ 16 w 83"/>
                  <a:gd name="T27" fmla="*/ 78 h 103"/>
                  <a:gd name="T28" fmla="*/ 17 w 83"/>
                  <a:gd name="T29" fmla="*/ 71 h 103"/>
                  <a:gd name="T30" fmla="*/ 2 w 83"/>
                  <a:gd name="T31" fmla="*/ 75 h 103"/>
                  <a:gd name="T32" fmla="*/ 6 w 83"/>
                  <a:gd name="T33" fmla="*/ 68 h 103"/>
                  <a:gd name="T34" fmla="*/ 17 w 83"/>
                  <a:gd name="T35" fmla="*/ 64 h 103"/>
                  <a:gd name="T36" fmla="*/ 31 w 83"/>
                  <a:gd name="T37" fmla="*/ 57 h 103"/>
                  <a:gd name="T38" fmla="*/ 25 w 83"/>
                  <a:gd name="T39" fmla="*/ 38 h 103"/>
                  <a:gd name="T40" fmla="*/ 38 w 83"/>
                  <a:gd name="T41" fmla="*/ 28 h 103"/>
                  <a:gd name="T42" fmla="*/ 29 w 83"/>
                  <a:gd name="T43" fmla="*/ 24 h 103"/>
                  <a:gd name="T44" fmla="*/ 23 w 83"/>
                  <a:gd name="T45" fmla="*/ 16 h 103"/>
                  <a:gd name="T46" fmla="*/ 38 w 83"/>
                  <a:gd name="T47" fmla="*/ 6 h 103"/>
                  <a:gd name="T48" fmla="*/ 36 w 83"/>
                  <a:gd name="T49" fmla="*/ 0 h 103"/>
                  <a:gd name="T50" fmla="*/ 49 w 83"/>
                  <a:gd name="T51" fmla="*/ 3 h 103"/>
                  <a:gd name="T52" fmla="*/ 61 w 83"/>
                  <a:gd name="T53" fmla="*/ 15 h 103"/>
                  <a:gd name="T54" fmla="*/ 49 w 83"/>
                  <a:gd name="T55" fmla="*/ 21 h 103"/>
                  <a:gd name="T56" fmla="*/ 62 w 83"/>
                  <a:gd name="T57" fmla="*/ 25 h 103"/>
                  <a:gd name="T58" fmla="*/ 61 w 83"/>
                  <a:gd name="T59" fmla="*/ 29 h 103"/>
                  <a:gd name="T60" fmla="*/ 28 w 83"/>
                  <a:gd name="T61" fmla="*/ 39 h 103"/>
                  <a:gd name="T62" fmla="*/ 44 w 83"/>
                  <a:gd name="T63" fmla="*/ 35 h 103"/>
                  <a:gd name="T64" fmla="*/ 60 w 83"/>
                  <a:gd name="T65" fmla="*/ 39 h 103"/>
                  <a:gd name="T66" fmla="*/ 54 w 83"/>
                  <a:gd name="T67" fmla="*/ 50 h 103"/>
                  <a:gd name="T68" fmla="*/ 26 w 83"/>
                  <a:gd name="T69" fmla="*/ 81 h 103"/>
                  <a:gd name="T70" fmla="*/ 24 w 83"/>
                  <a:gd name="T71" fmla="*/ 85 h 103"/>
                  <a:gd name="T72" fmla="*/ 34 w 83"/>
                  <a:gd name="T73" fmla="*/ 92 h 103"/>
                  <a:gd name="T74" fmla="*/ 37 w 83"/>
                  <a:gd name="T75" fmla="*/ 76 h 103"/>
                  <a:gd name="T76" fmla="*/ 33 w 83"/>
                  <a:gd name="T77" fmla="*/ 49 h 103"/>
                  <a:gd name="T78" fmla="*/ 49 w 83"/>
                  <a:gd name="T79" fmla="*/ 39 h 103"/>
                  <a:gd name="T80" fmla="*/ 31 w 83"/>
                  <a:gd name="T81" fmla="*/ 46 h 103"/>
                  <a:gd name="T82" fmla="*/ 35 w 83"/>
                  <a:gd name="T83" fmla="*/ 64 h 103"/>
                  <a:gd name="T84" fmla="*/ 49 w 83"/>
                  <a:gd name="T85" fmla="*/ 61 h 103"/>
                  <a:gd name="T86" fmla="*/ 49 w 83"/>
                  <a:gd name="T87" fmla="*/ 53 h 103"/>
                  <a:gd name="T88" fmla="*/ 51 w 83"/>
                  <a:gd name="T89" fmla="*/ 56 h 103"/>
                  <a:gd name="T90" fmla="*/ 61 w 83"/>
                  <a:gd name="T91" fmla="*/ 80 h 103"/>
                  <a:gd name="T92" fmla="*/ 59 w 83"/>
                  <a:gd name="T93" fmla="*/ 77 h 103"/>
                  <a:gd name="T94" fmla="*/ 53 w 83"/>
                  <a:gd name="T95" fmla="*/ 86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3" h="103">
                    <a:moveTo>
                      <a:pt x="58" y="55"/>
                    </a:moveTo>
                    <a:cubicBezTo>
                      <a:pt x="65" y="54"/>
                      <a:pt x="69" y="54"/>
                      <a:pt x="70" y="53"/>
                    </a:cubicBezTo>
                    <a:cubicBezTo>
                      <a:pt x="71" y="53"/>
                      <a:pt x="73" y="52"/>
                      <a:pt x="74" y="52"/>
                    </a:cubicBezTo>
                    <a:cubicBezTo>
                      <a:pt x="76" y="52"/>
                      <a:pt x="78" y="53"/>
                      <a:pt x="80" y="54"/>
                    </a:cubicBezTo>
                    <a:cubicBezTo>
                      <a:pt x="82" y="55"/>
                      <a:pt x="83" y="57"/>
                      <a:pt x="83" y="58"/>
                    </a:cubicBezTo>
                    <a:cubicBezTo>
                      <a:pt x="83" y="60"/>
                      <a:pt x="82" y="60"/>
                      <a:pt x="80" y="60"/>
                    </a:cubicBezTo>
                    <a:cubicBezTo>
                      <a:pt x="80" y="60"/>
                      <a:pt x="79" y="60"/>
                      <a:pt x="78" y="60"/>
                    </a:cubicBezTo>
                    <a:cubicBezTo>
                      <a:pt x="74" y="59"/>
                      <a:pt x="70" y="59"/>
                      <a:pt x="67" y="59"/>
                    </a:cubicBezTo>
                    <a:cubicBezTo>
                      <a:pt x="63" y="59"/>
                      <a:pt x="60" y="59"/>
                      <a:pt x="57" y="59"/>
                    </a:cubicBezTo>
                    <a:cubicBezTo>
                      <a:pt x="54" y="64"/>
                      <a:pt x="49" y="68"/>
                      <a:pt x="43" y="71"/>
                    </a:cubicBezTo>
                    <a:cubicBezTo>
                      <a:pt x="45" y="71"/>
                      <a:pt x="47" y="72"/>
                      <a:pt x="48" y="74"/>
                    </a:cubicBezTo>
                    <a:cubicBezTo>
                      <a:pt x="53" y="73"/>
                      <a:pt x="56" y="71"/>
                      <a:pt x="57" y="71"/>
                    </a:cubicBezTo>
                    <a:cubicBezTo>
                      <a:pt x="58" y="70"/>
                      <a:pt x="59" y="70"/>
                      <a:pt x="60" y="69"/>
                    </a:cubicBezTo>
                    <a:cubicBezTo>
                      <a:pt x="60" y="68"/>
                      <a:pt x="61" y="67"/>
                      <a:pt x="63" y="67"/>
                    </a:cubicBezTo>
                    <a:cubicBezTo>
                      <a:pt x="64" y="67"/>
                      <a:pt x="66" y="68"/>
                      <a:pt x="69" y="69"/>
                    </a:cubicBezTo>
                    <a:cubicBezTo>
                      <a:pt x="71" y="71"/>
                      <a:pt x="73" y="73"/>
                      <a:pt x="73" y="75"/>
                    </a:cubicBezTo>
                    <a:cubicBezTo>
                      <a:pt x="73" y="76"/>
                      <a:pt x="73" y="77"/>
                      <a:pt x="72" y="78"/>
                    </a:cubicBezTo>
                    <a:cubicBezTo>
                      <a:pt x="70" y="80"/>
                      <a:pt x="69" y="83"/>
                      <a:pt x="69" y="85"/>
                    </a:cubicBezTo>
                    <a:cubicBezTo>
                      <a:pt x="69" y="86"/>
                      <a:pt x="69" y="86"/>
                      <a:pt x="70" y="87"/>
                    </a:cubicBezTo>
                    <a:cubicBezTo>
                      <a:pt x="71" y="87"/>
                      <a:pt x="72" y="89"/>
                      <a:pt x="72" y="90"/>
                    </a:cubicBezTo>
                    <a:cubicBezTo>
                      <a:pt x="72" y="92"/>
                      <a:pt x="71" y="93"/>
                      <a:pt x="70" y="93"/>
                    </a:cubicBezTo>
                    <a:cubicBezTo>
                      <a:pt x="70" y="93"/>
                      <a:pt x="69" y="93"/>
                      <a:pt x="69" y="93"/>
                    </a:cubicBezTo>
                    <a:cubicBezTo>
                      <a:pt x="66" y="92"/>
                      <a:pt x="63" y="92"/>
                      <a:pt x="61" y="92"/>
                    </a:cubicBezTo>
                    <a:cubicBezTo>
                      <a:pt x="59" y="92"/>
                      <a:pt x="56" y="92"/>
                      <a:pt x="54" y="93"/>
                    </a:cubicBezTo>
                    <a:cubicBezTo>
                      <a:pt x="54" y="96"/>
                      <a:pt x="54" y="97"/>
                      <a:pt x="53" y="97"/>
                    </a:cubicBezTo>
                    <a:cubicBezTo>
                      <a:pt x="52" y="97"/>
                      <a:pt x="51" y="96"/>
                      <a:pt x="50" y="94"/>
                    </a:cubicBezTo>
                    <a:cubicBezTo>
                      <a:pt x="48" y="92"/>
                      <a:pt x="47" y="90"/>
                      <a:pt x="47" y="89"/>
                    </a:cubicBezTo>
                    <a:cubicBezTo>
                      <a:pt x="47" y="88"/>
                      <a:pt x="47" y="87"/>
                      <a:pt x="47" y="86"/>
                    </a:cubicBezTo>
                    <a:cubicBezTo>
                      <a:pt x="47" y="85"/>
                      <a:pt x="47" y="83"/>
                      <a:pt x="46" y="82"/>
                    </a:cubicBezTo>
                    <a:cubicBezTo>
                      <a:pt x="46" y="81"/>
                      <a:pt x="45" y="80"/>
                      <a:pt x="44" y="79"/>
                    </a:cubicBezTo>
                    <a:cubicBezTo>
                      <a:pt x="44" y="86"/>
                      <a:pt x="42" y="91"/>
                      <a:pt x="39" y="96"/>
                    </a:cubicBezTo>
                    <a:cubicBezTo>
                      <a:pt x="37" y="101"/>
                      <a:pt x="35" y="103"/>
                      <a:pt x="33" y="103"/>
                    </a:cubicBezTo>
                    <a:cubicBezTo>
                      <a:pt x="31" y="103"/>
                      <a:pt x="28" y="100"/>
                      <a:pt x="26" y="94"/>
                    </a:cubicBezTo>
                    <a:cubicBezTo>
                      <a:pt x="20" y="99"/>
                      <a:pt x="15" y="102"/>
                      <a:pt x="11" y="102"/>
                    </a:cubicBezTo>
                    <a:cubicBezTo>
                      <a:pt x="11" y="102"/>
                      <a:pt x="10" y="102"/>
                      <a:pt x="10" y="102"/>
                    </a:cubicBezTo>
                    <a:cubicBezTo>
                      <a:pt x="10" y="101"/>
                      <a:pt x="11" y="101"/>
                      <a:pt x="12" y="100"/>
                    </a:cubicBezTo>
                    <a:cubicBezTo>
                      <a:pt x="13" y="100"/>
                      <a:pt x="15" y="99"/>
                      <a:pt x="17" y="96"/>
                    </a:cubicBezTo>
                    <a:cubicBezTo>
                      <a:pt x="19" y="94"/>
                      <a:pt x="21" y="91"/>
                      <a:pt x="23" y="87"/>
                    </a:cubicBezTo>
                    <a:cubicBezTo>
                      <a:pt x="23" y="84"/>
                      <a:pt x="23" y="82"/>
                      <a:pt x="23" y="81"/>
                    </a:cubicBezTo>
                    <a:cubicBezTo>
                      <a:pt x="20" y="82"/>
                      <a:pt x="18" y="83"/>
                      <a:pt x="17" y="83"/>
                    </a:cubicBezTo>
                    <a:cubicBezTo>
                      <a:pt x="14" y="83"/>
                      <a:pt x="13" y="82"/>
                      <a:pt x="13" y="80"/>
                    </a:cubicBezTo>
                    <a:cubicBezTo>
                      <a:pt x="13" y="79"/>
                      <a:pt x="14" y="78"/>
                      <a:pt x="16" y="78"/>
                    </a:cubicBezTo>
                    <a:cubicBezTo>
                      <a:pt x="17" y="78"/>
                      <a:pt x="20" y="76"/>
                      <a:pt x="24" y="74"/>
                    </a:cubicBezTo>
                    <a:cubicBezTo>
                      <a:pt x="26" y="72"/>
                      <a:pt x="27" y="69"/>
                      <a:pt x="29" y="66"/>
                    </a:cubicBezTo>
                    <a:cubicBezTo>
                      <a:pt x="23" y="68"/>
                      <a:pt x="19" y="70"/>
                      <a:pt x="17" y="71"/>
                    </a:cubicBezTo>
                    <a:cubicBezTo>
                      <a:pt x="14" y="72"/>
                      <a:pt x="12" y="73"/>
                      <a:pt x="9" y="75"/>
                    </a:cubicBezTo>
                    <a:cubicBezTo>
                      <a:pt x="8" y="75"/>
                      <a:pt x="7" y="75"/>
                      <a:pt x="6" y="75"/>
                    </a:cubicBezTo>
                    <a:cubicBezTo>
                      <a:pt x="5" y="75"/>
                      <a:pt x="4" y="75"/>
                      <a:pt x="2" y="75"/>
                    </a:cubicBezTo>
                    <a:cubicBezTo>
                      <a:pt x="1" y="74"/>
                      <a:pt x="0" y="73"/>
                      <a:pt x="0" y="72"/>
                    </a:cubicBezTo>
                    <a:cubicBezTo>
                      <a:pt x="0" y="71"/>
                      <a:pt x="1" y="70"/>
                      <a:pt x="2" y="70"/>
                    </a:cubicBezTo>
                    <a:cubicBezTo>
                      <a:pt x="3" y="69"/>
                      <a:pt x="4" y="68"/>
                      <a:pt x="6" y="68"/>
                    </a:cubicBezTo>
                    <a:cubicBezTo>
                      <a:pt x="13" y="66"/>
                      <a:pt x="20" y="64"/>
                      <a:pt x="27" y="62"/>
                    </a:cubicBezTo>
                    <a:cubicBezTo>
                      <a:pt x="27" y="61"/>
                      <a:pt x="27" y="61"/>
                      <a:pt x="26" y="61"/>
                    </a:cubicBezTo>
                    <a:cubicBezTo>
                      <a:pt x="25" y="61"/>
                      <a:pt x="22" y="62"/>
                      <a:pt x="17" y="64"/>
                    </a:cubicBezTo>
                    <a:cubicBezTo>
                      <a:pt x="19" y="63"/>
                      <a:pt x="21" y="61"/>
                      <a:pt x="25" y="60"/>
                    </a:cubicBezTo>
                    <a:cubicBezTo>
                      <a:pt x="25" y="57"/>
                      <a:pt x="26" y="56"/>
                      <a:pt x="27" y="56"/>
                    </a:cubicBezTo>
                    <a:cubicBezTo>
                      <a:pt x="28" y="56"/>
                      <a:pt x="30" y="56"/>
                      <a:pt x="31" y="57"/>
                    </a:cubicBezTo>
                    <a:cubicBezTo>
                      <a:pt x="29" y="55"/>
                      <a:pt x="27" y="52"/>
                      <a:pt x="26" y="49"/>
                    </a:cubicBezTo>
                    <a:cubicBezTo>
                      <a:pt x="25" y="47"/>
                      <a:pt x="24" y="44"/>
                      <a:pt x="24" y="42"/>
                    </a:cubicBezTo>
                    <a:cubicBezTo>
                      <a:pt x="24" y="40"/>
                      <a:pt x="25" y="39"/>
                      <a:pt x="25" y="38"/>
                    </a:cubicBezTo>
                    <a:cubicBezTo>
                      <a:pt x="21" y="36"/>
                      <a:pt x="18" y="34"/>
                      <a:pt x="18" y="33"/>
                    </a:cubicBezTo>
                    <a:cubicBezTo>
                      <a:pt x="18" y="33"/>
                      <a:pt x="19" y="32"/>
                      <a:pt x="20" y="32"/>
                    </a:cubicBezTo>
                    <a:cubicBezTo>
                      <a:pt x="23" y="32"/>
                      <a:pt x="29" y="30"/>
                      <a:pt x="38" y="28"/>
                    </a:cubicBezTo>
                    <a:cubicBezTo>
                      <a:pt x="38" y="27"/>
                      <a:pt x="38" y="25"/>
                      <a:pt x="38" y="25"/>
                    </a:cubicBezTo>
                    <a:cubicBezTo>
                      <a:pt x="37" y="25"/>
                      <a:pt x="36" y="25"/>
                      <a:pt x="34" y="25"/>
                    </a:cubicBezTo>
                    <a:cubicBezTo>
                      <a:pt x="32" y="25"/>
                      <a:pt x="31" y="24"/>
                      <a:pt x="29" y="24"/>
                    </a:cubicBezTo>
                    <a:cubicBezTo>
                      <a:pt x="28" y="23"/>
                      <a:pt x="27" y="21"/>
                      <a:pt x="26" y="19"/>
                    </a:cubicBezTo>
                    <a:cubicBezTo>
                      <a:pt x="25" y="18"/>
                      <a:pt x="24" y="17"/>
                      <a:pt x="24" y="16"/>
                    </a:cubicBezTo>
                    <a:cubicBezTo>
                      <a:pt x="23" y="16"/>
                      <a:pt x="23" y="16"/>
                      <a:pt x="23" y="16"/>
                    </a:cubicBezTo>
                    <a:cubicBezTo>
                      <a:pt x="23" y="15"/>
                      <a:pt x="24" y="15"/>
                      <a:pt x="27" y="15"/>
                    </a:cubicBezTo>
                    <a:cubicBezTo>
                      <a:pt x="30" y="15"/>
                      <a:pt x="34" y="14"/>
                      <a:pt x="39" y="12"/>
                    </a:cubicBezTo>
                    <a:cubicBezTo>
                      <a:pt x="39" y="9"/>
                      <a:pt x="39" y="7"/>
                      <a:pt x="38" y="6"/>
                    </a:cubicBezTo>
                    <a:cubicBezTo>
                      <a:pt x="38" y="5"/>
                      <a:pt x="37" y="4"/>
                      <a:pt x="36" y="3"/>
                    </a:cubicBezTo>
                    <a:cubicBezTo>
                      <a:pt x="35" y="3"/>
                      <a:pt x="35" y="2"/>
                      <a:pt x="35" y="1"/>
                    </a:cubicBezTo>
                    <a:cubicBezTo>
                      <a:pt x="35" y="1"/>
                      <a:pt x="35" y="0"/>
                      <a:pt x="36" y="0"/>
                    </a:cubicBezTo>
                    <a:cubicBezTo>
                      <a:pt x="36" y="0"/>
                      <a:pt x="37" y="0"/>
                      <a:pt x="38" y="0"/>
                    </a:cubicBezTo>
                    <a:cubicBezTo>
                      <a:pt x="39" y="0"/>
                      <a:pt x="41" y="0"/>
                      <a:pt x="44" y="0"/>
                    </a:cubicBezTo>
                    <a:cubicBezTo>
                      <a:pt x="46" y="1"/>
                      <a:pt x="48" y="2"/>
                      <a:pt x="49" y="3"/>
                    </a:cubicBezTo>
                    <a:cubicBezTo>
                      <a:pt x="50" y="4"/>
                      <a:pt x="51" y="6"/>
                      <a:pt x="51" y="8"/>
                    </a:cubicBezTo>
                    <a:cubicBezTo>
                      <a:pt x="55" y="8"/>
                      <a:pt x="57" y="8"/>
                      <a:pt x="59" y="10"/>
                    </a:cubicBezTo>
                    <a:cubicBezTo>
                      <a:pt x="60" y="12"/>
                      <a:pt x="61" y="13"/>
                      <a:pt x="61" y="15"/>
                    </a:cubicBezTo>
                    <a:cubicBezTo>
                      <a:pt x="61" y="16"/>
                      <a:pt x="61" y="16"/>
                      <a:pt x="60" y="17"/>
                    </a:cubicBezTo>
                    <a:cubicBezTo>
                      <a:pt x="60" y="17"/>
                      <a:pt x="58" y="18"/>
                      <a:pt x="55" y="19"/>
                    </a:cubicBezTo>
                    <a:cubicBezTo>
                      <a:pt x="52" y="20"/>
                      <a:pt x="50" y="21"/>
                      <a:pt x="49" y="21"/>
                    </a:cubicBezTo>
                    <a:cubicBezTo>
                      <a:pt x="49" y="25"/>
                      <a:pt x="49" y="25"/>
                      <a:pt x="49" y="25"/>
                    </a:cubicBezTo>
                    <a:cubicBezTo>
                      <a:pt x="52" y="23"/>
                      <a:pt x="55" y="23"/>
                      <a:pt x="57" y="23"/>
                    </a:cubicBezTo>
                    <a:cubicBezTo>
                      <a:pt x="59" y="23"/>
                      <a:pt x="61" y="23"/>
                      <a:pt x="62" y="25"/>
                    </a:cubicBezTo>
                    <a:cubicBezTo>
                      <a:pt x="64" y="26"/>
                      <a:pt x="65" y="27"/>
                      <a:pt x="65" y="28"/>
                    </a:cubicBezTo>
                    <a:cubicBezTo>
                      <a:pt x="65" y="28"/>
                      <a:pt x="64" y="28"/>
                      <a:pt x="64" y="29"/>
                    </a:cubicBezTo>
                    <a:cubicBezTo>
                      <a:pt x="63" y="29"/>
                      <a:pt x="62" y="29"/>
                      <a:pt x="61" y="29"/>
                    </a:cubicBezTo>
                    <a:cubicBezTo>
                      <a:pt x="60" y="29"/>
                      <a:pt x="58" y="29"/>
                      <a:pt x="55" y="30"/>
                    </a:cubicBezTo>
                    <a:cubicBezTo>
                      <a:pt x="53" y="30"/>
                      <a:pt x="51" y="31"/>
                      <a:pt x="50" y="31"/>
                    </a:cubicBezTo>
                    <a:cubicBezTo>
                      <a:pt x="41" y="34"/>
                      <a:pt x="34" y="37"/>
                      <a:pt x="28" y="39"/>
                    </a:cubicBezTo>
                    <a:cubicBezTo>
                      <a:pt x="28" y="39"/>
                      <a:pt x="28" y="39"/>
                      <a:pt x="28" y="40"/>
                    </a:cubicBezTo>
                    <a:cubicBezTo>
                      <a:pt x="28" y="41"/>
                      <a:pt x="28" y="41"/>
                      <a:pt x="29" y="42"/>
                    </a:cubicBezTo>
                    <a:cubicBezTo>
                      <a:pt x="35" y="39"/>
                      <a:pt x="40" y="37"/>
                      <a:pt x="44" y="35"/>
                    </a:cubicBezTo>
                    <a:cubicBezTo>
                      <a:pt x="47" y="34"/>
                      <a:pt x="50" y="33"/>
                      <a:pt x="52" y="33"/>
                    </a:cubicBezTo>
                    <a:cubicBezTo>
                      <a:pt x="53" y="33"/>
                      <a:pt x="55" y="34"/>
                      <a:pt x="57" y="35"/>
                    </a:cubicBezTo>
                    <a:cubicBezTo>
                      <a:pt x="59" y="37"/>
                      <a:pt x="60" y="38"/>
                      <a:pt x="60" y="39"/>
                    </a:cubicBezTo>
                    <a:cubicBezTo>
                      <a:pt x="60" y="41"/>
                      <a:pt x="60" y="42"/>
                      <a:pt x="59" y="42"/>
                    </a:cubicBezTo>
                    <a:cubicBezTo>
                      <a:pt x="55" y="44"/>
                      <a:pt x="53" y="45"/>
                      <a:pt x="53" y="47"/>
                    </a:cubicBezTo>
                    <a:cubicBezTo>
                      <a:pt x="54" y="48"/>
                      <a:pt x="54" y="49"/>
                      <a:pt x="54" y="50"/>
                    </a:cubicBezTo>
                    <a:cubicBezTo>
                      <a:pt x="56" y="51"/>
                      <a:pt x="57" y="53"/>
                      <a:pt x="58" y="55"/>
                    </a:cubicBezTo>
                    <a:close/>
                    <a:moveTo>
                      <a:pt x="24" y="85"/>
                    </a:moveTo>
                    <a:cubicBezTo>
                      <a:pt x="25" y="83"/>
                      <a:pt x="26" y="82"/>
                      <a:pt x="26" y="81"/>
                    </a:cubicBezTo>
                    <a:cubicBezTo>
                      <a:pt x="26" y="81"/>
                      <a:pt x="26" y="81"/>
                      <a:pt x="25" y="81"/>
                    </a:cubicBezTo>
                    <a:cubicBezTo>
                      <a:pt x="25" y="81"/>
                      <a:pt x="24" y="81"/>
                      <a:pt x="24" y="81"/>
                    </a:cubicBezTo>
                    <a:cubicBezTo>
                      <a:pt x="24" y="82"/>
                      <a:pt x="24" y="84"/>
                      <a:pt x="24" y="85"/>
                    </a:cubicBezTo>
                    <a:close/>
                    <a:moveTo>
                      <a:pt x="28" y="91"/>
                    </a:moveTo>
                    <a:cubicBezTo>
                      <a:pt x="30" y="93"/>
                      <a:pt x="32" y="93"/>
                      <a:pt x="33" y="93"/>
                    </a:cubicBezTo>
                    <a:cubicBezTo>
                      <a:pt x="33" y="93"/>
                      <a:pt x="34" y="93"/>
                      <a:pt x="34" y="92"/>
                    </a:cubicBezTo>
                    <a:cubicBezTo>
                      <a:pt x="35" y="91"/>
                      <a:pt x="36" y="89"/>
                      <a:pt x="36" y="86"/>
                    </a:cubicBezTo>
                    <a:cubicBezTo>
                      <a:pt x="37" y="83"/>
                      <a:pt x="38" y="81"/>
                      <a:pt x="38" y="79"/>
                    </a:cubicBezTo>
                    <a:cubicBezTo>
                      <a:pt x="38" y="77"/>
                      <a:pt x="37" y="76"/>
                      <a:pt x="37" y="76"/>
                    </a:cubicBezTo>
                    <a:cubicBezTo>
                      <a:pt x="36" y="76"/>
                      <a:pt x="36" y="76"/>
                      <a:pt x="36" y="77"/>
                    </a:cubicBezTo>
                    <a:cubicBezTo>
                      <a:pt x="32" y="84"/>
                      <a:pt x="30" y="88"/>
                      <a:pt x="28" y="91"/>
                    </a:cubicBezTo>
                    <a:close/>
                    <a:moveTo>
                      <a:pt x="33" y="49"/>
                    </a:moveTo>
                    <a:cubicBezTo>
                      <a:pt x="42" y="47"/>
                      <a:pt x="47" y="46"/>
                      <a:pt x="48" y="44"/>
                    </a:cubicBezTo>
                    <a:cubicBezTo>
                      <a:pt x="49" y="42"/>
                      <a:pt x="50" y="41"/>
                      <a:pt x="50" y="40"/>
                    </a:cubicBezTo>
                    <a:cubicBezTo>
                      <a:pt x="50" y="39"/>
                      <a:pt x="50" y="39"/>
                      <a:pt x="49" y="39"/>
                    </a:cubicBezTo>
                    <a:cubicBezTo>
                      <a:pt x="49" y="39"/>
                      <a:pt x="48" y="40"/>
                      <a:pt x="45" y="41"/>
                    </a:cubicBezTo>
                    <a:cubicBezTo>
                      <a:pt x="43" y="42"/>
                      <a:pt x="41" y="43"/>
                      <a:pt x="40" y="44"/>
                    </a:cubicBezTo>
                    <a:cubicBezTo>
                      <a:pt x="38" y="44"/>
                      <a:pt x="35" y="45"/>
                      <a:pt x="31" y="46"/>
                    </a:cubicBezTo>
                    <a:cubicBezTo>
                      <a:pt x="32" y="47"/>
                      <a:pt x="32" y="48"/>
                      <a:pt x="33" y="49"/>
                    </a:cubicBezTo>
                    <a:close/>
                    <a:moveTo>
                      <a:pt x="49" y="61"/>
                    </a:moveTo>
                    <a:cubicBezTo>
                      <a:pt x="44" y="62"/>
                      <a:pt x="40" y="63"/>
                      <a:pt x="35" y="64"/>
                    </a:cubicBezTo>
                    <a:cubicBezTo>
                      <a:pt x="35" y="66"/>
                      <a:pt x="36" y="68"/>
                      <a:pt x="37" y="70"/>
                    </a:cubicBezTo>
                    <a:cubicBezTo>
                      <a:pt x="37" y="70"/>
                      <a:pt x="38" y="70"/>
                      <a:pt x="38" y="70"/>
                    </a:cubicBezTo>
                    <a:cubicBezTo>
                      <a:pt x="43" y="67"/>
                      <a:pt x="47" y="63"/>
                      <a:pt x="49" y="61"/>
                    </a:cubicBezTo>
                    <a:close/>
                    <a:moveTo>
                      <a:pt x="51" y="56"/>
                    </a:moveTo>
                    <a:cubicBezTo>
                      <a:pt x="51" y="56"/>
                      <a:pt x="51" y="55"/>
                      <a:pt x="51" y="55"/>
                    </a:cubicBezTo>
                    <a:cubicBezTo>
                      <a:pt x="51" y="54"/>
                      <a:pt x="50" y="53"/>
                      <a:pt x="49" y="53"/>
                    </a:cubicBezTo>
                    <a:cubicBezTo>
                      <a:pt x="46" y="53"/>
                      <a:pt x="43" y="54"/>
                      <a:pt x="40" y="56"/>
                    </a:cubicBezTo>
                    <a:cubicBezTo>
                      <a:pt x="38" y="57"/>
                      <a:pt x="36" y="58"/>
                      <a:pt x="36" y="59"/>
                    </a:cubicBezTo>
                    <a:cubicBezTo>
                      <a:pt x="41" y="58"/>
                      <a:pt x="46" y="57"/>
                      <a:pt x="51" y="56"/>
                    </a:cubicBezTo>
                    <a:close/>
                    <a:moveTo>
                      <a:pt x="53" y="86"/>
                    </a:moveTo>
                    <a:cubicBezTo>
                      <a:pt x="56" y="85"/>
                      <a:pt x="58" y="84"/>
                      <a:pt x="59" y="83"/>
                    </a:cubicBezTo>
                    <a:cubicBezTo>
                      <a:pt x="60" y="83"/>
                      <a:pt x="61" y="82"/>
                      <a:pt x="61" y="80"/>
                    </a:cubicBezTo>
                    <a:cubicBezTo>
                      <a:pt x="62" y="79"/>
                      <a:pt x="62" y="78"/>
                      <a:pt x="62" y="77"/>
                    </a:cubicBezTo>
                    <a:cubicBezTo>
                      <a:pt x="62" y="77"/>
                      <a:pt x="62" y="77"/>
                      <a:pt x="61" y="77"/>
                    </a:cubicBezTo>
                    <a:cubicBezTo>
                      <a:pt x="61" y="77"/>
                      <a:pt x="60" y="77"/>
                      <a:pt x="59" y="77"/>
                    </a:cubicBezTo>
                    <a:cubicBezTo>
                      <a:pt x="59" y="77"/>
                      <a:pt x="57" y="77"/>
                      <a:pt x="55" y="78"/>
                    </a:cubicBezTo>
                    <a:cubicBezTo>
                      <a:pt x="53" y="78"/>
                      <a:pt x="52" y="78"/>
                      <a:pt x="51" y="78"/>
                    </a:cubicBezTo>
                    <a:cubicBezTo>
                      <a:pt x="52" y="81"/>
                      <a:pt x="53" y="83"/>
                      <a:pt x="53" y="8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11" name="Freeform 925"/>
              <p:cNvSpPr>
                <a:spLocks/>
              </p:cNvSpPr>
              <p:nvPr/>
            </p:nvSpPr>
            <p:spPr bwMode="auto">
              <a:xfrm>
                <a:off x="3470275" y="-657225"/>
                <a:ext cx="22225" cy="55563"/>
              </a:xfrm>
              <a:custGeom>
                <a:avLst/>
                <a:gdLst>
                  <a:gd name="T0" fmla="*/ 0 w 6"/>
                  <a:gd name="T1" fmla="*/ 11 h 15"/>
                  <a:gd name="T2" fmla="*/ 1 w 6"/>
                  <a:gd name="T3" fmla="*/ 10 h 15"/>
                  <a:gd name="T4" fmla="*/ 1 w 6"/>
                  <a:gd name="T5" fmla="*/ 13 h 15"/>
                  <a:gd name="T6" fmla="*/ 2 w 6"/>
                  <a:gd name="T7" fmla="*/ 13 h 15"/>
                  <a:gd name="T8" fmla="*/ 3 w 6"/>
                  <a:gd name="T9" fmla="*/ 13 h 15"/>
                  <a:gd name="T10" fmla="*/ 4 w 6"/>
                  <a:gd name="T11" fmla="*/ 12 h 15"/>
                  <a:gd name="T12" fmla="*/ 4 w 6"/>
                  <a:gd name="T13" fmla="*/ 10 h 15"/>
                  <a:gd name="T14" fmla="*/ 4 w 6"/>
                  <a:gd name="T15" fmla="*/ 0 h 15"/>
                  <a:gd name="T16" fmla="*/ 6 w 6"/>
                  <a:gd name="T17" fmla="*/ 0 h 15"/>
                  <a:gd name="T18" fmla="*/ 6 w 6"/>
                  <a:gd name="T19" fmla="*/ 10 h 15"/>
                  <a:gd name="T20" fmla="*/ 5 w 6"/>
                  <a:gd name="T21" fmla="*/ 13 h 15"/>
                  <a:gd name="T22" fmla="*/ 4 w 6"/>
                  <a:gd name="T23" fmla="*/ 14 h 15"/>
                  <a:gd name="T24" fmla="*/ 2 w 6"/>
                  <a:gd name="T25" fmla="*/ 15 h 15"/>
                  <a:gd name="T26" fmla="*/ 0 w 6"/>
                  <a:gd name="T27" fmla="*/ 14 h 15"/>
                  <a:gd name="T28" fmla="*/ 0 w 6"/>
                  <a:gd name="T29" fmla="*/ 11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 h="15">
                    <a:moveTo>
                      <a:pt x="0" y="11"/>
                    </a:moveTo>
                    <a:cubicBezTo>
                      <a:pt x="1" y="10"/>
                      <a:pt x="1" y="10"/>
                      <a:pt x="1" y="10"/>
                    </a:cubicBezTo>
                    <a:cubicBezTo>
                      <a:pt x="1" y="12"/>
                      <a:pt x="1" y="12"/>
                      <a:pt x="1" y="13"/>
                    </a:cubicBezTo>
                    <a:cubicBezTo>
                      <a:pt x="2" y="13"/>
                      <a:pt x="2" y="13"/>
                      <a:pt x="2" y="13"/>
                    </a:cubicBezTo>
                    <a:cubicBezTo>
                      <a:pt x="3" y="13"/>
                      <a:pt x="3" y="13"/>
                      <a:pt x="3" y="13"/>
                    </a:cubicBezTo>
                    <a:cubicBezTo>
                      <a:pt x="4" y="13"/>
                      <a:pt x="4" y="12"/>
                      <a:pt x="4" y="12"/>
                    </a:cubicBezTo>
                    <a:cubicBezTo>
                      <a:pt x="4" y="12"/>
                      <a:pt x="4" y="11"/>
                      <a:pt x="4" y="10"/>
                    </a:cubicBezTo>
                    <a:cubicBezTo>
                      <a:pt x="4" y="0"/>
                      <a:pt x="4" y="0"/>
                      <a:pt x="4" y="0"/>
                    </a:cubicBezTo>
                    <a:cubicBezTo>
                      <a:pt x="6" y="0"/>
                      <a:pt x="6" y="0"/>
                      <a:pt x="6" y="0"/>
                    </a:cubicBezTo>
                    <a:cubicBezTo>
                      <a:pt x="6" y="10"/>
                      <a:pt x="6" y="10"/>
                      <a:pt x="6" y="10"/>
                    </a:cubicBezTo>
                    <a:cubicBezTo>
                      <a:pt x="6" y="11"/>
                      <a:pt x="5" y="12"/>
                      <a:pt x="5" y="13"/>
                    </a:cubicBezTo>
                    <a:cubicBezTo>
                      <a:pt x="5" y="14"/>
                      <a:pt x="5" y="14"/>
                      <a:pt x="4" y="14"/>
                    </a:cubicBezTo>
                    <a:cubicBezTo>
                      <a:pt x="4" y="15"/>
                      <a:pt x="3" y="15"/>
                      <a:pt x="2" y="15"/>
                    </a:cubicBezTo>
                    <a:cubicBezTo>
                      <a:pt x="2" y="15"/>
                      <a:pt x="1" y="15"/>
                      <a:pt x="0" y="14"/>
                    </a:cubicBezTo>
                    <a:cubicBezTo>
                      <a:pt x="0" y="13"/>
                      <a:pt x="0" y="12"/>
                      <a:pt x="0" y="1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12" name="Rectangle 926"/>
              <p:cNvSpPr>
                <a:spLocks noChangeArrowheads="1"/>
              </p:cNvSpPr>
              <p:nvPr/>
            </p:nvSpPr>
            <p:spPr bwMode="auto">
              <a:xfrm>
                <a:off x="3503613" y="-657225"/>
                <a:ext cx="7938" cy="5556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13" name="Freeform 927"/>
              <p:cNvSpPr>
                <a:spLocks noEditPoints="1"/>
              </p:cNvSpPr>
              <p:nvPr/>
            </p:nvSpPr>
            <p:spPr bwMode="auto">
              <a:xfrm>
                <a:off x="3519488" y="-657225"/>
                <a:ext cx="36513" cy="55563"/>
              </a:xfrm>
              <a:custGeom>
                <a:avLst/>
                <a:gdLst>
                  <a:gd name="T0" fmla="*/ 0 w 10"/>
                  <a:gd name="T1" fmla="*/ 15 h 15"/>
                  <a:gd name="T2" fmla="*/ 5 w 10"/>
                  <a:gd name="T3" fmla="*/ 0 h 15"/>
                  <a:gd name="T4" fmla="*/ 6 w 10"/>
                  <a:gd name="T5" fmla="*/ 0 h 15"/>
                  <a:gd name="T6" fmla="*/ 10 w 10"/>
                  <a:gd name="T7" fmla="*/ 15 h 15"/>
                  <a:gd name="T8" fmla="*/ 9 w 10"/>
                  <a:gd name="T9" fmla="*/ 15 h 15"/>
                  <a:gd name="T10" fmla="*/ 8 w 10"/>
                  <a:gd name="T11" fmla="*/ 10 h 15"/>
                  <a:gd name="T12" fmla="*/ 3 w 10"/>
                  <a:gd name="T13" fmla="*/ 10 h 15"/>
                  <a:gd name="T14" fmla="*/ 2 w 10"/>
                  <a:gd name="T15" fmla="*/ 15 h 15"/>
                  <a:gd name="T16" fmla="*/ 0 w 10"/>
                  <a:gd name="T17" fmla="*/ 15 h 15"/>
                  <a:gd name="T18" fmla="*/ 3 w 10"/>
                  <a:gd name="T19" fmla="*/ 9 h 15"/>
                  <a:gd name="T20" fmla="*/ 7 w 10"/>
                  <a:gd name="T21" fmla="*/ 9 h 15"/>
                  <a:gd name="T22" fmla="*/ 6 w 10"/>
                  <a:gd name="T23" fmla="*/ 5 h 15"/>
                  <a:gd name="T24" fmla="*/ 5 w 10"/>
                  <a:gd name="T25" fmla="*/ 2 h 15"/>
                  <a:gd name="T26" fmla="*/ 5 w 10"/>
                  <a:gd name="T27" fmla="*/ 5 h 15"/>
                  <a:gd name="T28" fmla="*/ 3 w 10"/>
                  <a:gd name="T29" fmla="*/ 9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 h="15">
                    <a:moveTo>
                      <a:pt x="0" y="15"/>
                    </a:moveTo>
                    <a:cubicBezTo>
                      <a:pt x="5" y="0"/>
                      <a:pt x="5" y="0"/>
                      <a:pt x="5" y="0"/>
                    </a:cubicBezTo>
                    <a:cubicBezTo>
                      <a:pt x="6" y="0"/>
                      <a:pt x="6" y="0"/>
                      <a:pt x="6" y="0"/>
                    </a:cubicBezTo>
                    <a:cubicBezTo>
                      <a:pt x="10" y="15"/>
                      <a:pt x="10" y="15"/>
                      <a:pt x="10" y="15"/>
                    </a:cubicBezTo>
                    <a:cubicBezTo>
                      <a:pt x="9" y="15"/>
                      <a:pt x="9" y="15"/>
                      <a:pt x="9" y="15"/>
                    </a:cubicBezTo>
                    <a:cubicBezTo>
                      <a:pt x="8" y="10"/>
                      <a:pt x="8" y="10"/>
                      <a:pt x="8" y="10"/>
                    </a:cubicBezTo>
                    <a:cubicBezTo>
                      <a:pt x="3" y="10"/>
                      <a:pt x="3" y="10"/>
                      <a:pt x="3" y="10"/>
                    </a:cubicBezTo>
                    <a:cubicBezTo>
                      <a:pt x="2" y="15"/>
                      <a:pt x="2" y="15"/>
                      <a:pt x="2" y="15"/>
                    </a:cubicBezTo>
                    <a:lnTo>
                      <a:pt x="0" y="15"/>
                    </a:lnTo>
                    <a:close/>
                    <a:moveTo>
                      <a:pt x="3" y="9"/>
                    </a:moveTo>
                    <a:cubicBezTo>
                      <a:pt x="7" y="9"/>
                      <a:pt x="7" y="9"/>
                      <a:pt x="7" y="9"/>
                    </a:cubicBezTo>
                    <a:cubicBezTo>
                      <a:pt x="6" y="5"/>
                      <a:pt x="6" y="5"/>
                      <a:pt x="6" y="5"/>
                    </a:cubicBezTo>
                    <a:cubicBezTo>
                      <a:pt x="6" y="4"/>
                      <a:pt x="5" y="3"/>
                      <a:pt x="5" y="2"/>
                    </a:cubicBezTo>
                    <a:cubicBezTo>
                      <a:pt x="5" y="3"/>
                      <a:pt x="5" y="4"/>
                      <a:pt x="5" y="5"/>
                    </a:cubicBezTo>
                    <a:lnTo>
                      <a:pt x="3"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14" name="Freeform 928"/>
              <p:cNvSpPr>
                <a:spLocks/>
              </p:cNvSpPr>
              <p:nvPr/>
            </p:nvSpPr>
            <p:spPr bwMode="auto">
              <a:xfrm>
                <a:off x="3563938" y="-657225"/>
                <a:ext cx="38100" cy="55563"/>
              </a:xfrm>
              <a:custGeom>
                <a:avLst/>
                <a:gdLst>
                  <a:gd name="T0" fmla="*/ 9 w 10"/>
                  <a:gd name="T1" fmla="*/ 10 h 15"/>
                  <a:gd name="T2" fmla="*/ 10 w 10"/>
                  <a:gd name="T3" fmla="*/ 10 h 15"/>
                  <a:gd name="T4" fmla="*/ 8 w 10"/>
                  <a:gd name="T5" fmla="*/ 14 h 15"/>
                  <a:gd name="T6" fmla="*/ 6 w 10"/>
                  <a:gd name="T7" fmla="*/ 15 h 15"/>
                  <a:gd name="T8" fmla="*/ 3 w 10"/>
                  <a:gd name="T9" fmla="*/ 14 h 15"/>
                  <a:gd name="T10" fmla="*/ 1 w 10"/>
                  <a:gd name="T11" fmla="*/ 11 h 15"/>
                  <a:gd name="T12" fmla="*/ 0 w 10"/>
                  <a:gd name="T13" fmla="*/ 7 h 15"/>
                  <a:gd name="T14" fmla="*/ 1 w 10"/>
                  <a:gd name="T15" fmla="*/ 3 h 15"/>
                  <a:gd name="T16" fmla="*/ 3 w 10"/>
                  <a:gd name="T17" fmla="*/ 1 h 15"/>
                  <a:gd name="T18" fmla="*/ 6 w 10"/>
                  <a:gd name="T19" fmla="*/ 0 h 15"/>
                  <a:gd name="T20" fmla="*/ 8 w 10"/>
                  <a:gd name="T21" fmla="*/ 1 h 15"/>
                  <a:gd name="T22" fmla="*/ 10 w 10"/>
                  <a:gd name="T23" fmla="*/ 4 h 15"/>
                  <a:gd name="T24" fmla="*/ 8 w 10"/>
                  <a:gd name="T25" fmla="*/ 5 h 15"/>
                  <a:gd name="T26" fmla="*/ 7 w 10"/>
                  <a:gd name="T27" fmla="*/ 2 h 15"/>
                  <a:gd name="T28" fmla="*/ 6 w 10"/>
                  <a:gd name="T29" fmla="*/ 2 h 15"/>
                  <a:gd name="T30" fmla="*/ 3 w 10"/>
                  <a:gd name="T31" fmla="*/ 2 h 15"/>
                  <a:gd name="T32" fmla="*/ 2 w 10"/>
                  <a:gd name="T33" fmla="*/ 5 h 15"/>
                  <a:gd name="T34" fmla="*/ 2 w 10"/>
                  <a:gd name="T35" fmla="*/ 7 h 15"/>
                  <a:gd name="T36" fmla="*/ 2 w 10"/>
                  <a:gd name="T37" fmla="*/ 11 h 15"/>
                  <a:gd name="T38" fmla="*/ 4 w 10"/>
                  <a:gd name="T39" fmla="*/ 13 h 15"/>
                  <a:gd name="T40" fmla="*/ 5 w 10"/>
                  <a:gd name="T41" fmla="*/ 13 h 15"/>
                  <a:gd name="T42" fmla="*/ 7 w 10"/>
                  <a:gd name="T43" fmla="*/ 12 h 15"/>
                  <a:gd name="T44" fmla="*/ 9 w 10"/>
                  <a:gd name="T45" fmla="*/ 1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 h="15">
                    <a:moveTo>
                      <a:pt x="9" y="10"/>
                    </a:moveTo>
                    <a:cubicBezTo>
                      <a:pt x="10" y="10"/>
                      <a:pt x="10" y="10"/>
                      <a:pt x="10" y="10"/>
                    </a:cubicBezTo>
                    <a:cubicBezTo>
                      <a:pt x="10" y="12"/>
                      <a:pt x="9" y="13"/>
                      <a:pt x="8" y="14"/>
                    </a:cubicBezTo>
                    <a:cubicBezTo>
                      <a:pt x="8" y="15"/>
                      <a:pt x="7" y="15"/>
                      <a:pt x="6" y="15"/>
                    </a:cubicBezTo>
                    <a:cubicBezTo>
                      <a:pt x="4" y="15"/>
                      <a:pt x="3" y="15"/>
                      <a:pt x="3" y="14"/>
                    </a:cubicBezTo>
                    <a:cubicBezTo>
                      <a:pt x="2" y="13"/>
                      <a:pt x="1" y="12"/>
                      <a:pt x="1" y="11"/>
                    </a:cubicBezTo>
                    <a:cubicBezTo>
                      <a:pt x="1" y="10"/>
                      <a:pt x="0" y="9"/>
                      <a:pt x="0" y="7"/>
                    </a:cubicBezTo>
                    <a:cubicBezTo>
                      <a:pt x="0" y="6"/>
                      <a:pt x="1" y="5"/>
                      <a:pt x="1" y="3"/>
                    </a:cubicBezTo>
                    <a:cubicBezTo>
                      <a:pt x="2" y="2"/>
                      <a:pt x="2" y="1"/>
                      <a:pt x="3" y="1"/>
                    </a:cubicBezTo>
                    <a:cubicBezTo>
                      <a:pt x="4" y="0"/>
                      <a:pt x="5" y="0"/>
                      <a:pt x="6" y="0"/>
                    </a:cubicBezTo>
                    <a:cubicBezTo>
                      <a:pt x="7" y="0"/>
                      <a:pt x="8" y="0"/>
                      <a:pt x="8" y="1"/>
                    </a:cubicBezTo>
                    <a:cubicBezTo>
                      <a:pt x="9" y="2"/>
                      <a:pt x="10" y="3"/>
                      <a:pt x="10" y="4"/>
                    </a:cubicBezTo>
                    <a:cubicBezTo>
                      <a:pt x="8" y="5"/>
                      <a:pt x="8" y="5"/>
                      <a:pt x="8" y="5"/>
                    </a:cubicBezTo>
                    <a:cubicBezTo>
                      <a:pt x="8" y="4"/>
                      <a:pt x="8" y="3"/>
                      <a:pt x="7" y="2"/>
                    </a:cubicBezTo>
                    <a:cubicBezTo>
                      <a:pt x="7" y="2"/>
                      <a:pt x="6" y="2"/>
                      <a:pt x="6" y="2"/>
                    </a:cubicBezTo>
                    <a:cubicBezTo>
                      <a:pt x="5" y="2"/>
                      <a:pt x="4" y="2"/>
                      <a:pt x="3" y="2"/>
                    </a:cubicBezTo>
                    <a:cubicBezTo>
                      <a:pt x="3" y="3"/>
                      <a:pt x="2" y="4"/>
                      <a:pt x="2" y="5"/>
                    </a:cubicBezTo>
                    <a:cubicBezTo>
                      <a:pt x="2" y="6"/>
                      <a:pt x="2" y="6"/>
                      <a:pt x="2" y="7"/>
                    </a:cubicBezTo>
                    <a:cubicBezTo>
                      <a:pt x="2" y="9"/>
                      <a:pt x="2" y="10"/>
                      <a:pt x="2" y="11"/>
                    </a:cubicBezTo>
                    <a:cubicBezTo>
                      <a:pt x="3" y="12"/>
                      <a:pt x="3" y="12"/>
                      <a:pt x="4" y="13"/>
                    </a:cubicBezTo>
                    <a:cubicBezTo>
                      <a:pt x="4" y="13"/>
                      <a:pt x="5" y="13"/>
                      <a:pt x="5" y="13"/>
                    </a:cubicBezTo>
                    <a:cubicBezTo>
                      <a:pt x="6" y="13"/>
                      <a:pt x="7" y="13"/>
                      <a:pt x="7" y="12"/>
                    </a:cubicBezTo>
                    <a:cubicBezTo>
                      <a:pt x="8" y="12"/>
                      <a:pt x="8" y="11"/>
                      <a:pt x="9" y="1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15" name="Freeform 929"/>
              <p:cNvSpPr>
                <a:spLocks/>
              </p:cNvSpPr>
              <p:nvPr/>
            </p:nvSpPr>
            <p:spPr bwMode="auto">
              <a:xfrm>
                <a:off x="3613150" y="-657225"/>
                <a:ext cx="33338" cy="55563"/>
              </a:xfrm>
              <a:custGeom>
                <a:avLst/>
                <a:gdLst>
                  <a:gd name="T0" fmla="*/ 0 w 21"/>
                  <a:gd name="T1" fmla="*/ 35 h 35"/>
                  <a:gd name="T2" fmla="*/ 0 w 21"/>
                  <a:gd name="T3" fmla="*/ 0 h 35"/>
                  <a:gd name="T4" fmla="*/ 5 w 21"/>
                  <a:gd name="T5" fmla="*/ 0 h 35"/>
                  <a:gd name="T6" fmla="*/ 5 w 21"/>
                  <a:gd name="T7" fmla="*/ 14 h 35"/>
                  <a:gd name="T8" fmla="*/ 16 w 21"/>
                  <a:gd name="T9" fmla="*/ 14 h 35"/>
                  <a:gd name="T10" fmla="*/ 16 w 21"/>
                  <a:gd name="T11" fmla="*/ 0 h 35"/>
                  <a:gd name="T12" fmla="*/ 21 w 21"/>
                  <a:gd name="T13" fmla="*/ 0 h 35"/>
                  <a:gd name="T14" fmla="*/ 21 w 21"/>
                  <a:gd name="T15" fmla="*/ 35 h 35"/>
                  <a:gd name="T16" fmla="*/ 16 w 21"/>
                  <a:gd name="T17" fmla="*/ 35 h 35"/>
                  <a:gd name="T18" fmla="*/ 16 w 21"/>
                  <a:gd name="T19" fmla="*/ 18 h 35"/>
                  <a:gd name="T20" fmla="*/ 5 w 21"/>
                  <a:gd name="T21" fmla="*/ 18 h 35"/>
                  <a:gd name="T22" fmla="*/ 5 w 21"/>
                  <a:gd name="T23" fmla="*/ 35 h 35"/>
                  <a:gd name="T24" fmla="*/ 0 w 21"/>
                  <a:gd name="T25" fmla="*/ 35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1" h="35">
                    <a:moveTo>
                      <a:pt x="0" y="35"/>
                    </a:moveTo>
                    <a:lnTo>
                      <a:pt x="0" y="0"/>
                    </a:lnTo>
                    <a:lnTo>
                      <a:pt x="5" y="0"/>
                    </a:lnTo>
                    <a:lnTo>
                      <a:pt x="5" y="14"/>
                    </a:lnTo>
                    <a:lnTo>
                      <a:pt x="16" y="14"/>
                    </a:lnTo>
                    <a:lnTo>
                      <a:pt x="16" y="0"/>
                    </a:lnTo>
                    <a:lnTo>
                      <a:pt x="21" y="0"/>
                    </a:lnTo>
                    <a:lnTo>
                      <a:pt x="21" y="35"/>
                    </a:lnTo>
                    <a:lnTo>
                      <a:pt x="16" y="35"/>
                    </a:lnTo>
                    <a:lnTo>
                      <a:pt x="16" y="18"/>
                    </a:lnTo>
                    <a:lnTo>
                      <a:pt x="5" y="18"/>
                    </a:lnTo>
                    <a:lnTo>
                      <a:pt x="5" y="35"/>
                    </a:lnTo>
                    <a:lnTo>
                      <a:pt x="0" y="3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16" name="Freeform 930"/>
              <p:cNvSpPr>
                <a:spLocks/>
              </p:cNvSpPr>
              <p:nvPr/>
            </p:nvSpPr>
            <p:spPr bwMode="auto">
              <a:xfrm>
                <a:off x="3657600" y="-657225"/>
                <a:ext cx="30163" cy="55563"/>
              </a:xfrm>
              <a:custGeom>
                <a:avLst/>
                <a:gdLst>
                  <a:gd name="T0" fmla="*/ 0 w 19"/>
                  <a:gd name="T1" fmla="*/ 35 h 35"/>
                  <a:gd name="T2" fmla="*/ 0 w 19"/>
                  <a:gd name="T3" fmla="*/ 0 h 35"/>
                  <a:gd name="T4" fmla="*/ 19 w 19"/>
                  <a:gd name="T5" fmla="*/ 0 h 35"/>
                  <a:gd name="T6" fmla="*/ 19 w 19"/>
                  <a:gd name="T7" fmla="*/ 4 h 35"/>
                  <a:gd name="T8" fmla="*/ 5 w 19"/>
                  <a:gd name="T9" fmla="*/ 4 h 35"/>
                  <a:gd name="T10" fmla="*/ 5 w 19"/>
                  <a:gd name="T11" fmla="*/ 14 h 35"/>
                  <a:gd name="T12" fmla="*/ 19 w 19"/>
                  <a:gd name="T13" fmla="*/ 14 h 35"/>
                  <a:gd name="T14" fmla="*/ 19 w 19"/>
                  <a:gd name="T15" fmla="*/ 18 h 35"/>
                  <a:gd name="T16" fmla="*/ 5 w 19"/>
                  <a:gd name="T17" fmla="*/ 18 h 35"/>
                  <a:gd name="T18" fmla="*/ 5 w 19"/>
                  <a:gd name="T19" fmla="*/ 30 h 35"/>
                  <a:gd name="T20" fmla="*/ 19 w 19"/>
                  <a:gd name="T21" fmla="*/ 30 h 35"/>
                  <a:gd name="T22" fmla="*/ 19 w 19"/>
                  <a:gd name="T23" fmla="*/ 35 h 35"/>
                  <a:gd name="T24" fmla="*/ 0 w 19"/>
                  <a:gd name="T25" fmla="*/ 35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 h="35">
                    <a:moveTo>
                      <a:pt x="0" y="35"/>
                    </a:moveTo>
                    <a:lnTo>
                      <a:pt x="0" y="0"/>
                    </a:lnTo>
                    <a:lnTo>
                      <a:pt x="19" y="0"/>
                    </a:lnTo>
                    <a:lnTo>
                      <a:pt x="19" y="4"/>
                    </a:lnTo>
                    <a:lnTo>
                      <a:pt x="5" y="4"/>
                    </a:lnTo>
                    <a:lnTo>
                      <a:pt x="5" y="14"/>
                    </a:lnTo>
                    <a:lnTo>
                      <a:pt x="19" y="14"/>
                    </a:lnTo>
                    <a:lnTo>
                      <a:pt x="19" y="18"/>
                    </a:lnTo>
                    <a:lnTo>
                      <a:pt x="5" y="18"/>
                    </a:lnTo>
                    <a:lnTo>
                      <a:pt x="5" y="30"/>
                    </a:lnTo>
                    <a:lnTo>
                      <a:pt x="19" y="30"/>
                    </a:lnTo>
                    <a:lnTo>
                      <a:pt x="19" y="35"/>
                    </a:lnTo>
                    <a:lnTo>
                      <a:pt x="0" y="3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17" name="Freeform 931"/>
              <p:cNvSpPr>
                <a:spLocks/>
              </p:cNvSpPr>
              <p:nvPr/>
            </p:nvSpPr>
            <p:spPr bwMode="auto">
              <a:xfrm>
                <a:off x="3703638" y="-657225"/>
                <a:ext cx="28575" cy="55563"/>
              </a:xfrm>
              <a:custGeom>
                <a:avLst/>
                <a:gdLst>
                  <a:gd name="T0" fmla="*/ 0 w 18"/>
                  <a:gd name="T1" fmla="*/ 35 h 35"/>
                  <a:gd name="T2" fmla="*/ 0 w 18"/>
                  <a:gd name="T3" fmla="*/ 0 h 35"/>
                  <a:gd name="T4" fmla="*/ 2 w 18"/>
                  <a:gd name="T5" fmla="*/ 0 h 35"/>
                  <a:gd name="T6" fmla="*/ 16 w 18"/>
                  <a:gd name="T7" fmla="*/ 28 h 35"/>
                  <a:gd name="T8" fmla="*/ 16 w 18"/>
                  <a:gd name="T9" fmla="*/ 0 h 35"/>
                  <a:gd name="T10" fmla="*/ 18 w 18"/>
                  <a:gd name="T11" fmla="*/ 0 h 35"/>
                  <a:gd name="T12" fmla="*/ 18 w 18"/>
                  <a:gd name="T13" fmla="*/ 35 h 35"/>
                  <a:gd name="T14" fmla="*/ 16 w 18"/>
                  <a:gd name="T15" fmla="*/ 35 h 35"/>
                  <a:gd name="T16" fmla="*/ 2 w 18"/>
                  <a:gd name="T17" fmla="*/ 7 h 35"/>
                  <a:gd name="T18" fmla="*/ 2 w 18"/>
                  <a:gd name="T19" fmla="*/ 35 h 35"/>
                  <a:gd name="T20" fmla="*/ 0 w 18"/>
                  <a:gd name="T21" fmla="*/ 35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 h="35">
                    <a:moveTo>
                      <a:pt x="0" y="35"/>
                    </a:moveTo>
                    <a:lnTo>
                      <a:pt x="0" y="0"/>
                    </a:lnTo>
                    <a:lnTo>
                      <a:pt x="2" y="0"/>
                    </a:lnTo>
                    <a:lnTo>
                      <a:pt x="16" y="28"/>
                    </a:lnTo>
                    <a:lnTo>
                      <a:pt x="16" y="0"/>
                    </a:lnTo>
                    <a:lnTo>
                      <a:pt x="18" y="0"/>
                    </a:lnTo>
                    <a:lnTo>
                      <a:pt x="18" y="35"/>
                    </a:lnTo>
                    <a:lnTo>
                      <a:pt x="16" y="35"/>
                    </a:lnTo>
                    <a:lnTo>
                      <a:pt x="2" y="7"/>
                    </a:lnTo>
                    <a:lnTo>
                      <a:pt x="2" y="35"/>
                    </a:lnTo>
                    <a:lnTo>
                      <a:pt x="0" y="3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18" name="Freeform 932"/>
              <p:cNvSpPr>
                <a:spLocks/>
              </p:cNvSpPr>
              <p:nvPr/>
            </p:nvSpPr>
            <p:spPr bwMode="auto">
              <a:xfrm>
                <a:off x="3744913" y="-657225"/>
                <a:ext cx="36513" cy="55563"/>
              </a:xfrm>
              <a:custGeom>
                <a:avLst/>
                <a:gdLst>
                  <a:gd name="T0" fmla="*/ 6 w 10"/>
                  <a:gd name="T1" fmla="*/ 9 h 15"/>
                  <a:gd name="T2" fmla="*/ 6 w 10"/>
                  <a:gd name="T3" fmla="*/ 7 h 15"/>
                  <a:gd name="T4" fmla="*/ 10 w 10"/>
                  <a:gd name="T5" fmla="*/ 7 h 15"/>
                  <a:gd name="T6" fmla="*/ 10 w 10"/>
                  <a:gd name="T7" fmla="*/ 13 h 15"/>
                  <a:gd name="T8" fmla="*/ 8 w 10"/>
                  <a:gd name="T9" fmla="*/ 14 h 15"/>
                  <a:gd name="T10" fmla="*/ 6 w 10"/>
                  <a:gd name="T11" fmla="*/ 15 h 15"/>
                  <a:gd name="T12" fmla="*/ 3 w 10"/>
                  <a:gd name="T13" fmla="*/ 14 h 15"/>
                  <a:gd name="T14" fmla="*/ 1 w 10"/>
                  <a:gd name="T15" fmla="*/ 11 h 15"/>
                  <a:gd name="T16" fmla="*/ 0 w 10"/>
                  <a:gd name="T17" fmla="*/ 8 h 15"/>
                  <a:gd name="T18" fmla="*/ 1 w 10"/>
                  <a:gd name="T19" fmla="*/ 4 h 15"/>
                  <a:gd name="T20" fmla="*/ 3 w 10"/>
                  <a:gd name="T21" fmla="*/ 1 h 15"/>
                  <a:gd name="T22" fmla="*/ 6 w 10"/>
                  <a:gd name="T23" fmla="*/ 0 h 15"/>
                  <a:gd name="T24" fmla="*/ 8 w 10"/>
                  <a:gd name="T25" fmla="*/ 1 h 15"/>
                  <a:gd name="T26" fmla="*/ 9 w 10"/>
                  <a:gd name="T27" fmla="*/ 2 h 15"/>
                  <a:gd name="T28" fmla="*/ 10 w 10"/>
                  <a:gd name="T29" fmla="*/ 4 h 15"/>
                  <a:gd name="T30" fmla="*/ 9 w 10"/>
                  <a:gd name="T31" fmla="*/ 5 h 15"/>
                  <a:gd name="T32" fmla="*/ 8 w 10"/>
                  <a:gd name="T33" fmla="*/ 3 h 15"/>
                  <a:gd name="T34" fmla="*/ 7 w 10"/>
                  <a:gd name="T35" fmla="*/ 2 h 15"/>
                  <a:gd name="T36" fmla="*/ 6 w 10"/>
                  <a:gd name="T37" fmla="*/ 2 h 15"/>
                  <a:gd name="T38" fmla="*/ 4 w 10"/>
                  <a:gd name="T39" fmla="*/ 2 h 15"/>
                  <a:gd name="T40" fmla="*/ 3 w 10"/>
                  <a:gd name="T41" fmla="*/ 3 h 15"/>
                  <a:gd name="T42" fmla="*/ 2 w 10"/>
                  <a:gd name="T43" fmla="*/ 5 h 15"/>
                  <a:gd name="T44" fmla="*/ 2 w 10"/>
                  <a:gd name="T45" fmla="*/ 7 h 15"/>
                  <a:gd name="T46" fmla="*/ 2 w 10"/>
                  <a:gd name="T47" fmla="*/ 11 h 15"/>
                  <a:gd name="T48" fmla="*/ 4 w 10"/>
                  <a:gd name="T49" fmla="*/ 13 h 15"/>
                  <a:gd name="T50" fmla="*/ 6 w 10"/>
                  <a:gd name="T51" fmla="*/ 13 h 15"/>
                  <a:gd name="T52" fmla="*/ 8 w 10"/>
                  <a:gd name="T53" fmla="*/ 13 h 15"/>
                  <a:gd name="T54" fmla="*/ 9 w 10"/>
                  <a:gd name="T55" fmla="*/ 12 h 15"/>
                  <a:gd name="T56" fmla="*/ 9 w 10"/>
                  <a:gd name="T57" fmla="*/ 9 h 15"/>
                  <a:gd name="T58" fmla="*/ 6 w 10"/>
                  <a:gd name="T59" fmla="*/ 9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0" h="15">
                    <a:moveTo>
                      <a:pt x="6" y="9"/>
                    </a:moveTo>
                    <a:cubicBezTo>
                      <a:pt x="6" y="7"/>
                      <a:pt x="6" y="7"/>
                      <a:pt x="6" y="7"/>
                    </a:cubicBezTo>
                    <a:cubicBezTo>
                      <a:pt x="10" y="7"/>
                      <a:pt x="10" y="7"/>
                      <a:pt x="10" y="7"/>
                    </a:cubicBezTo>
                    <a:cubicBezTo>
                      <a:pt x="10" y="13"/>
                      <a:pt x="10" y="13"/>
                      <a:pt x="10" y="13"/>
                    </a:cubicBezTo>
                    <a:cubicBezTo>
                      <a:pt x="10" y="13"/>
                      <a:pt x="9" y="14"/>
                      <a:pt x="8" y="14"/>
                    </a:cubicBezTo>
                    <a:cubicBezTo>
                      <a:pt x="7" y="15"/>
                      <a:pt x="7" y="15"/>
                      <a:pt x="6" y="15"/>
                    </a:cubicBezTo>
                    <a:cubicBezTo>
                      <a:pt x="5" y="15"/>
                      <a:pt x="4" y="15"/>
                      <a:pt x="3" y="14"/>
                    </a:cubicBezTo>
                    <a:cubicBezTo>
                      <a:pt x="2" y="13"/>
                      <a:pt x="1" y="13"/>
                      <a:pt x="1" y="11"/>
                    </a:cubicBezTo>
                    <a:cubicBezTo>
                      <a:pt x="1" y="10"/>
                      <a:pt x="0" y="9"/>
                      <a:pt x="0" y="8"/>
                    </a:cubicBezTo>
                    <a:cubicBezTo>
                      <a:pt x="0" y="6"/>
                      <a:pt x="1" y="5"/>
                      <a:pt x="1" y="4"/>
                    </a:cubicBezTo>
                    <a:cubicBezTo>
                      <a:pt x="1" y="2"/>
                      <a:pt x="2" y="2"/>
                      <a:pt x="3" y="1"/>
                    </a:cubicBezTo>
                    <a:cubicBezTo>
                      <a:pt x="4" y="0"/>
                      <a:pt x="5" y="0"/>
                      <a:pt x="6" y="0"/>
                    </a:cubicBezTo>
                    <a:cubicBezTo>
                      <a:pt x="7" y="0"/>
                      <a:pt x="7" y="0"/>
                      <a:pt x="8" y="1"/>
                    </a:cubicBezTo>
                    <a:cubicBezTo>
                      <a:pt x="9" y="1"/>
                      <a:pt x="9" y="1"/>
                      <a:pt x="9" y="2"/>
                    </a:cubicBezTo>
                    <a:cubicBezTo>
                      <a:pt x="10" y="3"/>
                      <a:pt x="10" y="3"/>
                      <a:pt x="10" y="4"/>
                    </a:cubicBezTo>
                    <a:cubicBezTo>
                      <a:pt x="9" y="5"/>
                      <a:pt x="9" y="5"/>
                      <a:pt x="9" y="5"/>
                    </a:cubicBezTo>
                    <a:cubicBezTo>
                      <a:pt x="9" y="4"/>
                      <a:pt x="9" y="3"/>
                      <a:pt x="8" y="3"/>
                    </a:cubicBezTo>
                    <a:cubicBezTo>
                      <a:pt x="8" y="3"/>
                      <a:pt x="8" y="2"/>
                      <a:pt x="7" y="2"/>
                    </a:cubicBezTo>
                    <a:cubicBezTo>
                      <a:pt x="7" y="2"/>
                      <a:pt x="6" y="2"/>
                      <a:pt x="6" y="2"/>
                    </a:cubicBezTo>
                    <a:cubicBezTo>
                      <a:pt x="5" y="2"/>
                      <a:pt x="5" y="2"/>
                      <a:pt x="4" y="2"/>
                    </a:cubicBezTo>
                    <a:cubicBezTo>
                      <a:pt x="4" y="2"/>
                      <a:pt x="3" y="3"/>
                      <a:pt x="3" y="3"/>
                    </a:cubicBezTo>
                    <a:cubicBezTo>
                      <a:pt x="3" y="4"/>
                      <a:pt x="2" y="4"/>
                      <a:pt x="2" y="5"/>
                    </a:cubicBezTo>
                    <a:cubicBezTo>
                      <a:pt x="2" y="5"/>
                      <a:pt x="2" y="6"/>
                      <a:pt x="2" y="7"/>
                    </a:cubicBezTo>
                    <a:cubicBezTo>
                      <a:pt x="2" y="9"/>
                      <a:pt x="2" y="10"/>
                      <a:pt x="2" y="11"/>
                    </a:cubicBezTo>
                    <a:cubicBezTo>
                      <a:pt x="3" y="12"/>
                      <a:pt x="3" y="12"/>
                      <a:pt x="4" y="13"/>
                    </a:cubicBezTo>
                    <a:cubicBezTo>
                      <a:pt x="4" y="13"/>
                      <a:pt x="5" y="13"/>
                      <a:pt x="6" y="13"/>
                    </a:cubicBezTo>
                    <a:cubicBezTo>
                      <a:pt x="6" y="13"/>
                      <a:pt x="7" y="13"/>
                      <a:pt x="8" y="13"/>
                    </a:cubicBezTo>
                    <a:cubicBezTo>
                      <a:pt x="8" y="12"/>
                      <a:pt x="9" y="12"/>
                      <a:pt x="9" y="12"/>
                    </a:cubicBezTo>
                    <a:cubicBezTo>
                      <a:pt x="9" y="9"/>
                      <a:pt x="9" y="9"/>
                      <a:pt x="9" y="9"/>
                    </a:cubicBezTo>
                    <a:lnTo>
                      <a:pt x="6"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19" name="Freeform 933"/>
              <p:cNvSpPr>
                <a:spLocks/>
              </p:cNvSpPr>
              <p:nvPr/>
            </p:nvSpPr>
            <p:spPr bwMode="auto">
              <a:xfrm>
                <a:off x="3797300" y="-657225"/>
                <a:ext cx="30163" cy="55563"/>
              </a:xfrm>
              <a:custGeom>
                <a:avLst/>
                <a:gdLst>
                  <a:gd name="T0" fmla="*/ 0 w 19"/>
                  <a:gd name="T1" fmla="*/ 35 h 35"/>
                  <a:gd name="T2" fmla="*/ 0 w 19"/>
                  <a:gd name="T3" fmla="*/ 0 h 35"/>
                  <a:gd name="T4" fmla="*/ 19 w 19"/>
                  <a:gd name="T5" fmla="*/ 0 h 35"/>
                  <a:gd name="T6" fmla="*/ 19 w 19"/>
                  <a:gd name="T7" fmla="*/ 4 h 35"/>
                  <a:gd name="T8" fmla="*/ 2 w 19"/>
                  <a:gd name="T9" fmla="*/ 4 h 35"/>
                  <a:gd name="T10" fmla="*/ 2 w 19"/>
                  <a:gd name="T11" fmla="*/ 14 h 35"/>
                  <a:gd name="T12" fmla="*/ 16 w 19"/>
                  <a:gd name="T13" fmla="*/ 14 h 35"/>
                  <a:gd name="T14" fmla="*/ 16 w 19"/>
                  <a:gd name="T15" fmla="*/ 18 h 35"/>
                  <a:gd name="T16" fmla="*/ 2 w 19"/>
                  <a:gd name="T17" fmla="*/ 18 h 35"/>
                  <a:gd name="T18" fmla="*/ 2 w 19"/>
                  <a:gd name="T19" fmla="*/ 30 h 35"/>
                  <a:gd name="T20" fmla="*/ 19 w 19"/>
                  <a:gd name="T21" fmla="*/ 30 h 35"/>
                  <a:gd name="T22" fmla="*/ 19 w 19"/>
                  <a:gd name="T23" fmla="*/ 35 h 35"/>
                  <a:gd name="T24" fmla="*/ 0 w 19"/>
                  <a:gd name="T25" fmla="*/ 35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 h="35">
                    <a:moveTo>
                      <a:pt x="0" y="35"/>
                    </a:moveTo>
                    <a:lnTo>
                      <a:pt x="0" y="0"/>
                    </a:lnTo>
                    <a:lnTo>
                      <a:pt x="19" y="0"/>
                    </a:lnTo>
                    <a:lnTo>
                      <a:pt x="19" y="4"/>
                    </a:lnTo>
                    <a:lnTo>
                      <a:pt x="2" y="4"/>
                    </a:lnTo>
                    <a:lnTo>
                      <a:pt x="2" y="14"/>
                    </a:lnTo>
                    <a:lnTo>
                      <a:pt x="16" y="14"/>
                    </a:lnTo>
                    <a:lnTo>
                      <a:pt x="16" y="18"/>
                    </a:lnTo>
                    <a:lnTo>
                      <a:pt x="2" y="18"/>
                    </a:lnTo>
                    <a:lnTo>
                      <a:pt x="2" y="30"/>
                    </a:lnTo>
                    <a:lnTo>
                      <a:pt x="19" y="30"/>
                    </a:lnTo>
                    <a:lnTo>
                      <a:pt x="19" y="35"/>
                    </a:lnTo>
                    <a:lnTo>
                      <a:pt x="0" y="3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20" name="Freeform 934"/>
              <p:cNvSpPr>
                <a:spLocks/>
              </p:cNvSpPr>
              <p:nvPr/>
            </p:nvSpPr>
            <p:spPr bwMode="auto">
              <a:xfrm>
                <a:off x="3838575" y="-657225"/>
                <a:ext cx="30163" cy="55563"/>
              </a:xfrm>
              <a:custGeom>
                <a:avLst/>
                <a:gdLst>
                  <a:gd name="T0" fmla="*/ 0 w 8"/>
                  <a:gd name="T1" fmla="*/ 10 h 15"/>
                  <a:gd name="T2" fmla="*/ 1 w 8"/>
                  <a:gd name="T3" fmla="*/ 10 h 15"/>
                  <a:gd name="T4" fmla="*/ 1 w 8"/>
                  <a:gd name="T5" fmla="*/ 12 h 15"/>
                  <a:gd name="T6" fmla="*/ 2 w 8"/>
                  <a:gd name="T7" fmla="*/ 13 h 15"/>
                  <a:gd name="T8" fmla="*/ 4 w 8"/>
                  <a:gd name="T9" fmla="*/ 13 h 15"/>
                  <a:gd name="T10" fmla="*/ 6 w 8"/>
                  <a:gd name="T11" fmla="*/ 13 h 15"/>
                  <a:gd name="T12" fmla="*/ 6 w 8"/>
                  <a:gd name="T13" fmla="*/ 12 h 15"/>
                  <a:gd name="T14" fmla="*/ 7 w 8"/>
                  <a:gd name="T15" fmla="*/ 11 h 15"/>
                  <a:gd name="T16" fmla="*/ 6 w 8"/>
                  <a:gd name="T17" fmla="*/ 10 h 15"/>
                  <a:gd name="T18" fmla="*/ 6 w 8"/>
                  <a:gd name="T19" fmla="*/ 9 h 15"/>
                  <a:gd name="T20" fmla="*/ 4 w 8"/>
                  <a:gd name="T21" fmla="*/ 8 h 15"/>
                  <a:gd name="T22" fmla="*/ 1 w 8"/>
                  <a:gd name="T23" fmla="*/ 7 h 15"/>
                  <a:gd name="T24" fmla="*/ 0 w 8"/>
                  <a:gd name="T25" fmla="*/ 6 h 15"/>
                  <a:gd name="T26" fmla="*/ 0 w 8"/>
                  <a:gd name="T27" fmla="*/ 4 h 15"/>
                  <a:gd name="T28" fmla="*/ 0 w 8"/>
                  <a:gd name="T29" fmla="*/ 2 h 15"/>
                  <a:gd name="T30" fmla="*/ 2 w 8"/>
                  <a:gd name="T31" fmla="*/ 1 h 15"/>
                  <a:gd name="T32" fmla="*/ 4 w 8"/>
                  <a:gd name="T33" fmla="*/ 0 h 15"/>
                  <a:gd name="T34" fmla="*/ 6 w 8"/>
                  <a:gd name="T35" fmla="*/ 1 h 15"/>
                  <a:gd name="T36" fmla="*/ 7 w 8"/>
                  <a:gd name="T37" fmla="*/ 2 h 15"/>
                  <a:gd name="T38" fmla="*/ 8 w 8"/>
                  <a:gd name="T39" fmla="*/ 4 h 15"/>
                  <a:gd name="T40" fmla="*/ 6 w 8"/>
                  <a:gd name="T41" fmla="*/ 4 h 15"/>
                  <a:gd name="T42" fmla="*/ 6 w 8"/>
                  <a:gd name="T43" fmla="*/ 2 h 15"/>
                  <a:gd name="T44" fmla="*/ 4 w 8"/>
                  <a:gd name="T45" fmla="*/ 2 h 15"/>
                  <a:gd name="T46" fmla="*/ 2 w 8"/>
                  <a:gd name="T47" fmla="*/ 2 h 15"/>
                  <a:gd name="T48" fmla="*/ 1 w 8"/>
                  <a:gd name="T49" fmla="*/ 4 h 15"/>
                  <a:gd name="T50" fmla="*/ 2 w 8"/>
                  <a:gd name="T51" fmla="*/ 5 h 15"/>
                  <a:gd name="T52" fmla="*/ 4 w 8"/>
                  <a:gd name="T53" fmla="*/ 6 h 15"/>
                  <a:gd name="T54" fmla="*/ 6 w 8"/>
                  <a:gd name="T55" fmla="*/ 7 h 15"/>
                  <a:gd name="T56" fmla="*/ 8 w 8"/>
                  <a:gd name="T57" fmla="*/ 9 h 15"/>
                  <a:gd name="T58" fmla="*/ 8 w 8"/>
                  <a:gd name="T59" fmla="*/ 11 h 15"/>
                  <a:gd name="T60" fmla="*/ 8 w 8"/>
                  <a:gd name="T61" fmla="*/ 13 h 15"/>
                  <a:gd name="T62" fmla="*/ 6 w 8"/>
                  <a:gd name="T63" fmla="*/ 14 h 15"/>
                  <a:gd name="T64" fmla="*/ 4 w 8"/>
                  <a:gd name="T65" fmla="*/ 15 h 15"/>
                  <a:gd name="T66" fmla="*/ 2 w 8"/>
                  <a:gd name="T67" fmla="*/ 14 h 15"/>
                  <a:gd name="T68" fmla="*/ 0 w 8"/>
                  <a:gd name="T69" fmla="*/ 13 h 15"/>
                  <a:gd name="T70" fmla="*/ 0 w 8"/>
                  <a:gd name="T71" fmla="*/ 1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 h="15">
                    <a:moveTo>
                      <a:pt x="0" y="10"/>
                    </a:moveTo>
                    <a:cubicBezTo>
                      <a:pt x="1" y="10"/>
                      <a:pt x="1" y="10"/>
                      <a:pt x="1" y="10"/>
                    </a:cubicBezTo>
                    <a:cubicBezTo>
                      <a:pt x="1" y="11"/>
                      <a:pt x="1" y="11"/>
                      <a:pt x="1" y="12"/>
                    </a:cubicBezTo>
                    <a:cubicBezTo>
                      <a:pt x="2" y="12"/>
                      <a:pt x="2" y="13"/>
                      <a:pt x="2" y="13"/>
                    </a:cubicBezTo>
                    <a:cubicBezTo>
                      <a:pt x="3" y="13"/>
                      <a:pt x="3" y="13"/>
                      <a:pt x="4" y="13"/>
                    </a:cubicBezTo>
                    <a:cubicBezTo>
                      <a:pt x="5" y="13"/>
                      <a:pt x="5" y="13"/>
                      <a:pt x="6" y="13"/>
                    </a:cubicBezTo>
                    <a:cubicBezTo>
                      <a:pt x="6" y="13"/>
                      <a:pt x="6" y="12"/>
                      <a:pt x="6" y="12"/>
                    </a:cubicBezTo>
                    <a:cubicBezTo>
                      <a:pt x="7" y="12"/>
                      <a:pt x="7" y="11"/>
                      <a:pt x="7" y="11"/>
                    </a:cubicBezTo>
                    <a:cubicBezTo>
                      <a:pt x="7" y="10"/>
                      <a:pt x="7" y="10"/>
                      <a:pt x="6" y="10"/>
                    </a:cubicBezTo>
                    <a:cubicBezTo>
                      <a:pt x="6" y="9"/>
                      <a:pt x="6" y="9"/>
                      <a:pt x="6" y="9"/>
                    </a:cubicBezTo>
                    <a:cubicBezTo>
                      <a:pt x="5" y="9"/>
                      <a:pt x="5" y="8"/>
                      <a:pt x="4" y="8"/>
                    </a:cubicBezTo>
                    <a:cubicBezTo>
                      <a:pt x="3" y="8"/>
                      <a:pt x="2" y="7"/>
                      <a:pt x="1" y="7"/>
                    </a:cubicBezTo>
                    <a:cubicBezTo>
                      <a:pt x="1" y="7"/>
                      <a:pt x="1" y="6"/>
                      <a:pt x="0" y="6"/>
                    </a:cubicBezTo>
                    <a:cubicBezTo>
                      <a:pt x="0" y="5"/>
                      <a:pt x="0" y="5"/>
                      <a:pt x="0" y="4"/>
                    </a:cubicBezTo>
                    <a:cubicBezTo>
                      <a:pt x="0" y="3"/>
                      <a:pt x="0" y="3"/>
                      <a:pt x="0" y="2"/>
                    </a:cubicBezTo>
                    <a:cubicBezTo>
                      <a:pt x="1" y="1"/>
                      <a:pt x="1" y="1"/>
                      <a:pt x="2" y="1"/>
                    </a:cubicBezTo>
                    <a:cubicBezTo>
                      <a:pt x="2" y="0"/>
                      <a:pt x="3" y="0"/>
                      <a:pt x="4" y="0"/>
                    </a:cubicBezTo>
                    <a:cubicBezTo>
                      <a:pt x="5" y="0"/>
                      <a:pt x="5" y="0"/>
                      <a:pt x="6" y="1"/>
                    </a:cubicBezTo>
                    <a:cubicBezTo>
                      <a:pt x="7" y="1"/>
                      <a:pt x="7" y="1"/>
                      <a:pt x="7" y="2"/>
                    </a:cubicBezTo>
                    <a:cubicBezTo>
                      <a:pt x="8" y="3"/>
                      <a:pt x="8" y="3"/>
                      <a:pt x="8" y="4"/>
                    </a:cubicBezTo>
                    <a:cubicBezTo>
                      <a:pt x="6" y="4"/>
                      <a:pt x="6" y="4"/>
                      <a:pt x="6" y="4"/>
                    </a:cubicBezTo>
                    <a:cubicBezTo>
                      <a:pt x="6" y="4"/>
                      <a:pt x="6" y="3"/>
                      <a:pt x="6" y="2"/>
                    </a:cubicBezTo>
                    <a:cubicBezTo>
                      <a:pt x="5" y="2"/>
                      <a:pt x="5" y="2"/>
                      <a:pt x="4" y="2"/>
                    </a:cubicBezTo>
                    <a:cubicBezTo>
                      <a:pt x="3" y="2"/>
                      <a:pt x="2" y="2"/>
                      <a:pt x="2" y="2"/>
                    </a:cubicBezTo>
                    <a:cubicBezTo>
                      <a:pt x="2" y="3"/>
                      <a:pt x="1" y="3"/>
                      <a:pt x="1" y="4"/>
                    </a:cubicBezTo>
                    <a:cubicBezTo>
                      <a:pt x="1" y="4"/>
                      <a:pt x="1" y="5"/>
                      <a:pt x="2" y="5"/>
                    </a:cubicBezTo>
                    <a:cubicBezTo>
                      <a:pt x="2" y="6"/>
                      <a:pt x="3" y="6"/>
                      <a:pt x="4" y="6"/>
                    </a:cubicBezTo>
                    <a:cubicBezTo>
                      <a:pt x="5" y="7"/>
                      <a:pt x="6" y="7"/>
                      <a:pt x="6" y="7"/>
                    </a:cubicBezTo>
                    <a:cubicBezTo>
                      <a:pt x="7" y="8"/>
                      <a:pt x="7" y="8"/>
                      <a:pt x="8" y="9"/>
                    </a:cubicBezTo>
                    <a:cubicBezTo>
                      <a:pt x="8" y="9"/>
                      <a:pt x="8" y="10"/>
                      <a:pt x="8" y="11"/>
                    </a:cubicBezTo>
                    <a:cubicBezTo>
                      <a:pt x="8" y="11"/>
                      <a:pt x="8" y="12"/>
                      <a:pt x="8" y="13"/>
                    </a:cubicBezTo>
                    <a:cubicBezTo>
                      <a:pt x="7" y="14"/>
                      <a:pt x="7" y="14"/>
                      <a:pt x="6" y="14"/>
                    </a:cubicBezTo>
                    <a:cubicBezTo>
                      <a:pt x="6" y="15"/>
                      <a:pt x="5" y="15"/>
                      <a:pt x="4" y="15"/>
                    </a:cubicBezTo>
                    <a:cubicBezTo>
                      <a:pt x="3" y="15"/>
                      <a:pt x="2" y="15"/>
                      <a:pt x="2" y="14"/>
                    </a:cubicBezTo>
                    <a:cubicBezTo>
                      <a:pt x="1" y="14"/>
                      <a:pt x="1" y="13"/>
                      <a:pt x="0" y="13"/>
                    </a:cubicBezTo>
                    <a:cubicBezTo>
                      <a:pt x="0" y="12"/>
                      <a:pt x="0" y="11"/>
                      <a:pt x="0" y="1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21" name="Freeform 935"/>
              <p:cNvSpPr>
                <a:spLocks/>
              </p:cNvSpPr>
              <p:nvPr/>
            </p:nvSpPr>
            <p:spPr bwMode="auto">
              <a:xfrm>
                <a:off x="3879850" y="-657225"/>
                <a:ext cx="30163" cy="55563"/>
              </a:xfrm>
              <a:custGeom>
                <a:avLst/>
                <a:gdLst>
                  <a:gd name="T0" fmla="*/ 7 w 19"/>
                  <a:gd name="T1" fmla="*/ 35 h 35"/>
                  <a:gd name="T2" fmla="*/ 7 w 19"/>
                  <a:gd name="T3" fmla="*/ 4 h 35"/>
                  <a:gd name="T4" fmla="*/ 0 w 19"/>
                  <a:gd name="T5" fmla="*/ 4 h 35"/>
                  <a:gd name="T6" fmla="*/ 0 w 19"/>
                  <a:gd name="T7" fmla="*/ 0 h 35"/>
                  <a:gd name="T8" fmla="*/ 19 w 19"/>
                  <a:gd name="T9" fmla="*/ 0 h 35"/>
                  <a:gd name="T10" fmla="*/ 19 w 19"/>
                  <a:gd name="T11" fmla="*/ 4 h 35"/>
                  <a:gd name="T12" fmla="*/ 12 w 19"/>
                  <a:gd name="T13" fmla="*/ 4 h 35"/>
                  <a:gd name="T14" fmla="*/ 12 w 19"/>
                  <a:gd name="T15" fmla="*/ 35 h 35"/>
                  <a:gd name="T16" fmla="*/ 7 w 19"/>
                  <a:gd name="T17" fmla="*/ 35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35">
                    <a:moveTo>
                      <a:pt x="7" y="35"/>
                    </a:moveTo>
                    <a:lnTo>
                      <a:pt x="7" y="4"/>
                    </a:lnTo>
                    <a:lnTo>
                      <a:pt x="0" y="4"/>
                    </a:lnTo>
                    <a:lnTo>
                      <a:pt x="0" y="0"/>
                    </a:lnTo>
                    <a:lnTo>
                      <a:pt x="19" y="0"/>
                    </a:lnTo>
                    <a:lnTo>
                      <a:pt x="19" y="4"/>
                    </a:lnTo>
                    <a:lnTo>
                      <a:pt x="12" y="4"/>
                    </a:lnTo>
                    <a:lnTo>
                      <a:pt x="12" y="35"/>
                    </a:lnTo>
                    <a:lnTo>
                      <a:pt x="7" y="3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22" name="Freeform 936"/>
              <p:cNvSpPr>
                <a:spLocks noEditPoints="1"/>
              </p:cNvSpPr>
              <p:nvPr/>
            </p:nvSpPr>
            <p:spPr bwMode="auto">
              <a:xfrm>
                <a:off x="3913188" y="-657225"/>
                <a:ext cx="38100" cy="55563"/>
              </a:xfrm>
              <a:custGeom>
                <a:avLst/>
                <a:gdLst>
                  <a:gd name="T0" fmla="*/ 0 w 10"/>
                  <a:gd name="T1" fmla="*/ 15 h 15"/>
                  <a:gd name="T2" fmla="*/ 4 w 10"/>
                  <a:gd name="T3" fmla="*/ 0 h 15"/>
                  <a:gd name="T4" fmla="*/ 5 w 10"/>
                  <a:gd name="T5" fmla="*/ 0 h 15"/>
                  <a:gd name="T6" fmla="*/ 10 w 10"/>
                  <a:gd name="T7" fmla="*/ 15 h 15"/>
                  <a:gd name="T8" fmla="*/ 8 w 10"/>
                  <a:gd name="T9" fmla="*/ 15 h 15"/>
                  <a:gd name="T10" fmla="*/ 7 w 10"/>
                  <a:gd name="T11" fmla="*/ 10 h 15"/>
                  <a:gd name="T12" fmla="*/ 2 w 10"/>
                  <a:gd name="T13" fmla="*/ 10 h 15"/>
                  <a:gd name="T14" fmla="*/ 1 w 10"/>
                  <a:gd name="T15" fmla="*/ 15 h 15"/>
                  <a:gd name="T16" fmla="*/ 0 w 10"/>
                  <a:gd name="T17" fmla="*/ 15 h 15"/>
                  <a:gd name="T18" fmla="*/ 3 w 10"/>
                  <a:gd name="T19" fmla="*/ 9 h 15"/>
                  <a:gd name="T20" fmla="*/ 6 w 10"/>
                  <a:gd name="T21" fmla="*/ 9 h 15"/>
                  <a:gd name="T22" fmla="*/ 5 w 10"/>
                  <a:gd name="T23" fmla="*/ 5 h 15"/>
                  <a:gd name="T24" fmla="*/ 4 w 10"/>
                  <a:gd name="T25" fmla="*/ 2 h 15"/>
                  <a:gd name="T26" fmla="*/ 4 w 10"/>
                  <a:gd name="T27" fmla="*/ 5 h 15"/>
                  <a:gd name="T28" fmla="*/ 3 w 10"/>
                  <a:gd name="T29" fmla="*/ 9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 h="15">
                    <a:moveTo>
                      <a:pt x="0" y="15"/>
                    </a:moveTo>
                    <a:cubicBezTo>
                      <a:pt x="4" y="0"/>
                      <a:pt x="4" y="0"/>
                      <a:pt x="4" y="0"/>
                    </a:cubicBezTo>
                    <a:cubicBezTo>
                      <a:pt x="5" y="0"/>
                      <a:pt x="5" y="0"/>
                      <a:pt x="5" y="0"/>
                    </a:cubicBezTo>
                    <a:cubicBezTo>
                      <a:pt x="10" y="15"/>
                      <a:pt x="10" y="15"/>
                      <a:pt x="10" y="15"/>
                    </a:cubicBezTo>
                    <a:cubicBezTo>
                      <a:pt x="8" y="15"/>
                      <a:pt x="8" y="15"/>
                      <a:pt x="8" y="15"/>
                    </a:cubicBezTo>
                    <a:cubicBezTo>
                      <a:pt x="7" y="10"/>
                      <a:pt x="7" y="10"/>
                      <a:pt x="7" y="10"/>
                    </a:cubicBezTo>
                    <a:cubicBezTo>
                      <a:pt x="2" y="10"/>
                      <a:pt x="2" y="10"/>
                      <a:pt x="2" y="10"/>
                    </a:cubicBezTo>
                    <a:cubicBezTo>
                      <a:pt x="1" y="15"/>
                      <a:pt x="1" y="15"/>
                      <a:pt x="1" y="15"/>
                    </a:cubicBezTo>
                    <a:lnTo>
                      <a:pt x="0" y="15"/>
                    </a:lnTo>
                    <a:close/>
                    <a:moveTo>
                      <a:pt x="3" y="9"/>
                    </a:moveTo>
                    <a:cubicBezTo>
                      <a:pt x="6" y="9"/>
                      <a:pt x="6" y="9"/>
                      <a:pt x="6" y="9"/>
                    </a:cubicBezTo>
                    <a:cubicBezTo>
                      <a:pt x="5" y="5"/>
                      <a:pt x="5" y="5"/>
                      <a:pt x="5" y="5"/>
                    </a:cubicBezTo>
                    <a:cubicBezTo>
                      <a:pt x="5" y="4"/>
                      <a:pt x="5" y="3"/>
                      <a:pt x="4" y="2"/>
                    </a:cubicBezTo>
                    <a:cubicBezTo>
                      <a:pt x="4" y="3"/>
                      <a:pt x="4" y="4"/>
                      <a:pt x="4" y="5"/>
                    </a:cubicBezTo>
                    <a:lnTo>
                      <a:pt x="3"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23" name="Freeform 937"/>
              <p:cNvSpPr>
                <a:spLocks/>
              </p:cNvSpPr>
              <p:nvPr/>
            </p:nvSpPr>
            <p:spPr bwMode="auto">
              <a:xfrm>
                <a:off x="3951288" y="-657225"/>
                <a:ext cx="33338" cy="55563"/>
              </a:xfrm>
              <a:custGeom>
                <a:avLst/>
                <a:gdLst>
                  <a:gd name="T0" fmla="*/ 9 w 21"/>
                  <a:gd name="T1" fmla="*/ 35 h 35"/>
                  <a:gd name="T2" fmla="*/ 9 w 21"/>
                  <a:gd name="T3" fmla="*/ 4 h 35"/>
                  <a:gd name="T4" fmla="*/ 0 w 21"/>
                  <a:gd name="T5" fmla="*/ 4 h 35"/>
                  <a:gd name="T6" fmla="*/ 0 w 21"/>
                  <a:gd name="T7" fmla="*/ 0 h 35"/>
                  <a:gd name="T8" fmla="*/ 21 w 21"/>
                  <a:gd name="T9" fmla="*/ 0 h 35"/>
                  <a:gd name="T10" fmla="*/ 21 w 21"/>
                  <a:gd name="T11" fmla="*/ 4 h 35"/>
                  <a:gd name="T12" fmla="*/ 12 w 21"/>
                  <a:gd name="T13" fmla="*/ 4 h 35"/>
                  <a:gd name="T14" fmla="*/ 12 w 21"/>
                  <a:gd name="T15" fmla="*/ 35 h 35"/>
                  <a:gd name="T16" fmla="*/ 9 w 21"/>
                  <a:gd name="T17" fmla="*/ 35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 h="35">
                    <a:moveTo>
                      <a:pt x="9" y="35"/>
                    </a:moveTo>
                    <a:lnTo>
                      <a:pt x="9" y="4"/>
                    </a:lnTo>
                    <a:lnTo>
                      <a:pt x="0" y="4"/>
                    </a:lnTo>
                    <a:lnTo>
                      <a:pt x="0" y="0"/>
                    </a:lnTo>
                    <a:lnTo>
                      <a:pt x="21" y="0"/>
                    </a:lnTo>
                    <a:lnTo>
                      <a:pt x="21" y="4"/>
                    </a:lnTo>
                    <a:lnTo>
                      <a:pt x="12" y="4"/>
                    </a:lnTo>
                    <a:lnTo>
                      <a:pt x="12" y="35"/>
                    </a:lnTo>
                    <a:lnTo>
                      <a:pt x="9" y="3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24" name="Freeform 938"/>
              <p:cNvSpPr>
                <a:spLocks/>
              </p:cNvSpPr>
              <p:nvPr/>
            </p:nvSpPr>
            <p:spPr bwMode="auto">
              <a:xfrm>
                <a:off x="3992563" y="-657225"/>
                <a:ext cx="33338" cy="55563"/>
              </a:xfrm>
              <a:custGeom>
                <a:avLst/>
                <a:gdLst>
                  <a:gd name="T0" fmla="*/ 0 w 21"/>
                  <a:gd name="T1" fmla="*/ 35 h 35"/>
                  <a:gd name="T2" fmla="*/ 0 w 21"/>
                  <a:gd name="T3" fmla="*/ 0 h 35"/>
                  <a:gd name="T4" fmla="*/ 19 w 21"/>
                  <a:gd name="T5" fmla="*/ 0 h 35"/>
                  <a:gd name="T6" fmla="*/ 19 w 21"/>
                  <a:gd name="T7" fmla="*/ 4 h 35"/>
                  <a:gd name="T8" fmla="*/ 5 w 21"/>
                  <a:gd name="T9" fmla="*/ 4 h 35"/>
                  <a:gd name="T10" fmla="*/ 5 w 21"/>
                  <a:gd name="T11" fmla="*/ 14 h 35"/>
                  <a:gd name="T12" fmla="*/ 19 w 21"/>
                  <a:gd name="T13" fmla="*/ 14 h 35"/>
                  <a:gd name="T14" fmla="*/ 19 w 21"/>
                  <a:gd name="T15" fmla="*/ 18 h 35"/>
                  <a:gd name="T16" fmla="*/ 5 w 21"/>
                  <a:gd name="T17" fmla="*/ 18 h 35"/>
                  <a:gd name="T18" fmla="*/ 5 w 21"/>
                  <a:gd name="T19" fmla="*/ 30 h 35"/>
                  <a:gd name="T20" fmla="*/ 21 w 21"/>
                  <a:gd name="T21" fmla="*/ 30 h 35"/>
                  <a:gd name="T22" fmla="*/ 21 w 21"/>
                  <a:gd name="T23" fmla="*/ 35 h 35"/>
                  <a:gd name="T24" fmla="*/ 0 w 21"/>
                  <a:gd name="T25" fmla="*/ 35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1" h="35">
                    <a:moveTo>
                      <a:pt x="0" y="35"/>
                    </a:moveTo>
                    <a:lnTo>
                      <a:pt x="0" y="0"/>
                    </a:lnTo>
                    <a:lnTo>
                      <a:pt x="19" y="0"/>
                    </a:lnTo>
                    <a:lnTo>
                      <a:pt x="19" y="4"/>
                    </a:lnTo>
                    <a:lnTo>
                      <a:pt x="5" y="4"/>
                    </a:lnTo>
                    <a:lnTo>
                      <a:pt x="5" y="14"/>
                    </a:lnTo>
                    <a:lnTo>
                      <a:pt x="19" y="14"/>
                    </a:lnTo>
                    <a:lnTo>
                      <a:pt x="19" y="18"/>
                    </a:lnTo>
                    <a:lnTo>
                      <a:pt x="5" y="18"/>
                    </a:lnTo>
                    <a:lnTo>
                      <a:pt x="5" y="30"/>
                    </a:lnTo>
                    <a:lnTo>
                      <a:pt x="21" y="30"/>
                    </a:lnTo>
                    <a:lnTo>
                      <a:pt x="21" y="35"/>
                    </a:lnTo>
                    <a:lnTo>
                      <a:pt x="0" y="3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grpSp>
        <p:nvGrpSpPr>
          <p:cNvPr id="190" name="组合 189"/>
          <p:cNvGrpSpPr/>
          <p:nvPr/>
        </p:nvGrpSpPr>
        <p:grpSpPr>
          <a:xfrm>
            <a:off x="701928" y="3346032"/>
            <a:ext cx="1048941" cy="463005"/>
            <a:chOff x="803275" y="1846792"/>
            <a:chExt cx="1048941" cy="463005"/>
          </a:xfrm>
        </p:grpSpPr>
        <p:sp>
          <p:nvSpPr>
            <p:cNvPr id="79" name="Freeform 45"/>
            <p:cNvSpPr>
              <a:spLocks noEditPoints="1"/>
            </p:cNvSpPr>
            <p:nvPr/>
          </p:nvSpPr>
          <p:spPr bwMode="auto">
            <a:xfrm>
              <a:off x="803275" y="1846792"/>
              <a:ext cx="1048941" cy="463005"/>
            </a:xfrm>
            <a:custGeom>
              <a:avLst/>
              <a:gdLst>
                <a:gd name="T0" fmla="*/ 909 w 913"/>
                <a:gd name="T1" fmla="*/ 398 h 403"/>
                <a:gd name="T2" fmla="*/ 909 w 913"/>
                <a:gd name="T3" fmla="*/ 398 h 403"/>
                <a:gd name="T4" fmla="*/ 909 w 913"/>
                <a:gd name="T5" fmla="*/ 395 h 403"/>
                <a:gd name="T6" fmla="*/ 909 w 913"/>
                <a:gd name="T7" fmla="*/ 398 h 403"/>
                <a:gd name="T8" fmla="*/ 913 w 913"/>
                <a:gd name="T9" fmla="*/ 398 h 403"/>
                <a:gd name="T10" fmla="*/ 909 w 913"/>
                <a:gd name="T11" fmla="*/ 398 h 403"/>
                <a:gd name="T12" fmla="*/ 7 w 913"/>
                <a:gd name="T13" fmla="*/ 395 h 403"/>
                <a:gd name="T14" fmla="*/ 7 w 913"/>
                <a:gd name="T15" fmla="*/ 8 h 403"/>
                <a:gd name="T16" fmla="*/ 906 w 913"/>
                <a:gd name="T17" fmla="*/ 8 h 403"/>
                <a:gd name="T18" fmla="*/ 906 w 913"/>
                <a:gd name="T19" fmla="*/ 395 h 403"/>
                <a:gd name="T20" fmla="*/ 7 w 913"/>
                <a:gd name="T21" fmla="*/ 395 h 403"/>
                <a:gd name="T22" fmla="*/ 913 w 913"/>
                <a:gd name="T23" fmla="*/ 0 h 403"/>
                <a:gd name="T24" fmla="*/ 0 w 913"/>
                <a:gd name="T25" fmla="*/ 0 h 403"/>
                <a:gd name="T26" fmla="*/ 0 w 913"/>
                <a:gd name="T27" fmla="*/ 403 h 403"/>
                <a:gd name="T28" fmla="*/ 913 w 913"/>
                <a:gd name="T29" fmla="*/ 403 h 403"/>
                <a:gd name="T30" fmla="*/ 913 w 913"/>
                <a:gd name="T31" fmla="*/ 398 h 403"/>
                <a:gd name="T32" fmla="*/ 913 w 913"/>
                <a:gd name="T33" fmla="*/ 0 h 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13" h="403">
                  <a:moveTo>
                    <a:pt x="909" y="398"/>
                  </a:moveTo>
                  <a:lnTo>
                    <a:pt x="909" y="398"/>
                  </a:lnTo>
                  <a:lnTo>
                    <a:pt x="909" y="395"/>
                  </a:lnTo>
                  <a:lnTo>
                    <a:pt x="909" y="398"/>
                  </a:lnTo>
                  <a:lnTo>
                    <a:pt x="913" y="398"/>
                  </a:lnTo>
                  <a:lnTo>
                    <a:pt x="909" y="398"/>
                  </a:lnTo>
                  <a:close/>
                  <a:moveTo>
                    <a:pt x="7" y="395"/>
                  </a:moveTo>
                  <a:lnTo>
                    <a:pt x="7" y="8"/>
                  </a:lnTo>
                  <a:lnTo>
                    <a:pt x="906" y="8"/>
                  </a:lnTo>
                  <a:lnTo>
                    <a:pt x="906" y="395"/>
                  </a:lnTo>
                  <a:lnTo>
                    <a:pt x="7" y="395"/>
                  </a:lnTo>
                  <a:close/>
                  <a:moveTo>
                    <a:pt x="913" y="0"/>
                  </a:moveTo>
                  <a:lnTo>
                    <a:pt x="0" y="0"/>
                  </a:lnTo>
                  <a:lnTo>
                    <a:pt x="0" y="403"/>
                  </a:lnTo>
                  <a:lnTo>
                    <a:pt x="913" y="403"/>
                  </a:lnTo>
                  <a:lnTo>
                    <a:pt x="913" y="398"/>
                  </a:lnTo>
                  <a:lnTo>
                    <a:pt x="913" y="0"/>
                  </a:lnTo>
                  <a:close/>
                </a:path>
              </a:pathLst>
            </a:custGeom>
            <a:solidFill>
              <a:srgbClr val="004A7B"/>
            </a:solidFill>
            <a:ln>
              <a:noFill/>
            </a:ln>
            <a:effectLst>
              <a:outerShdw blurRad="63500" sx="102000" sy="102000" algn="ctr" rotWithShape="0">
                <a:prstClr val="black">
                  <a:alpha val="40000"/>
                </a:prstClr>
              </a:outerShdw>
            </a:effectLs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nvGrpSpPr>
            <p:cNvPr id="80" name="组合 79"/>
            <p:cNvGrpSpPr/>
            <p:nvPr/>
          </p:nvGrpSpPr>
          <p:grpSpPr>
            <a:xfrm>
              <a:off x="896910" y="1923194"/>
              <a:ext cx="861671" cy="310202"/>
              <a:chOff x="2951163" y="5641976"/>
              <a:chExt cx="1190625" cy="428625"/>
            </a:xfrm>
          </p:grpSpPr>
          <p:sp>
            <p:nvSpPr>
              <p:cNvPr id="81" name="Freeform 280"/>
              <p:cNvSpPr>
                <a:spLocks noEditPoints="1"/>
              </p:cNvSpPr>
              <p:nvPr/>
            </p:nvSpPr>
            <p:spPr bwMode="auto">
              <a:xfrm>
                <a:off x="3413126" y="5743576"/>
                <a:ext cx="173038" cy="173038"/>
              </a:xfrm>
              <a:custGeom>
                <a:avLst/>
                <a:gdLst>
                  <a:gd name="T0" fmla="*/ 2 w 46"/>
                  <a:gd name="T1" fmla="*/ 16 h 46"/>
                  <a:gd name="T2" fmla="*/ 6 w 46"/>
                  <a:gd name="T3" fmla="*/ 11 h 46"/>
                  <a:gd name="T4" fmla="*/ 21 w 46"/>
                  <a:gd name="T5" fmla="*/ 8 h 46"/>
                  <a:gd name="T6" fmla="*/ 13 w 46"/>
                  <a:gd name="T7" fmla="*/ 8 h 46"/>
                  <a:gd name="T8" fmla="*/ 7 w 46"/>
                  <a:gd name="T9" fmla="*/ 8 h 46"/>
                  <a:gd name="T10" fmla="*/ 5 w 46"/>
                  <a:gd name="T11" fmla="*/ 2 h 46"/>
                  <a:gd name="T12" fmla="*/ 36 w 46"/>
                  <a:gd name="T13" fmla="*/ 0 h 46"/>
                  <a:gd name="T14" fmla="*/ 32 w 46"/>
                  <a:gd name="T15" fmla="*/ 7 h 46"/>
                  <a:gd name="T16" fmla="*/ 26 w 46"/>
                  <a:gd name="T17" fmla="*/ 11 h 46"/>
                  <a:gd name="T18" fmla="*/ 45 w 46"/>
                  <a:gd name="T19" fmla="*/ 10 h 46"/>
                  <a:gd name="T20" fmla="*/ 42 w 46"/>
                  <a:gd name="T21" fmla="*/ 16 h 46"/>
                  <a:gd name="T22" fmla="*/ 34 w 46"/>
                  <a:gd name="T23" fmla="*/ 19 h 46"/>
                  <a:gd name="T24" fmla="*/ 46 w 46"/>
                  <a:gd name="T25" fmla="*/ 24 h 46"/>
                  <a:gd name="T26" fmla="*/ 44 w 46"/>
                  <a:gd name="T27" fmla="*/ 28 h 46"/>
                  <a:gd name="T28" fmla="*/ 37 w 46"/>
                  <a:gd name="T29" fmla="*/ 27 h 46"/>
                  <a:gd name="T30" fmla="*/ 38 w 46"/>
                  <a:gd name="T31" fmla="*/ 46 h 46"/>
                  <a:gd name="T32" fmla="*/ 32 w 46"/>
                  <a:gd name="T33" fmla="*/ 45 h 46"/>
                  <a:gd name="T34" fmla="*/ 15 w 46"/>
                  <a:gd name="T35" fmla="*/ 46 h 46"/>
                  <a:gd name="T36" fmla="*/ 9 w 46"/>
                  <a:gd name="T37" fmla="*/ 43 h 46"/>
                  <a:gd name="T38" fmla="*/ 9 w 46"/>
                  <a:gd name="T39" fmla="*/ 27 h 46"/>
                  <a:gd name="T40" fmla="*/ 0 w 46"/>
                  <a:gd name="T41" fmla="*/ 24 h 46"/>
                  <a:gd name="T42" fmla="*/ 13 w 46"/>
                  <a:gd name="T43" fmla="*/ 18 h 46"/>
                  <a:gd name="T44" fmla="*/ 7 w 46"/>
                  <a:gd name="T45" fmla="*/ 16 h 46"/>
                  <a:gd name="T46" fmla="*/ 21 w 46"/>
                  <a:gd name="T47" fmla="*/ 25 h 46"/>
                  <a:gd name="T48" fmla="*/ 18 w 46"/>
                  <a:gd name="T49" fmla="*/ 21 h 46"/>
                  <a:gd name="T50" fmla="*/ 15 w 46"/>
                  <a:gd name="T51" fmla="*/ 33 h 46"/>
                  <a:gd name="T52" fmla="*/ 32 w 46"/>
                  <a:gd name="T53" fmla="*/ 30 h 46"/>
                  <a:gd name="T54" fmla="*/ 15 w 46"/>
                  <a:gd name="T55" fmla="*/ 33 h 46"/>
                  <a:gd name="T56" fmla="*/ 32 w 46"/>
                  <a:gd name="T57" fmla="*/ 40 h 46"/>
                  <a:gd name="T58" fmla="*/ 15 w 46"/>
                  <a:gd name="T59" fmla="*/ 37 h 46"/>
                  <a:gd name="T60" fmla="*/ 26 w 46"/>
                  <a:gd name="T61" fmla="*/ 25 h 46"/>
                  <a:gd name="T62" fmla="*/ 29 w 46"/>
                  <a:gd name="T63" fmla="*/ 21 h 46"/>
                  <a:gd name="T64" fmla="*/ 26 w 46"/>
                  <a:gd name="T65" fmla="*/ 25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6" h="46">
                    <a:moveTo>
                      <a:pt x="7" y="16"/>
                    </a:moveTo>
                    <a:cubicBezTo>
                      <a:pt x="2" y="16"/>
                      <a:pt x="2" y="16"/>
                      <a:pt x="2" y="16"/>
                    </a:cubicBezTo>
                    <a:cubicBezTo>
                      <a:pt x="2" y="10"/>
                      <a:pt x="2" y="10"/>
                      <a:pt x="2" y="10"/>
                    </a:cubicBezTo>
                    <a:cubicBezTo>
                      <a:pt x="6" y="11"/>
                      <a:pt x="6" y="11"/>
                      <a:pt x="6" y="11"/>
                    </a:cubicBezTo>
                    <a:cubicBezTo>
                      <a:pt x="21" y="11"/>
                      <a:pt x="21" y="11"/>
                      <a:pt x="21" y="11"/>
                    </a:cubicBezTo>
                    <a:cubicBezTo>
                      <a:pt x="21" y="8"/>
                      <a:pt x="21" y="8"/>
                      <a:pt x="21" y="8"/>
                    </a:cubicBezTo>
                    <a:cubicBezTo>
                      <a:pt x="20" y="8"/>
                      <a:pt x="20" y="8"/>
                      <a:pt x="19" y="8"/>
                    </a:cubicBezTo>
                    <a:cubicBezTo>
                      <a:pt x="13" y="8"/>
                      <a:pt x="13" y="8"/>
                      <a:pt x="13" y="8"/>
                    </a:cubicBezTo>
                    <a:cubicBezTo>
                      <a:pt x="9" y="8"/>
                      <a:pt x="9" y="8"/>
                      <a:pt x="9" y="8"/>
                    </a:cubicBezTo>
                    <a:cubicBezTo>
                      <a:pt x="7" y="8"/>
                      <a:pt x="7" y="8"/>
                      <a:pt x="7" y="8"/>
                    </a:cubicBezTo>
                    <a:cubicBezTo>
                      <a:pt x="6" y="6"/>
                      <a:pt x="6" y="5"/>
                      <a:pt x="6" y="4"/>
                    </a:cubicBezTo>
                    <a:cubicBezTo>
                      <a:pt x="5" y="2"/>
                      <a:pt x="5" y="2"/>
                      <a:pt x="5" y="2"/>
                    </a:cubicBezTo>
                    <a:cubicBezTo>
                      <a:pt x="10" y="2"/>
                      <a:pt x="15" y="3"/>
                      <a:pt x="21" y="2"/>
                    </a:cubicBezTo>
                    <a:cubicBezTo>
                      <a:pt x="27" y="2"/>
                      <a:pt x="32" y="1"/>
                      <a:pt x="36" y="0"/>
                    </a:cubicBezTo>
                    <a:cubicBezTo>
                      <a:pt x="37" y="3"/>
                      <a:pt x="38" y="5"/>
                      <a:pt x="39" y="6"/>
                    </a:cubicBezTo>
                    <a:cubicBezTo>
                      <a:pt x="35" y="6"/>
                      <a:pt x="33" y="7"/>
                      <a:pt x="32" y="7"/>
                    </a:cubicBezTo>
                    <a:cubicBezTo>
                      <a:pt x="31" y="7"/>
                      <a:pt x="29" y="7"/>
                      <a:pt x="26" y="7"/>
                    </a:cubicBezTo>
                    <a:cubicBezTo>
                      <a:pt x="26" y="11"/>
                      <a:pt x="26" y="11"/>
                      <a:pt x="26" y="11"/>
                    </a:cubicBezTo>
                    <a:cubicBezTo>
                      <a:pt x="41" y="11"/>
                      <a:pt x="41" y="11"/>
                      <a:pt x="41" y="11"/>
                    </a:cubicBezTo>
                    <a:cubicBezTo>
                      <a:pt x="45" y="10"/>
                      <a:pt x="45" y="10"/>
                      <a:pt x="45" y="10"/>
                    </a:cubicBezTo>
                    <a:cubicBezTo>
                      <a:pt x="45" y="16"/>
                      <a:pt x="45" y="16"/>
                      <a:pt x="45" y="16"/>
                    </a:cubicBezTo>
                    <a:cubicBezTo>
                      <a:pt x="42" y="16"/>
                      <a:pt x="42" y="16"/>
                      <a:pt x="42" y="16"/>
                    </a:cubicBezTo>
                    <a:cubicBezTo>
                      <a:pt x="31" y="16"/>
                      <a:pt x="31" y="16"/>
                      <a:pt x="31" y="16"/>
                    </a:cubicBezTo>
                    <a:cubicBezTo>
                      <a:pt x="32" y="17"/>
                      <a:pt x="33" y="18"/>
                      <a:pt x="34" y="19"/>
                    </a:cubicBezTo>
                    <a:cubicBezTo>
                      <a:pt x="35" y="19"/>
                      <a:pt x="37" y="20"/>
                      <a:pt x="39" y="21"/>
                    </a:cubicBezTo>
                    <a:cubicBezTo>
                      <a:pt x="40" y="22"/>
                      <a:pt x="43" y="23"/>
                      <a:pt x="46" y="24"/>
                    </a:cubicBezTo>
                    <a:cubicBezTo>
                      <a:pt x="46" y="24"/>
                      <a:pt x="46" y="25"/>
                      <a:pt x="46" y="25"/>
                    </a:cubicBezTo>
                    <a:cubicBezTo>
                      <a:pt x="44" y="28"/>
                      <a:pt x="44" y="28"/>
                      <a:pt x="44" y="28"/>
                    </a:cubicBezTo>
                    <a:cubicBezTo>
                      <a:pt x="44" y="30"/>
                      <a:pt x="44" y="30"/>
                      <a:pt x="44" y="30"/>
                    </a:cubicBezTo>
                    <a:cubicBezTo>
                      <a:pt x="41" y="29"/>
                      <a:pt x="39" y="28"/>
                      <a:pt x="37" y="27"/>
                    </a:cubicBezTo>
                    <a:cubicBezTo>
                      <a:pt x="37" y="42"/>
                      <a:pt x="37" y="42"/>
                      <a:pt x="37" y="42"/>
                    </a:cubicBezTo>
                    <a:cubicBezTo>
                      <a:pt x="38" y="46"/>
                      <a:pt x="38" y="46"/>
                      <a:pt x="38" y="46"/>
                    </a:cubicBezTo>
                    <a:cubicBezTo>
                      <a:pt x="32" y="46"/>
                      <a:pt x="32" y="46"/>
                      <a:pt x="32" y="46"/>
                    </a:cubicBezTo>
                    <a:cubicBezTo>
                      <a:pt x="32" y="45"/>
                      <a:pt x="32" y="45"/>
                      <a:pt x="32" y="45"/>
                    </a:cubicBezTo>
                    <a:cubicBezTo>
                      <a:pt x="15" y="45"/>
                      <a:pt x="15" y="45"/>
                      <a:pt x="15" y="45"/>
                    </a:cubicBezTo>
                    <a:cubicBezTo>
                      <a:pt x="15" y="46"/>
                      <a:pt x="15" y="46"/>
                      <a:pt x="15" y="46"/>
                    </a:cubicBezTo>
                    <a:cubicBezTo>
                      <a:pt x="9" y="46"/>
                      <a:pt x="9" y="46"/>
                      <a:pt x="9" y="46"/>
                    </a:cubicBezTo>
                    <a:cubicBezTo>
                      <a:pt x="9" y="43"/>
                      <a:pt x="9" y="43"/>
                      <a:pt x="9" y="43"/>
                    </a:cubicBezTo>
                    <a:cubicBezTo>
                      <a:pt x="9" y="31"/>
                      <a:pt x="9" y="31"/>
                      <a:pt x="9" y="31"/>
                    </a:cubicBezTo>
                    <a:cubicBezTo>
                      <a:pt x="9" y="27"/>
                      <a:pt x="9" y="27"/>
                      <a:pt x="9" y="27"/>
                    </a:cubicBezTo>
                    <a:cubicBezTo>
                      <a:pt x="7" y="28"/>
                      <a:pt x="5" y="29"/>
                      <a:pt x="4" y="30"/>
                    </a:cubicBezTo>
                    <a:cubicBezTo>
                      <a:pt x="3" y="28"/>
                      <a:pt x="2" y="26"/>
                      <a:pt x="0" y="24"/>
                    </a:cubicBezTo>
                    <a:cubicBezTo>
                      <a:pt x="3" y="24"/>
                      <a:pt x="6" y="23"/>
                      <a:pt x="8" y="21"/>
                    </a:cubicBezTo>
                    <a:cubicBezTo>
                      <a:pt x="10" y="20"/>
                      <a:pt x="12" y="19"/>
                      <a:pt x="13" y="18"/>
                    </a:cubicBezTo>
                    <a:cubicBezTo>
                      <a:pt x="15" y="16"/>
                      <a:pt x="15" y="16"/>
                      <a:pt x="15" y="16"/>
                    </a:cubicBezTo>
                    <a:lnTo>
                      <a:pt x="7" y="16"/>
                    </a:lnTo>
                    <a:close/>
                    <a:moveTo>
                      <a:pt x="12" y="25"/>
                    </a:moveTo>
                    <a:cubicBezTo>
                      <a:pt x="21" y="25"/>
                      <a:pt x="21" y="25"/>
                      <a:pt x="21" y="25"/>
                    </a:cubicBezTo>
                    <a:cubicBezTo>
                      <a:pt x="21" y="18"/>
                      <a:pt x="21" y="18"/>
                      <a:pt x="21" y="18"/>
                    </a:cubicBezTo>
                    <a:cubicBezTo>
                      <a:pt x="20" y="19"/>
                      <a:pt x="19" y="20"/>
                      <a:pt x="18" y="21"/>
                    </a:cubicBezTo>
                    <a:cubicBezTo>
                      <a:pt x="17" y="22"/>
                      <a:pt x="15" y="23"/>
                      <a:pt x="12" y="25"/>
                    </a:cubicBezTo>
                    <a:close/>
                    <a:moveTo>
                      <a:pt x="15" y="33"/>
                    </a:moveTo>
                    <a:cubicBezTo>
                      <a:pt x="32" y="33"/>
                      <a:pt x="32" y="33"/>
                      <a:pt x="32" y="33"/>
                    </a:cubicBezTo>
                    <a:cubicBezTo>
                      <a:pt x="32" y="30"/>
                      <a:pt x="32" y="30"/>
                      <a:pt x="32" y="30"/>
                    </a:cubicBezTo>
                    <a:cubicBezTo>
                      <a:pt x="15" y="30"/>
                      <a:pt x="15" y="30"/>
                      <a:pt x="15" y="30"/>
                    </a:cubicBezTo>
                    <a:lnTo>
                      <a:pt x="15" y="33"/>
                    </a:lnTo>
                    <a:close/>
                    <a:moveTo>
                      <a:pt x="15" y="40"/>
                    </a:moveTo>
                    <a:cubicBezTo>
                      <a:pt x="32" y="40"/>
                      <a:pt x="32" y="40"/>
                      <a:pt x="32" y="40"/>
                    </a:cubicBezTo>
                    <a:cubicBezTo>
                      <a:pt x="32" y="37"/>
                      <a:pt x="32" y="37"/>
                      <a:pt x="32" y="37"/>
                    </a:cubicBezTo>
                    <a:cubicBezTo>
                      <a:pt x="15" y="37"/>
                      <a:pt x="15" y="37"/>
                      <a:pt x="15" y="37"/>
                    </a:cubicBezTo>
                    <a:lnTo>
                      <a:pt x="15" y="40"/>
                    </a:lnTo>
                    <a:close/>
                    <a:moveTo>
                      <a:pt x="26" y="25"/>
                    </a:moveTo>
                    <a:cubicBezTo>
                      <a:pt x="34" y="25"/>
                      <a:pt x="34" y="25"/>
                      <a:pt x="34" y="25"/>
                    </a:cubicBezTo>
                    <a:cubicBezTo>
                      <a:pt x="31" y="23"/>
                      <a:pt x="30" y="22"/>
                      <a:pt x="29" y="21"/>
                    </a:cubicBezTo>
                    <a:cubicBezTo>
                      <a:pt x="26" y="18"/>
                      <a:pt x="26" y="18"/>
                      <a:pt x="26" y="18"/>
                    </a:cubicBezTo>
                    <a:lnTo>
                      <a:pt x="26" y="2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2" name="Freeform 281"/>
              <p:cNvSpPr>
                <a:spLocks noEditPoints="1"/>
              </p:cNvSpPr>
              <p:nvPr/>
            </p:nvSpPr>
            <p:spPr bwMode="auto">
              <a:xfrm>
                <a:off x="3597276" y="5743576"/>
                <a:ext cx="169863" cy="173038"/>
              </a:xfrm>
              <a:custGeom>
                <a:avLst/>
                <a:gdLst>
                  <a:gd name="T0" fmla="*/ 0 w 45"/>
                  <a:gd name="T1" fmla="*/ 17 h 46"/>
                  <a:gd name="T2" fmla="*/ 4 w 45"/>
                  <a:gd name="T3" fmla="*/ 12 h 46"/>
                  <a:gd name="T4" fmla="*/ 8 w 45"/>
                  <a:gd name="T5" fmla="*/ 15 h 46"/>
                  <a:gd name="T6" fmla="*/ 11 w 45"/>
                  <a:gd name="T7" fmla="*/ 17 h 46"/>
                  <a:gd name="T8" fmla="*/ 9 w 45"/>
                  <a:gd name="T9" fmla="*/ 22 h 46"/>
                  <a:gd name="T10" fmla="*/ 8 w 45"/>
                  <a:gd name="T11" fmla="*/ 23 h 46"/>
                  <a:gd name="T12" fmla="*/ 0 w 45"/>
                  <a:gd name="T13" fmla="*/ 17 h 46"/>
                  <a:gd name="T14" fmla="*/ 11 w 45"/>
                  <a:gd name="T15" fmla="*/ 37 h 46"/>
                  <a:gd name="T16" fmla="*/ 6 w 45"/>
                  <a:gd name="T17" fmla="*/ 46 h 46"/>
                  <a:gd name="T18" fmla="*/ 2 w 45"/>
                  <a:gd name="T19" fmla="*/ 43 h 46"/>
                  <a:gd name="T20" fmla="*/ 1 w 45"/>
                  <a:gd name="T21" fmla="*/ 42 h 46"/>
                  <a:gd name="T22" fmla="*/ 3 w 45"/>
                  <a:gd name="T23" fmla="*/ 40 h 46"/>
                  <a:gd name="T24" fmla="*/ 6 w 45"/>
                  <a:gd name="T25" fmla="*/ 33 h 46"/>
                  <a:gd name="T26" fmla="*/ 10 w 45"/>
                  <a:gd name="T27" fmla="*/ 23 h 46"/>
                  <a:gd name="T28" fmla="*/ 13 w 45"/>
                  <a:gd name="T29" fmla="*/ 26 h 46"/>
                  <a:gd name="T30" fmla="*/ 15 w 45"/>
                  <a:gd name="T31" fmla="*/ 27 h 46"/>
                  <a:gd name="T32" fmla="*/ 11 w 45"/>
                  <a:gd name="T33" fmla="*/ 37 h 46"/>
                  <a:gd name="T34" fmla="*/ 4 w 45"/>
                  <a:gd name="T35" fmla="*/ 4 h 46"/>
                  <a:gd name="T36" fmla="*/ 6 w 45"/>
                  <a:gd name="T37" fmla="*/ 1 h 46"/>
                  <a:gd name="T38" fmla="*/ 7 w 45"/>
                  <a:gd name="T39" fmla="*/ 0 h 46"/>
                  <a:gd name="T40" fmla="*/ 11 w 45"/>
                  <a:gd name="T41" fmla="*/ 2 h 46"/>
                  <a:gd name="T42" fmla="*/ 15 w 45"/>
                  <a:gd name="T43" fmla="*/ 5 h 46"/>
                  <a:gd name="T44" fmla="*/ 12 w 45"/>
                  <a:gd name="T45" fmla="*/ 10 h 46"/>
                  <a:gd name="T46" fmla="*/ 11 w 45"/>
                  <a:gd name="T47" fmla="*/ 9 h 46"/>
                  <a:gd name="T48" fmla="*/ 8 w 45"/>
                  <a:gd name="T49" fmla="*/ 7 h 46"/>
                  <a:gd name="T50" fmla="*/ 4 w 45"/>
                  <a:gd name="T51" fmla="*/ 4 h 46"/>
                  <a:gd name="T52" fmla="*/ 12 w 45"/>
                  <a:gd name="T53" fmla="*/ 39 h 46"/>
                  <a:gd name="T54" fmla="*/ 17 w 45"/>
                  <a:gd name="T55" fmla="*/ 39 h 46"/>
                  <a:gd name="T56" fmla="*/ 26 w 45"/>
                  <a:gd name="T57" fmla="*/ 39 h 46"/>
                  <a:gd name="T58" fmla="*/ 26 w 45"/>
                  <a:gd name="T59" fmla="*/ 9 h 46"/>
                  <a:gd name="T60" fmla="*/ 20 w 45"/>
                  <a:gd name="T61" fmla="*/ 9 h 46"/>
                  <a:gd name="T62" fmla="*/ 15 w 45"/>
                  <a:gd name="T63" fmla="*/ 10 h 46"/>
                  <a:gd name="T64" fmla="*/ 15 w 45"/>
                  <a:gd name="T65" fmla="*/ 4 h 46"/>
                  <a:gd name="T66" fmla="*/ 20 w 45"/>
                  <a:gd name="T67" fmla="*/ 4 h 46"/>
                  <a:gd name="T68" fmla="*/ 38 w 45"/>
                  <a:gd name="T69" fmla="*/ 4 h 46"/>
                  <a:gd name="T70" fmla="*/ 43 w 45"/>
                  <a:gd name="T71" fmla="*/ 4 h 46"/>
                  <a:gd name="T72" fmla="*/ 43 w 45"/>
                  <a:gd name="T73" fmla="*/ 10 h 46"/>
                  <a:gd name="T74" fmla="*/ 39 w 45"/>
                  <a:gd name="T75" fmla="*/ 9 h 46"/>
                  <a:gd name="T76" fmla="*/ 32 w 45"/>
                  <a:gd name="T77" fmla="*/ 9 h 46"/>
                  <a:gd name="T78" fmla="*/ 32 w 45"/>
                  <a:gd name="T79" fmla="*/ 39 h 46"/>
                  <a:gd name="T80" fmla="*/ 40 w 45"/>
                  <a:gd name="T81" fmla="*/ 39 h 46"/>
                  <a:gd name="T82" fmla="*/ 45 w 45"/>
                  <a:gd name="T83" fmla="*/ 39 h 46"/>
                  <a:gd name="T84" fmla="*/ 45 w 45"/>
                  <a:gd name="T85" fmla="*/ 45 h 46"/>
                  <a:gd name="T86" fmla="*/ 39 w 45"/>
                  <a:gd name="T87" fmla="*/ 44 h 46"/>
                  <a:gd name="T88" fmla="*/ 17 w 45"/>
                  <a:gd name="T89" fmla="*/ 44 h 46"/>
                  <a:gd name="T90" fmla="*/ 12 w 45"/>
                  <a:gd name="T91" fmla="*/ 45 h 46"/>
                  <a:gd name="T92" fmla="*/ 12 w 45"/>
                  <a:gd name="T93" fmla="*/ 39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5" h="46">
                    <a:moveTo>
                      <a:pt x="0" y="17"/>
                    </a:moveTo>
                    <a:cubicBezTo>
                      <a:pt x="2" y="15"/>
                      <a:pt x="3" y="14"/>
                      <a:pt x="4" y="12"/>
                    </a:cubicBezTo>
                    <a:cubicBezTo>
                      <a:pt x="6" y="13"/>
                      <a:pt x="7" y="14"/>
                      <a:pt x="8" y="15"/>
                    </a:cubicBezTo>
                    <a:cubicBezTo>
                      <a:pt x="9" y="15"/>
                      <a:pt x="10" y="16"/>
                      <a:pt x="11" y="17"/>
                    </a:cubicBezTo>
                    <a:cubicBezTo>
                      <a:pt x="10" y="20"/>
                      <a:pt x="9" y="21"/>
                      <a:pt x="9" y="22"/>
                    </a:cubicBezTo>
                    <a:cubicBezTo>
                      <a:pt x="8" y="23"/>
                      <a:pt x="8" y="23"/>
                      <a:pt x="8" y="23"/>
                    </a:cubicBezTo>
                    <a:cubicBezTo>
                      <a:pt x="6" y="21"/>
                      <a:pt x="3" y="19"/>
                      <a:pt x="0" y="17"/>
                    </a:cubicBezTo>
                    <a:close/>
                    <a:moveTo>
                      <a:pt x="11" y="37"/>
                    </a:moveTo>
                    <a:cubicBezTo>
                      <a:pt x="9" y="40"/>
                      <a:pt x="8" y="43"/>
                      <a:pt x="6" y="46"/>
                    </a:cubicBezTo>
                    <a:cubicBezTo>
                      <a:pt x="4" y="44"/>
                      <a:pt x="3" y="43"/>
                      <a:pt x="2" y="43"/>
                    </a:cubicBezTo>
                    <a:cubicBezTo>
                      <a:pt x="1" y="42"/>
                      <a:pt x="1" y="42"/>
                      <a:pt x="1" y="42"/>
                    </a:cubicBezTo>
                    <a:cubicBezTo>
                      <a:pt x="1" y="41"/>
                      <a:pt x="2" y="41"/>
                      <a:pt x="3" y="40"/>
                    </a:cubicBezTo>
                    <a:cubicBezTo>
                      <a:pt x="3" y="39"/>
                      <a:pt x="5" y="37"/>
                      <a:pt x="6" y="33"/>
                    </a:cubicBezTo>
                    <a:cubicBezTo>
                      <a:pt x="8" y="29"/>
                      <a:pt x="9" y="26"/>
                      <a:pt x="10" y="23"/>
                    </a:cubicBezTo>
                    <a:cubicBezTo>
                      <a:pt x="12" y="24"/>
                      <a:pt x="13" y="25"/>
                      <a:pt x="13" y="26"/>
                    </a:cubicBezTo>
                    <a:cubicBezTo>
                      <a:pt x="15" y="27"/>
                      <a:pt x="15" y="27"/>
                      <a:pt x="15" y="27"/>
                    </a:cubicBezTo>
                    <a:cubicBezTo>
                      <a:pt x="14" y="30"/>
                      <a:pt x="12" y="34"/>
                      <a:pt x="11" y="37"/>
                    </a:cubicBezTo>
                    <a:close/>
                    <a:moveTo>
                      <a:pt x="4" y="4"/>
                    </a:moveTo>
                    <a:cubicBezTo>
                      <a:pt x="5" y="3"/>
                      <a:pt x="6" y="2"/>
                      <a:pt x="6" y="1"/>
                    </a:cubicBezTo>
                    <a:cubicBezTo>
                      <a:pt x="7" y="0"/>
                      <a:pt x="7" y="0"/>
                      <a:pt x="7" y="0"/>
                    </a:cubicBezTo>
                    <a:cubicBezTo>
                      <a:pt x="8" y="0"/>
                      <a:pt x="9" y="1"/>
                      <a:pt x="11" y="2"/>
                    </a:cubicBezTo>
                    <a:cubicBezTo>
                      <a:pt x="13" y="3"/>
                      <a:pt x="14" y="4"/>
                      <a:pt x="15" y="5"/>
                    </a:cubicBezTo>
                    <a:cubicBezTo>
                      <a:pt x="14" y="7"/>
                      <a:pt x="13" y="8"/>
                      <a:pt x="12" y="10"/>
                    </a:cubicBezTo>
                    <a:cubicBezTo>
                      <a:pt x="11" y="10"/>
                      <a:pt x="11" y="9"/>
                      <a:pt x="11" y="9"/>
                    </a:cubicBezTo>
                    <a:cubicBezTo>
                      <a:pt x="10" y="9"/>
                      <a:pt x="9" y="8"/>
                      <a:pt x="8" y="7"/>
                    </a:cubicBezTo>
                    <a:cubicBezTo>
                      <a:pt x="6" y="6"/>
                      <a:pt x="5" y="5"/>
                      <a:pt x="4" y="4"/>
                    </a:cubicBezTo>
                    <a:close/>
                    <a:moveTo>
                      <a:pt x="12" y="39"/>
                    </a:moveTo>
                    <a:cubicBezTo>
                      <a:pt x="17" y="39"/>
                      <a:pt x="17" y="39"/>
                      <a:pt x="17" y="39"/>
                    </a:cubicBezTo>
                    <a:cubicBezTo>
                      <a:pt x="26" y="39"/>
                      <a:pt x="26" y="39"/>
                      <a:pt x="26" y="39"/>
                    </a:cubicBezTo>
                    <a:cubicBezTo>
                      <a:pt x="26" y="9"/>
                      <a:pt x="26" y="9"/>
                      <a:pt x="26" y="9"/>
                    </a:cubicBezTo>
                    <a:cubicBezTo>
                      <a:pt x="20" y="9"/>
                      <a:pt x="20" y="9"/>
                      <a:pt x="20" y="9"/>
                    </a:cubicBezTo>
                    <a:cubicBezTo>
                      <a:pt x="15" y="10"/>
                      <a:pt x="15" y="10"/>
                      <a:pt x="15" y="10"/>
                    </a:cubicBezTo>
                    <a:cubicBezTo>
                      <a:pt x="15" y="4"/>
                      <a:pt x="15" y="4"/>
                      <a:pt x="15" y="4"/>
                    </a:cubicBezTo>
                    <a:cubicBezTo>
                      <a:pt x="20" y="4"/>
                      <a:pt x="20" y="4"/>
                      <a:pt x="20" y="4"/>
                    </a:cubicBezTo>
                    <a:cubicBezTo>
                      <a:pt x="38" y="4"/>
                      <a:pt x="38" y="4"/>
                      <a:pt x="38" y="4"/>
                    </a:cubicBezTo>
                    <a:cubicBezTo>
                      <a:pt x="43" y="4"/>
                      <a:pt x="43" y="4"/>
                      <a:pt x="43" y="4"/>
                    </a:cubicBezTo>
                    <a:cubicBezTo>
                      <a:pt x="43" y="10"/>
                      <a:pt x="43" y="10"/>
                      <a:pt x="43" y="10"/>
                    </a:cubicBezTo>
                    <a:cubicBezTo>
                      <a:pt x="39" y="9"/>
                      <a:pt x="39" y="9"/>
                      <a:pt x="39" y="9"/>
                    </a:cubicBezTo>
                    <a:cubicBezTo>
                      <a:pt x="32" y="9"/>
                      <a:pt x="32" y="9"/>
                      <a:pt x="32" y="9"/>
                    </a:cubicBezTo>
                    <a:cubicBezTo>
                      <a:pt x="32" y="39"/>
                      <a:pt x="32" y="39"/>
                      <a:pt x="32" y="39"/>
                    </a:cubicBezTo>
                    <a:cubicBezTo>
                      <a:pt x="40" y="39"/>
                      <a:pt x="40" y="39"/>
                      <a:pt x="40" y="39"/>
                    </a:cubicBezTo>
                    <a:cubicBezTo>
                      <a:pt x="45" y="39"/>
                      <a:pt x="45" y="39"/>
                      <a:pt x="45" y="39"/>
                    </a:cubicBezTo>
                    <a:cubicBezTo>
                      <a:pt x="45" y="45"/>
                      <a:pt x="45" y="45"/>
                      <a:pt x="45" y="45"/>
                    </a:cubicBezTo>
                    <a:cubicBezTo>
                      <a:pt x="39" y="44"/>
                      <a:pt x="39" y="44"/>
                      <a:pt x="39" y="44"/>
                    </a:cubicBezTo>
                    <a:cubicBezTo>
                      <a:pt x="17" y="44"/>
                      <a:pt x="17" y="44"/>
                      <a:pt x="17" y="44"/>
                    </a:cubicBezTo>
                    <a:cubicBezTo>
                      <a:pt x="12" y="45"/>
                      <a:pt x="12" y="45"/>
                      <a:pt x="12" y="45"/>
                    </a:cubicBezTo>
                    <a:lnTo>
                      <a:pt x="12" y="3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3" name="Freeform 282"/>
              <p:cNvSpPr>
                <a:spLocks noEditPoints="1"/>
              </p:cNvSpPr>
              <p:nvPr/>
            </p:nvSpPr>
            <p:spPr bwMode="auto">
              <a:xfrm>
                <a:off x="3792538" y="5751513"/>
                <a:ext cx="150813" cy="165100"/>
              </a:xfrm>
              <a:custGeom>
                <a:avLst/>
                <a:gdLst>
                  <a:gd name="T0" fmla="*/ 0 w 40"/>
                  <a:gd name="T1" fmla="*/ 0 h 44"/>
                  <a:gd name="T2" fmla="*/ 5 w 40"/>
                  <a:gd name="T3" fmla="*/ 0 h 44"/>
                  <a:gd name="T4" fmla="*/ 35 w 40"/>
                  <a:gd name="T5" fmla="*/ 0 h 44"/>
                  <a:gd name="T6" fmla="*/ 40 w 40"/>
                  <a:gd name="T7" fmla="*/ 0 h 44"/>
                  <a:gd name="T8" fmla="*/ 40 w 40"/>
                  <a:gd name="T9" fmla="*/ 6 h 44"/>
                  <a:gd name="T10" fmla="*/ 40 w 40"/>
                  <a:gd name="T11" fmla="*/ 38 h 44"/>
                  <a:gd name="T12" fmla="*/ 40 w 40"/>
                  <a:gd name="T13" fmla="*/ 44 h 44"/>
                  <a:gd name="T14" fmla="*/ 34 w 40"/>
                  <a:gd name="T15" fmla="*/ 44 h 44"/>
                  <a:gd name="T16" fmla="*/ 34 w 40"/>
                  <a:gd name="T17" fmla="*/ 43 h 44"/>
                  <a:gd name="T18" fmla="*/ 6 w 40"/>
                  <a:gd name="T19" fmla="*/ 43 h 44"/>
                  <a:gd name="T20" fmla="*/ 6 w 40"/>
                  <a:gd name="T21" fmla="*/ 44 h 44"/>
                  <a:gd name="T22" fmla="*/ 0 w 40"/>
                  <a:gd name="T23" fmla="*/ 44 h 44"/>
                  <a:gd name="T24" fmla="*/ 0 w 40"/>
                  <a:gd name="T25" fmla="*/ 38 h 44"/>
                  <a:gd name="T26" fmla="*/ 0 w 40"/>
                  <a:gd name="T27" fmla="*/ 6 h 44"/>
                  <a:gd name="T28" fmla="*/ 0 w 40"/>
                  <a:gd name="T29" fmla="*/ 0 h 44"/>
                  <a:gd name="T30" fmla="*/ 6 w 40"/>
                  <a:gd name="T31" fmla="*/ 38 h 44"/>
                  <a:gd name="T32" fmla="*/ 34 w 40"/>
                  <a:gd name="T33" fmla="*/ 38 h 44"/>
                  <a:gd name="T34" fmla="*/ 34 w 40"/>
                  <a:gd name="T35" fmla="*/ 6 h 44"/>
                  <a:gd name="T36" fmla="*/ 6 w 40"/>
                  <a:gd name="T37" fmla="*/ 6 h 44"/>
                  <a:gd name="T38" fmla="*/ 6 w 40"/>
                  <a:gd name="T39" fmla="*/ 38 h 44"/>
                  <a:gd name="T40" fmla="*/ 6 w 40"/>
                  <a:gd name="T41" fmla="*/ 30 h 44"/>
                  <a:gd name="T42" fmla="*/ 11 w 40"/>
                  <a:gd name="T43" fmla="*/ 30 h 44"/>
                  <a:gd name="T44" fmla="*/ 17 w 40"/>
                  <a:gd name="T45" fmla="*/ 30 h 44"/>
                  <a:gd name="T46" fmla="*/ 17 w 40"/>
                  <a:gd name="T47" fmla="*/ 23 h 44"/>
                  <a:gd name="T48" fmla="*/ 12 w 40"/>
                  <a:gd name="T49" fmla="*/ 23 h 44"/>
                  <a:gd name="T50" fmla="*/ 8 w 40"/>
                  <a:gd name="T51" fmla="*/ 24 h 44"/>
                  <a:gd name="T52" fmla="*/ 8 w 40"/>
                  <a:gd name="T53" fmla="*/ 18 h 44"/>
                  <a:gd name="T54" fmla="*/ 12 w 40"/>
                  <a:gd name="T55" fmla="*/ 18 h 44"/>
                  <a:gd name="T56" fmla="*/ 17 w 40"/>
                  <a:gd name="T57" fmla="*/ 18 h 44"/>
                  <a:gd name="T58" fmla="*/ 17 w 40"/>
                  <a:gd name="T59" fmla="*/ 14 h 44"/>
                  <a:gd name="T60" fmla="*/ 11 w 40"/>
                  <a:gd name="T61" fmla="*/ 14 h 44"/>
                  <a:gd name="T62" fmla="*/ 7 w 40"/>
                  <a:gd name="T63" fmla="*/ 14 h 44"/>
                  <a:gd name="T64" fmla="*/ 7 w 40"/>
                  <a:gd name="T65" fmla="*/ 8 h 44"/>
                  <a:gd name="T66" fmla="*/ 11 w 40"/>
                  <a:gd name="T67" fmla="*/ 9 h 44"/>
                  <a:gd name="T68" fmla="*/ 29 w 40"/>
                  <a:gd name="T69" fmla="*/ 9 h 44"/>
                  <a:gd name="T70" fmla="*/ 33 w 40"/>
                  <a:gd name="T71" fmla="*/ 8 h 44"/>
                  <a:gd name="T72" fmla="*/ 33 w 40"/>
                  <a:gd name="T73" fmla="*/ 14 h 44"/>
                  <a:gd name="T74" fmla="*/ 29 w 40"/>
                  <a:gd name="T75" fmla="*/ 14 h 44"/>
                  <a:gd name="T76" fmla="*/ 23 w 40"/>
                  <a:gd name="T77" fmla="*/ 14 h 44"/>
                  <a:gd name="T78" fmla="*/ 23 w 40"/>
                  <a:gd name="T79" fmla="*/ 18 h 44"/>
                  <a:gd name="T80" fmla="*/ 29 w 40"/>
                  <a:gd name="T81" fmla="*/ 18 h 44"/>
                  <a:gd name="T82" fmla="*/ 32 w 40"/>
                  <a:gd name="T83" fmla="*/ 18 h 44"/>
                  <a:gd name="T84" fmla="*/ 32 w 40"/>
                  <a:gd name="T85" fmla="*/ 24 h 44"/>
                  <a:gd name="T86" fmla="*/ 28 w 40"/>
                  <a:gd name="T87" fmla="*/ 23 h 44"/>
                  <a:gd name="T88" fmla="*/ 29 w 40"/>
                  <a:gd name="T89" fmla="*/ 25 h 44"/>
                  <a:gd name="T90" fmla="*/ 31 w 40"/>
                  <a:gd name="T91" fmla="*/ 26 h 44"/>
                  <a:gd name="T92" fmla="*/ 32 w 40"/>
                  <a:gd name="T93" fmla="*/ 27 h 44"/>
                  <a:gd name="T94" fmla="*/ 30 w 40"/>
                  <a:gd name="T95" fmla="*/ 30 h 44"/>
                  <a:gd name="T96" fmla="*/ 33 w 40"/>
                  <a:gd name="T97" fmla="*/ 30 h 44"/>
                  <a:gd name="T98" fmla="*/ 33 w 40"/>
                  <a:gd name="T99" fmla="*/ 35 h 44"/>
                  <a:gd name="T100" fmla="*/ 29 w 40"/>
                  <a:gd name="T101" fmla="*/ 35 h 44"/>
                  <a:gd name="T102" fmla="*/ 11 w 40"/>
                  <a:gd name="T103" fmla="*/ 35 h 44"/>
                  <a:gd name="T104" fmla="*/ 6 w 40"/>
                  <a:gd name="T105" fmla="*/ 35 h 44"/>
                  <a:gd name="T106" fmla="*/ 6 w 40"/>
                  <a:gd name="T107" fmla="*/ 30 h 44"/>
                  <a:gd name="T108" fmla="*/ 27 w 40"/>
                  <a:gd name="T109" fmla="*/ 30 h 44"/>
                  <a:gd name="T110" fmla="*/ 26 w 40"/>
                  <a:gd name="T111" fmla="*/ 29 h 44"/>
                  <a:gd name="T112" fmla="*/ 23 w 40"/>
                  <a:gd name="T113" fmla="*/ 26 h 44"/>
                  <a:gd name="T114" fmla="*/ 26 w 40"/>
                  <a:gd name="T115" fmla="*/ 23 h 44"/>
                  <a:gd name="T116" fmla="*/ 23 w 40"/>
                  <a:gd name="T117" fmla="*/ 23 h 44"/>
                  <a:gd name="T118" fmla="*/ 23 w 40"/>
                  <a:gd name="T119" fmla="*/ 30 h 44"/>
                  <a:gd name="T120" fmla="*/ 27 w 40"/>
                  <a:gd name="T121" fmla="*/ 3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0" h="44">
                    <a:moveTo>
                      <a:pt x="0" y="0"/>
                    </a:moveTo>
                    <a:cubicBezTo>
                      <a:pt x="5" y="0"/>
                      <a:pt x="5" y="0"/>
                      <a:pt x="5" y="0"/>
                    </a:cubicBezTo>
                    <a:cubicBezTo>
                      <a:pt x="35" y="0"/>
                      <a:pt x="35" y="0"/>
                      <a:pt x="35" y="0"/>
                    </a:cubicBezTo>
                    <a:cubicBezTo>
                      <a:pt x="40" y="0"/>
                      <a:pt x="40" y="0"/>
                      <a:pt x="40" y="0"/>
                    </a:cubicBezTo>
                    <a:cubicBezTo>
                      <a:pt x="40" y="6"/>
                      <a:pt x="40" y="6"/>
                      <a:pt x="40" y="6"/>
                    </a:cubicBezTo>
                    <a:cubicBezTo>
                      <a:pt x="40" y="38"/>
                      <a:pt x="40" y="38"/>
                      <a:pt x="40" y="38"/>
                    </a:cubicBezTo>
                    <a:cubicBezTo>
                      <a:pt x="40" y="44"/>
                      <a:pt x="40" y="44"/>
                      <a:pt x="40" y="44"/>
                    </a:cubicBezTo>
                    <a:cubicBezTo>
                      <a:pt x="34" y="44"/>
                      <a:pt x="34" y="44"/>
                      <a:pt x="34" y="44"/>
                    </a:cubicBezTo>
                    <a:cubicBezTo>
                      <a:pt x="34" y="43"/>
                      <a:pt x="34" y="43"/>
                      <a:pt x="34" y="43"/>
                    </a:cubicBezTo>
                    <a:cubicBezTo>
                      <a:pt x="6" y="43"/>
                      <a:pt x="6" y="43"/>
                      <a:pt x="6" y="43"/>
                    </a:cubicBezTo>
                    <a:cubicBezTo>
                      <a:pt x="6" y="44"/>
                      <a:pt x="6" y="44"/>
                      <a:pt x="6" y="44"/>
                    </a:cubicBezTo>
                    <a:cubicBezTo>
                      <a:pt x="0" y="44"/>
                      <a:pt x="0" y="44"/>
                      <a:pt x="0" y="44"/>
                    </a:cubicBezTo>
                    <a:cubicBezTo>
                      <a:pt x="0" y="38"/>
                      <a:pt x="0" y="38"/>
                      <a:pt x="0" y="38"/>
                    </a:cubicBezTo>
                    <a:cubicBezTo>
                      <a:pt x="0" y="6"/>
                      <a:pt x="0" y="6"/>
                      <a:pt x="0" y="6"/>
                    </a:cubicBezTo>
                    <a:lnTo>
                      <a:pt x="0" y="0"/>
                    </a:lnTo>
                    <a:close/>
                    <a:moveTo>
                      <a:pt x="6" y="38"/>
                    </a:moveTo>
                    <a:cubicBezTo>
                      <a:pt x="34" y="38"/>
                      <a:pt x="34" y="38"/>
                      <a:pt x="34" y="38"/>
                    </a:cubicBezTo>
                    <a:cubicBezTo>
                      <a:pt x="34" y="6"/>
                      <a:pt x="34" y="6"/>
                      <a:pt x="34" y="6"/>
                    </a:cubicBezTo>
                    <a:cubicBezTo>
                      <a:pt x="6" y="6"/>
                      <a:pt x="6" y="6"/>
                      <a:pt x="6" y="6"/>
                    </a:cubicBezTo>
                    <a:lnTo>
                      <a:pt x="6" y="38"/>
                    </a:lnTo>
                    <a:close/>
                    <a:moveTo>
                      <a:pt x="6" y="30"/>
                    </a:moveTo>
                    <a:cubicBezTo>
                      <a:pt x="11" y="30"/>
                      <a:pt x="11" y="30"/>
                      <a:pt x="11" y="30"/>
                    </a:cubicBezTo>
                    <a:cubicBezTo>
                      <a:pt x="17" y="30"/>
                      <a:pt x="17" y="30"/>
                      <a:pt x="17" y="30"/>
                    </a:cubicBezTo>
                    <a:cubicBezTo>
                      <a:pt x="17" y="23"/>
                      <a:pt x="17" y="23"/>
                      <a:pt x="17" y="23"/>
                    </a:cubicBezTo>
                    <a:cubicBezTo>
                      <a:pt x="12" y="23"/>
                      <a:pt x="12" y="23"/>
                      <a:pt x="12" y="23"/>
                    </a:cubicBezTo>
                    <a:cubicBezTo>
                      <a:pt x="8" y="24"/>
                      <a:pt x="8" y="24"/>
                      <a:pt x="8" y="24"/>
                    </a:cubicBezTo>
                    <a:cubicBezTo>
                      <a:pt x="8" y="18"/>
                      <a:pt x="8" y="18"/>
                      <a:pt x="8" y="18"/>
                    </a:cubicBezTo>
                    <a:cubicBezTo>
                      <a:pt x="12" y="18"/>
                      <a:pt x="12" y="18"/>
                      <a:pt x="12" y="18"/>
                    </a:cubicBezTo>
                    <a:cubicBezTo>
                      <a:pt x="17" y="18"/>
                      <a:pt x="17" y="18"/>
                      <a:pt x="17" y="18"/>
                    </a:cubicBezTo>
                    <a:cubicBezTo>
                      <a:pt x="17" y="14"/>
                      <a:pt x="17" y="14"/>
                      <a:pt x="17" y="14"/>
                    </a:cubicBezTo>
                    <a:cubicBezTo>
                      <a:pt x="11" y="14"/>
                      <a:pt x="11" y="14"/>
                      <a:pt x="11" y="14"/>
                    </a:cubicBezTo>
                    <a:cubicBezTo>
                      <a:pt x="7" y="14"/>
                      <a:pt x="7" y="14"/>
                      <a:pt x="7" y="14"/>
                    </a:cubicBezTo>
                    <a:cubicBezTo>
                      <a:pt x="7" y="8"/>
                      <a:pt x="7" y="8"/>
                      <a:pt x="7" y="8"/>
                    </a:cubicBezTo>
                    <a:cubicBezTo>
                      <a:pt x="11" y="9"/>
                      <a:pt x="11" y="9"/>
                      <a:pt x="11" y="9"/>
                    </a:cubicBezTo>
                    <a:cubicBezTo>
                      <a:pt x="29" y="9"/>
                      <a:pt x="29" y="9"/>
                      <a:pt x="29" y="9"/>
                    </a:cubicBezTo>
                    <a:cubicBezTo>
                      <a:pt x="33" y="8"/>
                      <a:pt x="33" y="8"/>
                      <a:pt x="33" y="8"/>
                    </a:cubicBezTo>
                    <a:cubicBezTo>
                      <a:pt x="33" y="14"/>
                      <a:pt x="33" y="14"/>
                      <a:pt x="33" y="14"/>
                    </a:cubicBezTo>
                    <a:cubicBezTo>
                      <a:pt x="29" y="14"/>
                      <a:pt x="29" y="14"/>
                      <a:pt x="29" y="14"/>
                    </a:cubicBezTo>
                    <a:cubicBezTo>
                      <a:pt x="23" y="14"/>
                      <a:pt x="23" y="14"/>
                      <a:pt x="23" y="14"/>
                    </a:cubicBezTo>
                    <a:cubicBezTo>
                      <a:pt x="23" y="18"/>
                      <a:pt x="23" y="18"/>
                      <a:pt x="23" y="18"/>
                    </a:cubicBezTo>
                    <a:cubicBezTo>
                      <a:pt x="29" y="18"/>
                      <a:pt x="29" y="18"/>
                      <a:pt x="29" y="18"/>
                    </a:cubicBezTo>
                    <a:cubicBezTo>
                      <a:pt x="32" y="18"/>
                      <a:pt x="32" y="18"/>
                      <a:pt x="32" y="18"/>
                    </a:cubicBezTo>
                    <a:cubicBezTo>
                      <a:pt x="32" y="24"/>
                      <a:pt x="32" y="24"/>
                      <a:pt x="32" y="24"/>
                    </a:cubicBezTo>
                    <a:cubicBezTo>
                      <a:pt x="28" y="23"/>
                      <a:pt x="28" y="23"/>
                      <a:pt x="28" y="23"/>
                    </a:cubicBezTo>
                    <a:cubicBezTo>
                      <a:pt x="29" y="24"/>
                      <a:pt x="29" y="24"/>
                      <a:pt x="29" y="25"/>
                    </a:cubicBezTo>
                    <a:cubicBezTo>
                      <a:pt x="31" y="26"/>
                      <a:pt x="31" y="26"/>
                      <a:pt x="31" y="26"/>
                    </a:cubicBezTo>
                    <a:cubicBezTo>
                      <a:pt x="32" y="27"/>
                      <a:pt x="32" y="27"/>
                      <a:pt x="32" y="27"/>
                    </a:cubicBezTo>
                    <a:cubicBezTo>
                      <a:pt x="31" y="28"/>
                      <a:pt x="31" y="29"/>
                      <a:pt x="30" y="30"/>
                    </a:cubicBezTo>
                    <a:cubicBezTo>
                      <a:pt x="33" y="30"/>
                      <a:pt x="33" y="30"/>
                      <a:pt x="33" y="30"/>
                    </a:cubicBezTo>
                    <a:cubicBezTo>
                      <a:pt x="33" y="35"/>
                      <a:pt x="33" y="35"/>
                      <a:pt x="33" y="35"/>
                    </a:cubicBezTo>
                    <a:cubicBezTo>
                      <a:pt x="29" y="35"/>
                      <a:pt x="29" y="35"/>
                      <a:pt x="29" y="35"/>
                    </a:cubicBezTo>
                    <a:cubicBezTo>
                      <a:pt x="11" y="35"/>
                      <a:pt x="11" y="35"/>
                      <a:pt x="11" y="35"/>
                    </a:cubicBezTo>
                    <a:cubicBezTo>
                      <a:pt x="6" y="35"/>
                      <a:pt x="6" y="35"/>
                      <a:pt x="6" y="35"/>
                    </a:cubicBezTo>
                    <a:lnTo>
                      <a:pt x="6" y="30"/>
                    </a:lnTo>
                    <a:close/>
                    <a:moveTo>
                      <a:pt x="27" y="30"/>
                    </a:moveTo>
                    <a:cubicBezTo>
                      <a:pt x="27" y="29"/>
                      <a:pt x="27" y="29"/>
                      <a:pt x="26" y="29"/>
                    </a:cubicBezTo>
                    <a:cubicBezTo>
                      <a:pt x="26" y="28"/>
                      <a:pt x="25" y="27"/>
                      <a:pt x="23" y="26"/>
                    </a:cubicBezTo>
                    <a:cubicBezTo>
                      <a:pt x="24" y="25"/>
                      <a:pt x="25" y="24"/>
                      <a:pt x="26" y="23"/>
                    </a:cubicBezTo>
                    <a:cubicBezTo>
                      <a:pt x="23" y="23"/>
                      <a:pt x="23" y="23"/>
                      <a:pt x="23" y="23"/>
                    </a:cubicBezTo>
                    <a:cubicBezTo>
                      <a:pt x="23" y="30"/>
                      <a:pt x="23" y="30"/>
                      <a:pt x="23" y="30"/>
                    </a:cubicBezTo>
                    <a:lnTo>
                      <a:pt x="27" y="3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4" name="Freeform 283"/>
              <p:cNvSpPr>
                <a:spLocks noEditPoints="1"/>
              </p:cNvSpPr>
              <p:nvPr/>
            </p:nvSpPr>
            <p:spPr bwMode="auto">
              <a:xfrm>
                <a:off x="3970338" y="5751513"/>
                <a:ext cx="168275" cy="165100"/>
              </a:xfrm>
              <a:custGeom>
                <a:avLst/>
                <a:gdLst>
                  <a:gd name="T0" fmla="*/ 16 w 45"/>
                  <a:gd name="T1" fmla="*/ 23 h 44"/>
                  <a:gd name="T2" fmla="*/ 16 w 45"/>
                  <a:gd name="T3" fmla="*/ 28 h 44"/>
                  <a:gd name="T4" fmla="*/ 8 w 45"/>
                  <a:gd name="T5" fmla="*/ 34 h 44"/>
                  <a:gd name="T6" fmla="*/ 6 w 45"/>
                  <a:gd name="T7" fmla="*/ 28 h 44"/>
                  <a:gd name="T8" fmla="*/ 11 w 45"/>
                  <a:gd name="T9" fmla="*/ 24 h 44"/>
                  <a:gd name="T10" fmla="*/ 7 w 45"/>
                  <a:gd name="T11" fmla="*/ 17 h 44"/>
                  <a:gd name="T12" fmla="*/ 9 w 45"/>
                  <a:gd name="T13" fmla="*/ 9 h 44"/>
                  <a:gd name="T14" fmla="*/ 6 w 45"/>
                  <a:gd name="T15" fmla="*/ 5 h 44"/>
                  <a:gd name="T16" fmla="*/ 6 w 45"/>
                  <a:gd name="T17" fmla="*/ 44 h 44"/>
                  <a:gd name="T18" fmla="*/ 0 w 45"/>
                  <a:gd name="T19" fmla="*/ 38 h 44"/>
                  <a:gd name="T20" fmla="*/ 0 w 45"/>
                  <a:gd name="T21" fmla="*/ 0 h 44"/>
                  <a:gd name="T22" fmla="*/ 15 w 45"/>
                  <a:gd name="T23" fmla="*/ 0 h 44"/>
                  <a:gd name="T24" fmla="*/ 12 w 45"/>
                  <a:gd name="T25" fmla="*/ 15 h 44"/>
                  <a:gd name="T26" fmla="*/ 16 w 45"/>
                  <a:gd name="T27" fmla="*/ 20 h 44"/>
                  <a:gd name="T28" fmla="*/ 21 w 45"/>
                  <a:gd name="T29" fmla="*/ 15 h 44"/>
                  <a:gd name="T30" fmla="*/ 43 w 45"/>
                  <a:gd name="T31" fmla="*/ 15 h 44"/>
                  <a:gd name="T32" fmla="*/ 39 w 45"/>
                  <a:gd name="T33" fmla="*/ 21 h 44"/>
                  <a:gd name="T34" fmla="*/ 32 w 45"/>
                  <a:gd name="T35" fmla="*/ 40 h 44"/>
                  <a:gd name="T36" fmla="*/ 29 w 45"/>
                  <a:gd name="T37" fmla="*/ 43 h 44"/>
                  <a:gd name="T38" fmla="*/ 23 w 45"/>
                  <a:gd name="T39" fmla="*/ 42 h 44"/>
                  <a:gd name="T40" fmla="*/ 22 w 45"/>
                  <a:gd name="T41" fmla="*/ 38 h 44"/>
                  <a:gd name="T42" fmla="*/ 26 w 45"/>
                  <a:gd name="T43" fmla="*/ 37 h 44"/>
                  <a:gd name="T44" fmla="*/ 26 w 45"/>
                  <a:gd name="T45" fmla="*/ 21 h 44"/>
                  <a:gd name="T46" fmla="*/ 16 w 45"/>
                  <a:gd name="T47" fmla="*/ 21 h 44"/>
                  <a:gd name="T48" fmla="*/ 20 w 45"/>
                  <a:gd name="T49" fmla="*/ 35 h 44"/>
                  <a:gd name="T50" fmla="*/ 14 w 45"/>
                  <a:gd name="T51" fmla="*/ 41 h 44"/>
                  <a:gd name="T52" fmla="*/ 11 w 45"/>
                  <a:gd name="T53" fmla="*/ 38 h 44"/>
                  <a:gd name="T54" fmla="*/ 19 w 45"/>
                  <a:gd name="T55" fmla="*/ 26 h 44"/>
                  <a:gd name="T56" fmla="*/ 25 w 45"/>
                  <a:gd name="T57" fmla="*/ 26 h 44"/>
                  <a:gd name="T58" fmla="*/ 18 w 45"/>
                  <a:gd name="T59" fmla="*/ 1 h 44"/>
                  <a:gd name="T60" fmla="*/ 37 w 45"/>
                  <a:gd name="T61" fmla="*/ 1 h 44"/>
                  <a:gd name="T62" fmla="*/ 41 w 45"/>
                  <a:gd name="T63" fmla="*/ 6 h 44"/>
                  <a:gd name="T64" fmla="*/ 22 w 45"/>
                  <a:gd name="T65" fmla="*/ 6 h 44"/>
                  <a:gd name="T66" fmla="*/ 38 w 45"/>
                  <a:gd name="T67" fmla="*/ 24 h 44"/>
                  <a:gd name="T68" fmla="*/ 42 w 45"/>
                  <a:gd name="T69" fmla="*/ 39 h 44"/>
                  <a:gd name="T70" fmla="*/ 40 w 45"/>
                  <a:gd name="T71" fmla="*/ 40 h 44"/>
                  <a:gd name="T72" fmla="*/ 34 w 45"/>
                  <a:gd name="T73" fmla="*/ 29 h 44"/>
                  <a:gd name="T74" fmla="*/ 38 w 45"/>
                  <a:gd name="T75" fmla="*/ 2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5" h="44">
                    <a:moveTo>
                      <a:pt x="16" y="21"/>
                    </a:moveTo>
                    <a:cubicBezTo>
                      <a:pt x="16" y="21"/>
                      <a:pt x="16" y="22"/>
                      <a:pt x="16" y="23"/>
                    </a:cubicBezTo>
                    <a:cubicBezTo>
                      <a:pt x="16" y="23"/>
                      <a:pt x="17" y="24"/>
                      <a:pt x="17" y="25"/>
                    </a:cubicBezTo>
                    <a:cubicBezTo>
                      <a:pt x="17" y="26"/>
                      <a:pt x="16" y="27"/>
                      <a:pt x="16" y="28"/>
                    </a:cubicBezTo>
                    <a:cubicBezTo>
                      <a:pt x="15" y="30"/>
                      <a:pt x="14" y="31"/>
                      <a:pt x="13" y="32"/>
                    </a:cubicBezTo>
                    <a:cubicBezTo>
                      <a:pt x="12" y="32"/>
                      <a:pt x="10" y="33"/>
                      <a:pt x="8" y="34"/>
                    </a:cubicBezTo>
                    <a:cubicBezTo>
                      <a:pt x="8" y="32"/>
                      <a:pt x="7" y="30"/>
                      <a:pt x="7" y="30"/>
                    </a:cubicBezTo>
                    <a:cubicBezTo>
                      <a:pt x="6" y="28"/>
                      <a:pt x="6" y="28"/>
                      <a:pt x="6" y="28"/>
                    </a:cubicBezTo>
                    <a:cubicBezTo>
                      <a:pt x="8" y="28"/>
                      <a:pt x="9" y="27"/>
                      <a:pt x="10" y="27"/>
                    </a:cubicBezTo>
                    <a:cubicBezTo>
                      <a:pt x="11" y="26"/>
                      <a:pt x="11" y="25"/>
                      <a:pt x="11" y="24"/>
                    </a:cubicBezTo>
                    <a:cubicBezTo>
                      <a:pt x="11" y="22"/>
                      <a:pt x="10" y="21"/>
                      <a:pt x="10" y="21"/>
                    </a:cubicBezTo>
                    <a:cubicBezTo>
                      <a:pt x="10" y="20"/>
                      <a:pt x="9" y="19"/>
                      <a:pt x="7" y="17"/>
                    </a:cubicBezTo>
                    <a:cubicBezTo>
                      <a:pt x="7" y="14"/>
                      <a:pt x="7" y="14"/>
                      <a:pt x="7" y="14"/>
                    </a:cubicBezTo>
                    <a:cubicBezTo>
                      <a:pt x="8" y="11"/>
                      <a:pt x="9" y="10"/>
                      <a:pt x="9" y="9"/>
                    </a:cubicBezTo>
                    <a:cubicBezTo>
                      <a:pt x="10" y="5"/>
                      <a:pt x="10" y="5"/>
                      <a:pt x="10" y="5"/>
                    </a:cubicBezTo>
                    <a:cubicBezTo>
                      <a:pt x="6" y="5"/>
                      <a:pt x="6" y="5"/>
                      <a:pt x="6" y="5"/>
                    </a:cubicBezTo>
                    <a:cubicBezTo>
                      <a:pt x="6" y="38"/>
                      <a:pt x="6" y="38"/>
                      <a:pt x="6" y="38"/>
                    </a:cubicBezTo>
                    <a:cubicBezTo>
                      <a:pt x="6" y="44"/>
                      <a:pt x="6" y="44"/>
                      <a:pt x="6" y="44"/>
                    </a:cubicBezTo>
                    <a:cubicBezTo>
                      <a:pt x="0" y="44"/>
                      <a:pt x="0" y="44"/>
                      <a:pt x="0" y="44"/>
                    </a:cubicBezTo>
                    <a:cubicBezTo>
                      <a:pt x="0" y="38"/>
                      <a:pt x="0" y="38"/>
                      <a:pt x="0" y="38"/>
                    </a:cubicBezTo>
                    <a:cubicBezTo>
                      <a:pt x="0" y="5"/>
                      <a:pt x="0" y="5"/>
                      <a:pt x="0" y="5"/>
                    </a:cubicBezTo>
                    <a:cubicBezTo>
                      <a:pt x="0" y="0"/>
                      <a:pt x="0" y="0"/>
                      <a:pt x="0" y="0"/>
                    </a:cubicBezTo>
                    <a:cubicBezTo>
                      <a:pt x="5" y="0"/>
                      <a:pt x="5" y="0"/>
                      <a:pt x="5" y="0"/>
                    </a:cubicBezTo>
                    <a:cubicBezTo>
                      <a:pt x="15" y="0"/>
                      <a:pt x="15" y="0"/>
                      <a:pt x="15" y="0"/>
                    </a:cubicBezTo>
                    <a:cubicBezTo>
                      <a:pt x="17" y="3"/>
                      <a:pt x="17" y="3"/>
                      <a:pt x="17" y="3"/>
                    </a:cubicBezTo>
                    <a:cubicBezTo>
                      <a:pt x="12" y="15"/>
                      <a:pt x="12" y="15"/>
                      <a:pt x="12" y="15"/>
                    </a:cubicBezTo>
                    <a:cubicBezTo>
                      <a:pt x="13" y="16"/>
                      <a:pt x="13" y="16"/>
                      <a:pt x="13" y="16"/>
                    </a:cubicBezTo>
                    <a:cubicBezTo>
                      <a:pt x="16" y="20"/>
                      <a:pt x="16" y="20"/>
                      <a:pt x="16" y="20"/>
                    </a:cubicBezTo>
                    <a:cubicBezTo>
                      <a:pt x="16" y="15"/>
                      <a:pt x="16" y="15"/>
                      <a:pt x="16" y="15"/>
                    </a:cubicBezTo>
                    <a:cubicBezTo>
                      <a:pt x="21" y="15"/>
                      <a:pt x="21" y="15"/>
                      <a:pt x="21" y="15"/>
                    </a:cubicBezTo>
                    <a:cubicBezTo>
                      <a:pt x="39" y="15"/>
                      <a:pt x="39" y="15"/>
                      <a:pt x="39" y="15"/>
                    </a:cubicBezTo>
                    <a:cubicBezTo>
                      <a:pt x="43" y="15"/>
                      <a:pt x="43" y="15"/>
                      <a:pt x="43" y="15"/>
                    </a:cubicBezTo>
                    <a:cubicBezTo>
                      <a:pt x="43" y="21"/>
                      <a:pt x="43" y="21"/>
                      <a:pt x="43" y="21"/>
                    </a:cubicBezTo>
                    <a:cubicBezTo>
                      <a:pt x="39" y="21"/>
                      <a:pt x="39" y="21"/>
                      <a:pt x="39" y="21"/>
                    </a:cubicBezTo>
                    <a:cubicBezTo>
                      <a:pt x="32" y="21"/>
                      <a:pt x="32" y="21"/>
                      <a:pt x="32" y="21"/>
                    </a:cubicBezTo>
                    <a:cubicBezTo>
                      <a:pt x="32" y="40"/>
                      <a:pt x="32" y="40"/>
                      <a:pt x="32" y="40"/>
                    </a:cubicBezTo>
                    <a:cubicBezTo>
                      <a:pt x="32" y="41"/>
                      <a:pt x="32" y="41"/>
                      <a:pt x="32" y="42"/>
                    </a:cubicBezTo>
                    <a:cubicBezTo>
                      <a:pt x="31" y="42"/>
                      <a:pt x="31" y="43"/>
                      <a:pt x="29" y="43"/>
                    </a:cubicBezTo>
                    <a:cubicBezTo>
                      <a:pt x="28" y="44"/>
                      <a:pt x="26" y="44"/>
                      <a:pt x="23" y="44"/>
                    </a:cubicBezTo>
                    <a:cubicBezTo>
                      <a:pt x="23" y="44"/>
                      <a:pt x="23" y="43"/>
                      <a:pt x="23" y="42"/>
                    </a:cubicBezTo>
                    <a:cubicBezTo>
                      <a:pt x="23" y="42"/>
                      <a:pt x="23" y="41"/>
                      <a:pt x="22" y="40"/>
                    </a:cubicBezTo>
                    <a:cubicBezTo>
                      <a:pt x="22" y="38"/>
                      <a:pt x="22" y="38"/>
                      <a:pt x="22" y="38"/>
                    </a:cubicBezTo>
                    <a:cubicBezTo>
                      <a:pt x="23" y="38"/>
                      <a:pt x="24" y="38"/>
                      <a:pt x="24" y="38"/>
                    </a:cubicBezTo>
                    <a:cubicBezTo>
                      <a:pt x="25" y="38"/>
                      <a:pt x="26" y="38"/>
                      <a:pt x="26" y="37"/>
                    </a:cubicBezTo>
                    <a:cubicBezTo>
                      <a:pt x="26" y="37"/>
                      <a:pt x="26" y="37"/>
                      <a:pt x="26" y="36"/>
                    </a:cubicBezTo>
                    <a:cubicBezTo>
                      <a:pt x="26" y="21"/>
                      <a:pt x="26" y="21"/>
                      <a:pt x="26" y="21"/>
                    </a:cubicBezTo>
                    <a:cubicBezTo>
                      <a:pt x="21" y="21"/>
                      <a:pt x="21" y="21"/>
                      <a:pt x="21" y="21"/>
                    </a:cubicBezTo>
                    <a:lnTo>
                      <a:pt x="16" y="21"/>
                    </a:lnTo>
                    <a:close/>
                    <a:moveTo>
                      <a:pt x="25" y="26"/>
                    </a:moveTo>
                    <a:cubicBezTo>
                      <a:pt x="23" y="31"/>
                      <a:pt x="21" y="34"/>
                      <a:pt x="20" y="35"/>
                    </a:cubicBezTo>
                    <a:cubicBezTo>
                      <a:pt x="19" y="37"/>
                      <a:pt x="17" y="40"/>
                      <a:pt x="15" y="42"/>
                    </a:cubicBezTo>
                    <a:cubicBezTo>
                      <a:pt x="15" y="42"/>
                      <a:pt x="14" y="41"/>
                      <a:pt x="14" y="41"/>
                    </a:cubicBezTo>
                    <a:cubicBezTo>
                      <a:pt x="12" y="39"/>
                      <a:pt x="12" y="39"/>
                      <a:pt x="12" y="39"/>
                    </a:cubicBezTo>
                    <a:cubicBezTo>
                      <a:pt x="11" y="38"/>
                      <a:pt x="11" y="38"/>
                      <a:pt x="11" y="38"/>
                    </a:cubicBezTo>
                    <a:cubicBezTo>
                      <a:pt x="13" y="36"/>
                      <a:pt x="15" y="34"/>
                      <a:pt x="16" y="32"/>
                    </a:cubicBezTo>
                    <a:cubicBezTo>
                      <a:pt x="17" y="30"/>
                      <a:pt x="18" y="28"/>
                      <a:pt x="19" y="26"/>
                    </a:cubicBezTo>
                    <a:cubicBezTo>
                      <a:pt x="19" y="24"/>
                      <a:pt x="19" y="24"/>
                      <a:pt x="19" y="24"/>
                    </a:cubicBezTo>
                    <a:cubicBezTo>
                      <a:pt x="21" y="25"/>
                      <a:pt x="23" y="26"/>
                      <a:pt x="25" y="26"/>
                    </a:cubicBezTo>
                    <a:close/>
                    <a:moveTo>
                      <a:pt x="18" y="6"/>
                    </a:moveTo>
                    <a:cubicBezTo>
                      <a:pt x="18" y="1"/>
                      <a:pt x="18" y="1"/>
                      <a:pt x="18" y="1"/>
                    </a:cubicBezTo>
                    <a:cubicBezTo>
                      <a:pt x="22" y="1"/>
                      <a:pt x="22" y="1"/>
                      <a:pt x="22" y="1"/>
                    </a:cubicBezTo>
                    <a:cubicBezTo>
                      <a:pt x="37" y="1"/>
                      <a:pt x="37" y="1"/>
                      <a:pt x="37" y="1"/>
                    </a:cubicBezTo>
                    <a:cubicBezTo>
                      <a:pt x="41" y="1"/>
                      <a:pt x="41" y="1"/>
                      <a:pt x="41" y="1"/>
                    </a:cubicBezTo>
                    <a:cubicBezTo>
                      <a:pt x="41" y="6"/>
                      <a:pt x="41" y="6"/>
                      <a:pt x="41" y="6"/>
                    </a:cubicBezTo>
                    <a:cubicBezTo>
                      <a:pt x="37" y="6"/>
                      <a:pt x="37" y="6"/>
                      <a:pt x="37" y="6"/>
                    </a:cubicBezTo>
                    <a:cubicBezTo>
                      <a:pt x="22" y="6"/>
                      <a:pt x="22" y="6"/>
                      <a:pt x="22" y="6"/>
                    </a:cubicBezTo>
                    <a:lnTo>
                      <a:pt x="18" y="6"/>
                    </a:lnTo>
                    <a:close/>
                    <a:moveTo>
                      <a:pt x="38" y="24"/>
                    </a:moveTo>
                    <a:cubicBezTo>
                      <a:pt x="41" y="29"/>
                      <a:pt x="43" y="33"/>
                      <a:pt x="45" y="37"/>
                    </a:cubicBezTo>
                    <a:cubicBezTo>
                      <a:pt x="44" y="38"/>
                      <a:pt x="43" y="38"/>
                      <a:pt x="42" y="39"/>
                    </a:cubicBezTo>
                    <a:cubicBezTo>
                      <a:pt x="42" y="39"/>
                      <a:pt x="41" y="39"/>
                      <a:pt x="41" y="39"/>
                    </a:cubicBezTo>
                    <a:cubicBezTo>
                      <a:pt x="40" y="40"/>
                      <a:pt x="40" y="40"/>
                      <a:pt x="40" y="40"/>
                    </a:cubicBezTo>
                    <a:cubicBezTo>
                      <a:pt x="39" y="38"/>
                      <a:pt x="38" y="36"/>
                      <a:pt x="37" y="34"/>
                    </a:cubicBezTo>
                    <a:cubicBezTo>
                      <a:pt x="36" y="31"/>
                      <a:pt x="35" y="30"/>
                      <a:pt x="34" y="29"/>
                    </a:cubicBezTo>
                    <a:cubicBezTo>
                      <a:pt x="33" y="26"/>
                      <a:pt x="33" y="26"/>
                      <a:pt x="33" y="26"/>
                    </a:cubicBezTo>
                    <a:cubicBezTo>
                      <a:pt x="35" y="26"/>
                      <a:pt x="37" y="25"/>
                      <a:pt x="38" y="24"/>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5" name="Freeform 284"/>
              <p:cNvSpPr>
                <a:spLocks/>
              </p:cNvSpPr>
              <p:nvPr/>
            </p:nvSpPr>
            <p:spPr bwMode="auto">
              <a:xfrm>
                <a:off x="3413126" y="5965826"/>
                <a:ext cx="41275" cy="52388"/>
              </a:xfrm>
              <a:custGeom>
                <a:avLst/>
                <a:gdLst>
                  <a:gd name="T0" fmla="*/ 7 w 26"/>
                  <a:gd name="T1" fmla="*/ 19 h 33"/>
                  <a:gd name="T2" fmla="*/ 7 w 26"/>
                  <a:gd name="T3" fmla="*/ 33 h 33"/>
                  <a:gd name="T4" fmla="*/ 0 w 26"/>
                  <a:gd name="T5" fmla="*/ 33 h 33"/>
                  <a:gd name="T6" fmla="*/ 0 w 26"/>
                  <a:gd name="T7" fmla="*/ 0 h 33"/>
                  <a:gd name="T8" fmla="*/ 7 w 26"/>
                  <a:gd name="T9" fmla="*/ 0 h 33"/>
                  <a:gd name="T10" fmla="*/ 7 w 26"/>
                  <a:gd name="T11" fmla="*/ 12 h 33"/>
                  <a:gd name="T12" fmla="*/ 22 w 26"/>
                  <a:gd name="T13" fmla="*/ 12 h 33"/>
                  <a:gd name="T14" fmla="*/ 22 w 26"/>
                  <a:gd name="T15" fmla="*/ 0 h 33"/>
                  <a:gd name="T16" fmla="*/ 26 w 26"/>
                  <a:gd name="T17" fmla="*/ 0 h 33"/>
                  <a:gd name="T18" fmla="*/ 26 w 26"/>
                  <a:gd name="T19" fmla="*/ 33 h 33"/>
                  <a:gd name="T20" fmla="*/ 22 w 26"/>
                  <a:gd name="T21" fmla="*/ 33 h 33"/>
                  <a:gd name="T22" fmla="*/ 22 w 26"/>
                  <a:gd name="T23" fmla="*/ 19 h 33"/>
                  <a:gd name="T24" fmla="*/ 7 w 26"/>
                  <a:gd name="T25" fmla="*/ 19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 h="33">
                    <a:moveTo>
                      <a:pt x="7" y="19"/>
                    </a:moveTo>
                    <a:lnTo>
                      <a:pt x="7" y="33"/>
                    </a:lnTo>
                    <a:lnTo>
                      <a:pt x="0" y="33"/>
                    </a:lnTo>
                    <a:lnTo>
                      <a:pt x="0" y="0"/>
                    </a:lnTo>
                    <a:lnTo>
                      <a:pt x="7" y="0"/>
                    </a:lnTo>
                    <a:lnTo>
                      <a:pt x="7" y="12"/>
                    </a:lnTo>
                    <a:lnTo>
                      <a:pt x="22" y="12"/>
                    </a:lnTo>
                    <a:lnTo>
                      <a:pt x="22" y="0"/>
                    </a:lnTo>
                    <a:lnTo>
                      <a:pt x="26" y="0"/>
                    </a:lnTo>
                    <a:lnTo>
                      <a:pt x="26" y="33"/>
                    </a:lnTo>
                    <a:lnTo>
                      <a:pt x="22" y="33"/>
                    </a:lnTo>
                    <a:lnTo>
                      <a:pt x="22" y="19"/>
                    </a:lnTo>
                    <a:lnTo>
                      <a:pt x="7" y="1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6" name="Freeform 285"/>
              <p:cNvSpPr>
                <a:spLocks/>
              </p:cNvSpPr>
              <p:nvPr/>
            </p:nvSpPr>
            <p:spPr bwMode="auto">
              <a:xfrm>
                <a:off x="3459163" y="5965826"/>
                <a:ext cx="41275" cy="52388"/>
              </a:xfrm>
              <a:custGeom>
                <a:avLst/>
                <a:gdLst>
                  <a:gd name="T0" fmla="*/ 7 w 26"/>
                  <a:gd name="T1" fmla="*/ 14 h 33"/>
                  <a:gd name="T2" fmla="*/ 19 w 26"/>
                  <a:gd name="T3" fmla="*/ 0 h 33"/>
                  <a:gd name="T4" fmla="*/ 23 w 26"/>
                  <a:gd name="T5" fmla="*/ 0 h 33"/>
                  <a:gd name="T6" fmla="*/ 14 w 26"/>
                  <a:gd name="T7" fmla="*/ 14 h 33"/>
                  <a:gd name="T8" fmla="*/ 26 w 26"/>
                  <a:gd name="T9" fmla="*/ 33 h 33"/>
                  <a:gd name="T10" fmla="*/ 19 w 26"/>
                  <a:gd name="T11" fmla="*/ 33 h 33"/>
                  <a:gd name="T12" fmla="*/ 12 w 26"/>
                  <a:gd name="T13" fmla="*/ 19 h 33"/>
                  <a:gd name="T14" fmla="*/ 7 w 26"/>
                  <a:gd name="T15" fmla="*/ 23 h 33"/>
                  <a:gd name="T16" fmla="*/ 7 w 26"/>
                  <a:gd name="T17" fmla="*/ 33 h 33"/>
                  <a:gd name="T18" fmla="*/ 0 w 26"/>
                  <a:gd name="T19" fmla="*/ 33 h 33"/>
                  <a:gd name="T20" fmla="*/ 0 w 26"/>
                  <a:gd name="T21" fmla="*/ 0 h 33"/>
                  <a:gd name="T22" fmla="*/ 7 w 26"/>
                  <a:gd name="T23" fmla="*/ 0 h 33"/>
                  <a:gd name="T24" fmla="*/ 7 w 26"/>
                  <a:gd name="T25" fmla="*/ 14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 h="33">
                    <a:moveTo>
                      <a:pt x="7" y="14"/>
                    </a:moveTo>
                    <a:lnTo>
                      <a:pt x="19" y="0"/>
                    </a:lnTo>
                    <a:lnTo>
                      <a:pt x="23" y="0"/>
                    </a:lnTo>
                    <a:lnTo>
                      <a:pt x="14" y="14"/>
                    </a:lnTo>
                    <a:lnTo>
                      <a:pt x="26" y="33"/>
                    </a:lnTo>
                    <a:lnTo>
                      <a:pt x="19" y="33"/>
                    </a:lnTo>
                    <a:lnTo>
                      <a:pt x="12" y="19"/>
                    </a:lnTo>
                    <a:lnTo>
                      <a:pt x="7" y="23"/>
                    </a:lnTo>
                    <a:lnTo>
                      <a:pt x="7" y="33"/>
                    </a:lnTo>
                    <a:lnTo>
                      <a:pt x="0" y="33"/>
                    </a:lnTo>
                    <a:lnTo>
                      <a:pt x="0" y="0"/>
                    </a:lnTo>
                    <a:lnTo>
                      <a:pt x="7" y="0"/>
                    </a:lnTo>
                    <a:lnTo>
                      <a:pt x="7" y="1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7" name="Rectangle 286"/>
              <p:cNvSpPr>
                <a:spLocks noChangeArrowheads="1"/>
              </p:cNvSpPr>
              <p:nvPr/>
            </p:nvSpPr>
            <p:spPr bwMode="auto">
              <a:xfrm>
                <a:off x="3503613" y="5965826"/>
                <a:ext cx="11113" cy="5238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8" name="Freeform 287"/>
              <p:cNvSpPr>
                <a:spLocks noEditPoints="1"/>
              </p:cNvSpPr>
              <p:nvPr/>
            </p:nvSpPr>
            <p:spPr bwMode="auto">
              <a:xfrm>
                <a:off x="3552826" y="5965826"/>
                <a:ext cx="41275" cy="52388"/>
              </a:xfrm>
              <a:custGeom>
                <a:avLst/>
                <a:gdLst>
                  <a:gd name="T0" fmla="*/ 2 w 11"/>
                  <a:gd name="T1" fmla="*/ 9 h 14"/>
                  <a:gd name="T2" fmla="*/ 2 w 11"/>
                  <a:gd name="T3" fmla="*/ 14 h 14"/>
                  <a:gd name="T4" fmla="*/ 0 w 11"/>
                  <a:gd name="T5" fmla="*/ 14 h 14"/>
                  <a:gd name="T6" fmla="*/ 0 w 11"/>
                  <a:gd name="T7" fmla="*/ 0 h 14"/>
                  <a:gd name="T8" fmla="*/ 6 w 11"/>
                  <a:gd name="T9" fmla="*/ 0 h 14"/>
                  <a:gd name="T10" fmla="*/ 8 w 11"/>
                  <a:gd name="T11" fmla="*/ 0 h 14"/>
                  <a:gd name="T12" fmla="*/ 9 w 11"/>
                  <a:gd name="T13" fmla="*/ 0 h 14"/>
                  <a:gd name="T14" fmla="*/ 10 w 11"/>
                  <a:gd name="T15" fmla="*/ 2 h 14"/>
                  <a:gd name="T16" fmla="*/ 11 w 11"/>
                  <a:gd name="T17" fmla="*/ 4 h 14"/>
                  <a:gd name="T18" fmla="*/ 11 w 11"/>
                  <a:gd name="T19" fmla="*/ 6 h 14"/>
                  <a:gd name="T20" fmla="*/ 10 w 11"/>
                  <a:gd name="T21" fmla="*/ 8 h 14"/>
                  <a:gd name="T22" fmla="*/ 8 w 11"/>
                  <a:gd name="T23" fmla="*/ 8 h 14"/>
                  <a:gd name="T24" fmla="*/ 6 w 11"/>
                  <a:gd name="T25" fmla="*/ 9 h 14"/>
                  <a:gd name="T26" fmla="*/ 2 w 11"/>
                  <a:gd name="T27" fmla="*/ 9 h 14"/>
                  <a:gd name="T28" fmla="*/ 2 w 11"/>
                  <a:gd name="T29" fmla="*/ 6 h 14"/>
                  <a:gd name="T30" fmla="*/ 7 w 11"/>
                  <a:gd name="T31" fmla="*/ 6 h 14"/>
                  <a:gd name="T32" fmla="*/ 8 w 11"/>
                  <a:gd name="T33" fmla="*/ 6 h 14"/>
                  <a:gd name="T34" fmla="*/ 8 w 11"/>
                  <a:gd name="T35" fmla="*/ 5 h 14"/>
                  <a:gd name="T36" fmla="*/ 8 w 11"/>
                  <a:gd name="T37" fmla="*/ 4 h 14"/>
                  <a:gd name="T38" fmla="*/ 8 w 11"/>
                  <a:gd name="T39" fmla="*/ 3 h 14"/>
                  <a:gd name="T40" fmla="*/ 8 w 11"/>
                  <a:gd name="T41" fmla="*/ 2 h 14"/>
                  <a:gd name="T42" fmla="*/ 7 w 11"/>
                  <a:gd name="T43" fmla="*/ 2 h 14"/>
                  <a:gd name="T44" fmla="*/ 2 w 11"/>
                  <a:gd name="T45" fmla="*/ 2 h 14"/>
                  <a:gd name="T46" fmla="*/ 2 w 11"/>
                  <a:gd name="T47" fmla="*/ 6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1" h="14">
                    <a:moveTo>
                      <a:pt x="2" y="9"/>
                    </a:moveTo>
                    <a:cubicBezTo>
                      <a:pt x="2" y="14"/>
                      <a:pt x="2" y="14"/>
                      <a:pt x="2" y="14"/>
                    </a:cubicBezTo>
                    <a:cubicBezTo>
                      <a:pt x="0" y="14"/>
                      <a:pt x="0" y="14"/>
                      <a:pt x="0" y="14"/>
                    </a:cubicBezTo>
                    <a:cubicBezTo>
                      <a:pt x="0" y="0"/>
                      <a:pt x="0" y="0"/>
                      <a:pt x="0" y="0"/>
                    </a:cubicBezTo>
                    <a:cubicBezTo>
                      <a:pt x="6" y="0"/>
                      <a:pt x="6" y="0"/>
                      <a:pt x="6" y="0"/>
                    </a:cubicBezTo>
                    <a:cubicBezTo>
                      <a:pt x="7" y="0"/>
                      <a:pt x="7" y="0"/>
                      <a:pt x="8" y="0"/>
                    </a:cubicBezTo>
                    <a:cubicBezTo>
                      <a:pt x="8" y="0"/>
                      <a:pt x="9" y="0"/>
                      <a:pt x="9" y="0"/>
                    </a:cubicBezTo>
                    <a:cubicBezTo>
                      <a:pt x="10" y="0"/>
                      <a:pt x="10" y="1"/>
                      <a:pt x="10" y="2"/>
                    </a:cubicBezTo>
                    <a:cubicBezTo>
                      <a:pt x="11" y="2"/>
                      <a:pt x="11" y="3"/>
                      <a:pt x="11" y="4"/>
                    </a:cubicBezTo>
                    <a:cubicBezTo>
                      <a:pt x="11" y="5"/>
                      <a:pt x="11" y="5"/>
                      <a:pt x="11" y="6"/>
                    </a:cubicBezTo>
                    <a:cubicBezTo>
                      <a:pt x="10" y="7"/>
                      <a:pt x="10" y="7"/>
                      <a:pt x="10" y="8"/>
                    </a:cubicBezTo>
                    <a:cubicBezTo>
                      <a:pt x="9" y="8"/>
                      <a:pt x="9" y="8"/>
                      <a:pt x="8" y="8"/>
                    </a:cubicBezTo>
                    <a:cubicBezTo>
                      <a:pt x="8" y="9"/>
                      <a:pt x="7" y="9"/>
                      <a:pt x="6" y="9"/>
                    </a:cubicBezTo>
                    <a:lnTo>
                      <a:pt x="2" y="9"/>
                    </a:lnTo>
                    <a:close/>
                    <a:moveTo>
                      <a:pt x="2" y="6"/>
                    </a:moveTo>
                    <a:cubicBezTo>
                      <a:pt x="7" y="6"/>
                      <a:pt x="7" y="6"/>
                      <a:pt x="7" y="6"/>
                    </a:cubicBezTo>
                    <a:cubicBezTo>
                      <a:pt x="7" y="6"/>
                      <a:pt x="7" y="6"/>
                      <a:pt x="8" y="6"/>
                    </a:cubicBezTo>
                    <a:cubicBezTo>
                      <a:pt x="8" y="6"/>
                      <a:pt x="8" y="5"/>
                      <a:pt x="8" y="5"/>
                    </a:cubicBezTo>
                    <a:cubicBezTo>
                      <a:pt x="8" y="5"/>
                      <a:pt x="8" y="4"/>
                      <a:pt x="8" y="4"/>
                    </a:cubicBezTo>
                    <a:cubicBezTo>
                      <a:pt x="8" y="4"/>
                      <a:pt x="8" y="3"/>
                      <a:pt x="8" y="3"/>
                    </a:cubicBezTo>
                    <a:cubicBezTo>
                      <a:pt x="8" y="2"/>
                      <a:pt x="8" y="2"/>
                      <a:pt x="8" y="2"/>
                    </a:cubicBezTo>
                    <a:cubicBezTo>
                      <a:pt x="7" y="2"/>
                      <a:pt x="7" y="2"/>
                      <a:pt x="7" y="2"/>
                    </a:cubicBezTo>
                    <a:cubicBezTo>
                      <a:pt x="2" y="2"/>
                      <a:pt x="2" y="2"/>
                      <a:pt x="2" y="2"/>
                    </a:cubicBezTo>
                    <a:lnTo>
                      <a:pt x="2" y="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9" name="Freeform 288"/>
              <p:cNvSpPr>
                <a:spLocks noEditPoints="1"/>
              </p:cNvSpPr>
              <p:nvPr/>
            </p:nvSpPr>
            <p:spPr bwMode="auto">
              <a:xfrm>
                <a:off x="3597276" y="5965826"/>
                <a:ext cx="41275" cy="52388"/>
              </a:xfrm>
              <a:custGeom>
                <a:avLst/>
                <a:gdLst>
                  <a:gd name="T0" fmla="*/ 2 w 11"/>
                  <a:gd name="T1" fmla="*/ 9 h 14"/>
                  <a:gd name="T2" fmla="*/ 2 w 11"/>
                  <a:gd name="T3" fmla="*/ 14 h 14"/>
                  <a:gd name="T4" fmla="*/ 0 w 11"/>
                  <a:gd name="T5" fmla="*/ 14 h 14"/>
                  <a:gd name="T6" fmla="*/ 0 w 11"/>
                  <a:gd name="T7" fmla="*/ 0 h 14"/>
                  <a:gd name="T8" fmla="*/ 7 w 11"/>
                  <a:gd name="T9" fmla="*/ 0 h 14"/>
                  <a:gd name="T10" fmla="*/ 8 w 11"/>
                  <a:gd name="T11" fmla="*/ 0 h 14"/>
                  <a:gd name="T12" fmla="*/ 10 w 11"/>
                  <a:gd name="T13" fmla="*/ 1 h 14"/>
                  <a:gd name="T14" fmla="*/ 11 w 11"/>
                  <a:gd name="T15" fmla="*/ 2 h 14"/>
                  <a:gd name="T16" fmla="*/ 11 w 11"/>
                  <a:gd name="T17" fmla="*/ 4 h 14"/>
                  <a:gd name="T18" fmla="*/ 11 w 11"/>
                  <a:gd name="T19" fmla="*/ 6 h 14"/>
                  <a:gd name="T20" fmla="*/ 10 w 11"/>
                  <a:gd name="T21" fmla="*/ 7 h 14"/>
                  <a:gd name="T22" fmla="*/ 9 w 11"/>
                  <a:gd name="T23" fmla="*/ 7 h 14"/>
                  <a:gd name="T24" fmla="*/ 10 w 11"/>
                  <a:gd name="T25" fmla="*/ 8 h 14"/>
                  <a:gd name="T26" fmla="*/ 10 w 11"/>
                  <a:gd name="T27" fmla="*/ 8 h 14"/>
                  <a:gd name="T28" fmla="*/ 10 w 11"/>
                  <a:gd name="T29" fmla="*/ 9 h 14"/>
                  <a:gd name="T30" fmla="*/ 11 w 11"/>
                  <a:gd name="T31" fmla="*/ 10 h 14"/>
                  <a:gd name="T32" fmla="*/ 11 w 11"/>
                  <a:gd name="T33" fmla="*/ 14 h 14"/>
                  <a:gd name="T34" fmla="*/ 8 w 11"/>
                  <a:gd name="T35" fmla="*/ 14 h 14"/>
                  <a:gd name="T36" fmla="*/ 8 w 11"/>
                  <a:gd name="T37" fmla="*/ 11 h 14"/>
                  <a:gd name="T38" fmla="*/ 8 w 11"/>
                  <a:gd name="T39" fmla="*/ 10 h 14"/>
                  <a:gd name="T40" fmla="*/ 8 w 11"/>
                  <a:gd name="T41" fmla="*/ 10 h 14"/>
                  <a:gd name="T42" fmla="*/ 7 w 11"/>
                  <a:gd name="T43" fmla="*/ 9 h 14"/>
                  <a:gd name="T44" fmla="*/ 7 w 11"/>
                  <a:gd name="T45" fmla="*/ 9 h 14"/>
                  <a:gd name="T46" fmla="*/ 6 w 11"/>
                  <a:gd name="T47" fmla="*/ 9 h 14"/>
                  <a:gd name="T48" fmla="*/ 2 w 11"/>
                  <a:gd name="T49" fmla="*/ 9 h 14"/>
                  <a:gd name="T50" fmla="*/ 2 w 11"/>
                  <a:gd name="T51" fmla="*/ 6 h 14"/>
                  <a:gd name="T52" fmla="*/ 6 w 11"/>
                  <a:gd name="T53" fmla="*/ 6 h 14"/>
                  <a:gd name="T54" fmla="*/ 7 w 11"/>
                  <a:gd name="T55" fmla="*/ 6 h 14"/>
                  <a:gd name="T56" fmla="*/ 8 w 11"/>
                  <a:gd name="T57" fmla="*/ 5 h 14"/>
                  <a:gd name="T58" fmla="*/ 8 w 11"/>
                  <a:gd name="T59" fmla="*/ 4 h 14"/>
                  <a:gd name="T60" fmla="*/ 8 w 11"/>
                  <a:gd name="T61" fmla="*/ 3 h 14"/>
                  <a:gd name="T62" fmla="*/ 7 w 11"/>
                  <a:gd name="T63" fmla="*/ 2 h 14"/>
                  <a:gd name="T64" fmla="*/ 6 w 11"/>
                  <a:gd name="T65" fmla="*/ 2 h 14"/>
                  <a:gd name="T66" fmla="*/ 2 w 11"/>
                  <a:gd name="T67" fmla="*/ 2 h 14"/>
                  <a:gd name="T68" fmla="*/ 2 w 11"/>
                  <a:gd name="T69" fmla="*/ 6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1" h="14">
                    <a:moveTo>
                      <a:pt x="2" y="9"/>
                    </a:moveTo>
                    <a:cubicBezTo>
                      <a:pt x="2" y="14"/>
                      <a:pt x="2" y="14"/>
                      <a:pt x="2" y="14"/>
                    </a:cubicBezTo>
                    <a:cubicBezTo>
                      <a:pt x="0" y="14"/>
                      <a:pt x="0" y="14"/>
                      <a:pt x="0" y="14"/>
                    </a:cubicBezTo>
                    <a:cubicBezTo>
                      <a:pt x="0" y="0"/>
                      <a:pt x="0" y="0"/>
                      <a:pt x="0" y="0"/>
                    </a:cubicBezTo>
                    <a:cubicBezTo>
                      <a:pt x="7" y="0"/>
                      <a:pt x="7" y="0"/>
                      <a:pt x="7" y="0"/>
                    </a:cubicBezTo>
                    <a:cubicBezTo>
                      <a:pt x="7" y="0"/>
                      <a:pt x="8" y="0"/>
                      <a:pt x="8" y="0"/>
                    </a:cubicBezTo>
                    <a:cubicBezTo>
                      <a:pt x="9" y="0"/>
                      <a:pt x="9" y="0"/>
                      <a:pt x="10" y="1"/>
                    </a:cubicBezTo>
                    <a:cubicBezTo>
                      <a:pt x="10" y="1"/>
                      <a:pt x="10" y="1"/>
                      <a:pt x="11" y="2"/>
                    </a:cubicBezTo>
                    <a:cubicBezTo>
                      <a:pt x="11" y="3"/>
                      <a:pt x="11" y="3"/>
                      <a:pt x="11" y="4"/>
                    </a:cubicBezTo>
                    <a:cubicBezTo>
                      <a:pt x="11" y="5"/>
                      <a:pt x="11" y="5"/>
                      <a:pt x="11" y="6"/>
                    </a:cubicBezTo>
                    <a:cubicBezTo>
                      <a:pt x="10" y="6"/>
                      <a:pt x="10" y="7"/>
                      <a:pt x="10" y="7"/>
                    </a:cubicBezTo>
                    <a:cubicBezTo>
                      <a:pt x="9" y="7"/>
                      <a:pt x="9" y="7"/>
                      <a:pt x="9" y="7"/>
                    </a:cubicBezTo>
                    <a:cubicBezTo>
                      <a:pt x="10" y="8"/>
                      <a:pt x="10" y="8"/>
                      <a:pt x="10" y="8"/>
                    </a:cubicBezTo>
                    <a:cubicBezTo>
                      <a:pt x="10" y="8"/>
                      <a:pt x="10" y="8"/>
                      <a:pt x="10" y="8"/>
                    </a:cubicBezTo>
                    <a:cubicBezTo>
                      <a:pt x="10" y="9"/>
                      <a:pt x="10" y="9"/>
                      <a:pt x="10" y="9"/>
                    </a:cubicBezTo>
                    <a:cubicBezTo>
                      <a:pt x="11" y="10"/>
                      <a:pt x="11" y="10"/>
                      <a:pt x="11" y="10"/>
                    </a:cubicBezTo>
                    <a:cubicBezTo>
                      <a:pt x="11" y="14"/>
                      <a:pt x="11" y="14"/>
                      <a:pt x="11" y="14"/>
                    </a:cubicBezTo>
                    <a:cubicBezTo>
                      <a:pt x="8" y="14"/>
                      <a:pt x="8" y="14"/>
                      <a:pt x="8" y="14"/>
                    </a:cubicBezTo>
                    <a:cubicBezTo>
                      <a:pt x="8" y="11"/>
                      <a:pt x="8" y="11"/>
                      <a:pt x="8" y="11"/>
                    </a:cubicBezTo>
                    <a:cubicBezTo>
                      <a:pt x="8" y="11"/>
                      <a:pt x="8" y="11"/>
                      <a:pt x="8" y="10"/>
                    </a:cubicBezTo>
                    <a:cubicBezTo>
                      <a:pt x="8" y="10"/>
                      <a:pt x="8" y="10"/>
                      <a:pt x="8" y="10"/>
                    </a:cubicBezTo>
                    <a:cubicBezTo>
                      <a:pt x="7" y="9"/>
                      <a:pt x="7" y="9"/>
                      <a:pt x="7" y="9"/>
                    </a:cubicBezTo>
                    <a:cubicBezTo>
                      <a:pt x="7" y="9"/>
                      <a:pt x="7" y="9"/>
                      <a:pt x="7" y="9"/>
                    </a:cubicBezTo>
                    <a:cubicBezTo>
                      <a:pt x="6" y="9"/>
                      <a:pt x="6" y="9"/>
                      <a:pt x="6" y="9"/>
                    </a:cubicBezTo>
                    <a:lnTo>
                      <a:pt x="2" y="9"/>
                    </a:lnTo>
                    <a:close/>
                    <a:moveTo>
                      <a:pt x="2" y="6"/>
                    </a:moveTo>
                    <a:cubicBezTo>
                      <a:pt x="6" y="6"/>
                      <a:pt x="6" y="6"/>
                      <a:pt x="6" y="6"/>
                    </a:cubicBezTo>
                    <a:cubicBezTo>
                      <a:pt x="7" y="6"/>
                      <a:pt x="7" y="6"/>
                      <a:pt x="7" y="6"/>
                    </a:cubicBezTo>
                    <a:cubicBezTo>
                      <a:pt x="8" y="5"/>
                      <a:pt x="8" y="5"/>
                      <a:pt x="8" y="5"/>
                    </a:cubicBezTo>
                    <a:cubicBezTo>
                      <a:pt x="8" y="5"/>
                      <a:pt x="8" y="4"/>
                      <a:pt x="8" y="4"/>
                    </a:cubicBezTo>
                    <a:cubicBezTo>
                      <a:pt x="8" y="3"/>
                      <a:pt x="8" y="3"/>
                      <a:pt x="8" y="3"/>
                    </a:cubicBezTo>
                    <a:cubicBezTo>
                      <a:pt x="7" y="2"/>
                      <a:pt x="7" y="2"/>
                      <a:pt x="7" y="2"/>
                    </a:cubicBezTo>
                    <a:cubicBezTo>
                      <a:pt x="6" y="2"/>
                      <a:pt x="6" y="2"/>
                      <a:pt x="6" y="2"/>
                    </a:cubicBezTo>
                    <a:cubicBezTo>
                      <a:pt x="2" y="2"/>
                      <a:pt x="2" y="2"/>
                      <a:pt x="2" y="2"/>
                    </a:cubicBezTo>
                    <a:lnTo>
                      <a:pt x="2" y="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0" name="Freeform 289"/>
              <p:cNvSpPr>
                <a:spLocks noEditPoints="1"/>
              </p:cNvSpPr>
              <p:nvPr/>
            </p:nvSpPr>
            <p:spPr bwMode="auto">
              <a:xfrm>
                <a:off x="3643313" y="5965826"/>
                <a:ext cx="44450" cy="52388"/>
              </a:xfrm>
              <a:custGeom>
                <a:avLst/>
                <a:gdLst>
                  <a:gd name="T0" fmla="*/ 6 w 12"/>
                  <a:gd name="T1" fmla="*/ 14 h 14"/>
                  <a:gd name="T2" fmla="*/ 4 w 12"/>
                  <a:gd name="T3" fmla="*/ 14 h 14"/>
                  <a:gd name="T4" fmla="*/ 2 w 12"/>
                  <a:gd name="T5" fmla="*/ 13 h 14"/>
                  <a:gd name="T6" fmla="*/ 1 w 12"/>
                  <a:gd name="T7" fmla="*/ 11 h 14"/>
                  <a:gd name="T8" fmla="*/ 0 w 12"/>
                  <a:gd name="T9" fmla="*/ 9 h 14"/>
                  <a:gd name="T10" fmla="*/ 0 w 12"/>
                  <a:gd name="T11" fmla="*/ 7 h 14"/>
                  <a:gd name="T12" fmla="*/ 0 w 12"/>
                  <a:gd name="T13" fmla="*/ 5 h 14"/>
                  <a:gd name="T14" fmla="*/ 1 w 12"/>
                  <a:gd name="T15" fmla="*/ 3 h 14"/>
                  <a:gd name="T16" fmla="*/ 2 w 12"/>
                  <a:gd name="T17" fmla="*/ 1 h 14"/>
                  <a:gd name="T18" fmla="*/ 4 w 12"/>
                  <a:gd name="T19" fmla="*/ 0 h 14"/>
                  <a:gd name="T20" fmla="*/ 6 w 12"/>
                  <a:gd name="T21" fmla="*/ 0 h 14"/>
                  <a:gd name="T22" fmla="*/ 8 w 12"/>
                  <a:gd name="T23" fmla="*/ 0 h 14"/>
                  <a:gd name="T24" fmla="*/ 10 w 12"/>
                  <a:gd name="T25" fmla="*/ 1 h 14"/>
                  <a:gd name="T26" fmla="*/ 11 w 12"/>
                  <a:gd name="T27" fmla="*/ 3 h 14"/>
                  <a:gd name="T28" fmla="*/ 12 w 12"/>
                  <a:gd name="T29" fmla="*/ 5 h 14"/>
                  <a:gd name="T30" fmla="*/ 12 w 12"/>
                  <a:gd name="T31" fmla="*/ 7 h 14"/>
                  <a:gd name="T32" fmla="*/ 12 w 12"/>
                  <a:gd name="T33" fmla="*/ 10 h 14"/>
                  <a:gd name="T34" fmla="*/ 11 w 12"/>
                  <a:gd name="T35" fmla="*/ 12 h 14"/>
                  <a:gd name="T36" fmla="*/ 10 w 12"/>
                  <a:gd name="T37" fmla="*/ 13 h 14"/>
                  <a:gd name="T38" fmla="*/ 8 w 12"/>
                  <a:gd name="T39" fmla="*/ 14 h 14"/>
                  <a:gd name="T40" fmla="*/ 6 w 12"/>
                  <a:gd name="T41" fmla="*/ 14 h 14"/>
                  <a:gd name="T42" fmla="*/ 6 w 12"/>
                  <a:gd name="T43" fmla="*/ 12 h 14"/>
                  <a:gd name="T44" fmla="*/ 7 w 12"/>
                  <a:gd name="T45" fmla="*/ 12 h 14"/>
                  <a:gd name="T46" fmla="*/ 9 w 12"/>
                  <a:gd name="T47" fmla="*/ 11 h 14"/>
                  <a:gd name="T48" fmla="*/ 9 w 12"/>
                  <a:gd name="T49" fmla="*/ 9 h 14"/>
                  <a:gd name="T50" fmla="*/ 10 w 12"/>
                  <a:gd name="T51" fmla="*/ 7 h 14"/>
                  <a:gd name="T52" fmla="*/ 9 w 12"/>
                  <a:gd name="T53" fmla="*/ 5 h 14"/>
                  <a:gd name="T54" fmla="*/ 9 w 12"/>
                  <a:gd name="T55" fmla="*/ 3 h 14"/>
                  <a:gd name="T56" fmla="*/ 8 w 12"/>
                  <a:gd name="T57" fmla="*/ 2 h 14"/>
                  <a:gd name="T58" fmla="*/ 6 w 12"/>
                  <a:gd name="T59" fmla="*/ 2 h 14"/>
                  <a:gd name="T60" fmla="*/ 5 w 12"/>
                  <a:gd name="T61" fmla="*/ 2 h 14"/>
                  <a:gd name="T62" fmla="*/ 4 w 12"/>
                  <a:gd name="T63" fmla="*/ 3 h 14"/>
                  <a:gd name="T64" fmla="*/ 3 w 12"/>
                  <a:gd name="T65" fmla="*/ 4 h 14"/>
                  <a:gd name="T66" fmla="*/ 3 w 12"/>
                  <a:gd name="T67" fmla="*/ 5 h 14"/>
                  <a:gd name="T68" fmla="*/ 2 w 12"/>
                  <a:gd name="T69" fmla="*/ 7 h 14"/>
                  <a:gd name="T70" fmla="*/ 3 w 12"/>
                  <a:gd name="T71" fmla="*/ 9 h 14"/>
                  <a:gd name="T72" fmla="*/ 3 w 12"/>
                  <a:gd name="T73" fmla="*/ 10 h 14"/>
                  <a:gd name="T74" fmla="*/ 4 w 12"/>
                  <a:gd name="T75" fmla="*/ 11 h 14"/>
                  <a:gd name="T76" fmla="*/ 6 w 12"/>
                  <a:gd name="T77" fmla="*/ 12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 h="14">
                    <a:moveTo>
                      <a:pt x="6" y="14"/>
                    </a:moveTo>
                    <a:cubicBezTo>
                      <a:pt x="5" y="14"/>
                      <a:pt x="4" y="14"/>
                      <a:pt x="4" y="14"/>
                    </a:cubicBezTo>
                    <a:cubicBezTo>
                      <a:pt x="3" y="14"/>
                      <a:pt x="3" y="13"/>
                      <a:pt x="2" y="13"/>
                    </a:cubicBezTo>
                    <a:cubicBezTo>
                      <a:pt x="1" y="12"/>
                      <a:pt x="1" y="12"/>
                      <a:pt x="1" y="11"/>
                    </a:cubicBezTo>
                    <a:cubicBezTo>
                      <a:pt x="0" y="10"/>
                      <a:pt x="0" y="10"/>
                      <a:pt x="0" y="9"/>
                    </a:cubicBezTo>
                    <a:cubicBezTo>
                      <a:pt x="0" y="8"/>
                      <a:pt x="0" y="8"/>
                      <a:pt x="0" y="7"/>
                    </a:cubicBezTo>
                    <a:cubicBezTo>
                      <a:pt x="0" y="6"/>
                      <a:pt x="0" y="5"/>
                      <a:pt x="0" y="5"/>
                    </a:cubicBezTo>
                    <a:cubicBezTo>
                      <a:pt x="1" y="4"/>
                      <a:pt x="1" y="3"/>
                      <a:pt x="1" y="3"/>
                    </a:cubicBezTo>
                    <a:cubicBezTo>
                      <a:pt x="1" y="2"/>
                      <a:pt x="2" y="2"/>
                      <a:pt x="2" y="1"/>
                    </a:cubicBezTo>
                    <a:cubicBezTo>
                      <a:pt x="3" y="1"/>
                      <a:pt x="3" y="0"/>
                      <a:pt x="4" y="0"/>
                    </a:cubicBezTo>
                    <a:cubicBezTo>
                      <a:pt x="5" y="0"/>
                      <a:pt x="5" y="0"/>
                      <a:pt x="6" y="0"/>
                    </a:cubicBezTo>
                    <a:cubicBezTo>
                      <a:pt x="7" y="0"/>
                      <a:pt x="7" y="0"/>
                      <a:pt x="8" y="0"/>
                    </a:cubicBezTo>
                    <a:cubicBezTo>
                      <a:pt x="9" y="0"/>
                      <a:pt x="9" y="1"/>
                      <a:pt x="10" y="1"/>
                    </a:cubicBezTo>
                    <a:cubicBezTo>
                      <a:pt x="10" y="2"/>
                      <a:pt x="11" y="2"/>
                      <a:pt x="11" y="3"/>
                    </a:cubicBezTo>
                    <a:cubicBezTo>
                      <a:pt x="12" y="4"/>
                      <a:pt x="12" y="4"/>
                      <a:pt x="12" y="5"/>
                    </a:cubicBezTo>
                    <a:cubicBezTo>
                      <a:pt x="12" y="6"/>
                      <a:pt x="12" y="6"/>
                      <a:pt x="12" y="7"/>
                    </a:cubicBezTo>
                    <a:cubicBezTo>
                      <a:pt x="12" y="8"/>
                      <a:pt x="12" y="9"/>
                      <a:pt x="12" y="10"/>
                    </a:cubicBezTo>
                    <a:cubicBezTo>
                      <a:pt x="12" y="11"/>
                      <a:pt x="11" y="11"/>
                      <a:pt x="11" y="12"/>
                    </a:cubicBezTo>
                    <a:cubicBezTo>
                      <a:pt x="11" y="12"/>
                      <a:pt x="10" y="13"/>
                      <a:pt x="10" y="13"/>
                    </a:cubicBezTo>
                    <a:cubicBezTo>
                      <a:pt x="9" y="14"/>
                      <a:pt x="9" y="14"/>
                      <a:pt x="8" y="14"/>
                    </a:cubicBezTo>
                    <a:cubicBezTo>
                      <a:pt x="7" y="14"/>
                      <a:pt x="7" y="14"/>
                      <a:pt x="6" y="14"/>
                    </a:cubicBezTo>
                    <a:close/>
                    <a:moveTo>
                      <a:pt x="6" y="12"/>
                    </a:moveTo>
                    <a:cubicBezTo>
                      <a:pt x="6" y="12"/>
                      <a:pt x="7" y="12"/>
                      <a:pt x="7" y="12"/>
                    </a:cubicBezTo>
                    <a:cubicBezTo>
                      <a:pt x="8" y="11"/>
                      <a:pt x="8" y="11"/>
                      <a:pt x="9" y="11"/>
                    </a:cubicBezTo>
                    <a:cubicBezTo>
                      <a:pt x="9" y="10"/>
                      <a:pt x="9" y="10"/>
                      <a:pt x="9" y="9"/>
                    </a:cubicBezTo>
                    <a:cubicBezTo>
                      <a:pt x="10" y="8"/>
                      <a:pt x="10" y="7"/>
                      <a:pt x="10" y="7"/>
                    </a:cubicBezTo>
                    <a:cubicBezTo>
                      <a:pt x="10" y="6"/>
                      <a:pt x="9" y="5"/>
                      <a:pt x="9" y="5"/>
                    </a:cubicBezTo>
                    <a:cubicBezTo>
                      <a:pt x="9" y="4"/>
                      <a:pt x="9" y="4"/>
                      <a:pt x="9" y="3"/>
                    </a:cubicBezTo>
                    <a:cubicBezTo>
                      <a:pt x="8" y="3"/>
                      <a:pt x="8" y="3"/>
                      <a:pt x="8" y="2"/>
                    </a:cubicBezTo>
                    <a:cubicBezTo>
                      <a:pt x="7" y="2"/>
                      <a:pt x="7" y="2"/>
                      <a:pt x="6" y="2"/>
                    </a:cubicBezTo>
                    <a:cubicBezTo>
                      <a:pt x="6" y="2"/>
                      <a:pt x="5" y="2"/>
                      <a:pt x="5" y="2"/>
                    </a:cubicBezTo>
                    <a:cubicBezTo>
                      <a:pt x="5" y="2"/>
                      <a:pt x="4" y="3"/>
                      <a:pt x="4" y="3"/>
                    </a:cubicBezTo>
                    <a:cubicBezTo>
                      <a:pt x="4" y="3"/>
                      <a:pt x="3" y="4"/>
                      <a:pt x="3" y="4"/>
                    </a:cubicBezTo>
                    <a:cubicBezTo>
                      <a:pt x="3" y="5"/>
                      <a:pt x="3" y="5"/>
                      <a:pt x="3" y="5"/>
                    </a:cubicBezTo>
                    <a:cubicBezTo>
                      <a:pt x="3" y="6"/>
                      <a:pt x="2" y="6"/>
                      <a:pt x="2" y="7"/>
                    </a:cubicBezTo>
                    <a:cubicBezTo>
                      <a:pt x="3" y="7"/>
                      <a:pt x="3" y="8"/>
                      <a:pt x="3" y="9"/>
                    </a:cubicBezTo>
                    <a:cubicBezTo>
                      <a:pt x="3" y="9"/>
                      <a:pt x="3" y="10"/>
                      <a:pt x="3" y="10"/>
                    </a:cubicBezTo>
                    <a:cubicBezTo>
                      <a:pt x="3" y="11"/>
                      <a:pt x="4" y="11"/>
                      <a:pt x="4" y="11"/>
                    </a:cubicBezTo>
                    <a:cubicBezTo>
                      <a:pt x="5" y="12"/>
                      <a:pt x="5" y="12"/>
                      <a:pt x="6" y="1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1" name="Freeform 290"/>
              <p:cNvSpPr>
                <a:spLocks noEditPoints="1"/>
              </p:cNvSpPr>
              <p:nvPr/>
            </p:nvSpPr>
            <p:spPr bwMode="auto">
              <a:xfrm>
                <a:off x="3690938" y="5965826"/>
                <a:ext cx="41275" cy="52388"/>
              </a:xfrm>
              <a:custGeom>
                <a:avLst/>
                <a:gdLst>
                  <a:gd name="T0" fmla="*/ 3 w 11"/>
                  <a:gd name="T1" fmla="*/ 9 h 14"/>
                  <a:gd name="T2" fmla="*/ 3 w 11"/>
                  <a:gd name="T3" fmla="*/ 14 h 14"/>
                  <a:gd name="T4" fmla="*/ 0 w 11"/>
                  <a:gd name="T5" fmla="*/ 14 h 14"/>
                  <a:gd name="T6" fmla="*/ 0 w 11"/>
                  <a:gd name="T7" fmla="*/ 0 h 14"/>
                  <a:gd name="T8" fmla="*/ 7 w 11"/>
                  <a:gd name="T9" fmla="*/ 0 h 14"/>
                  <a:gd name="T10" fmla="*/ 8 w 11"/>
                  <a:gd name="T11" fmla="*/ 0 h 14"/>
                  <a:gd name="T12" fmla="*/ 10 w 11"/>
                  <a:gd name="T13" fmla="*/ 0 h 14"/>
                  <a:gd name="T14" fmla="*/ 11 w 11"/>
                  <a:gd name="T15" fmla="*/ 2 h 14"/>
                  <a:gd name="T16" fmla="*/ 11 w 11"/>
                  <a:gd name="T17" fmla="*/ 4 h 14"/>
                  <a:gd name="T18" fmla="*/ 11 w 11"/>
                  <a:gd name="T19" fmla="*/ 6 h 14"/>
                  <a:gd name="T20" fmla="*/ 10 w 11"/>
                  <a:gd name="T21" fmla="*/ 8 h 14"/>
                  <a:gd name="T22" fmla="*/ 9 w 11"/>
                  <a:gd name="T23" fmla="*/ 8 h 14"/>
                  <a:gd name="T24" fmla="*/ 7 w 11"/>
                  <a:gd name="T25" fmla="*/ 9 h 14"/>
                  <a:gd name="T26" fmla="*/ 3 w 11"/>
                  <a:gd name="T27" fmla="*/ 9 h 14"/>
                  <a:gd name="T28" fmla="*/ 3 w 11"/>
                  <a:gd name="T29" fmla="*/ 6 h 14"/>
                  <a:gd name="T30" fmla="*/ 7 w 11"/>
                  <a:gd name="T31" fmla="*/ 6 h 14"/>
                  <a:gd name="T32" fmla="*/ 8 w 11"/>
                  <a:gd name="T33" fmla="*/ 6 h 14"/>
                  <a:gd name="T34" fmla="*/ 9 w 11"/>
                  <a:gd name="T35" fmla="*/ 5 h 14"/>
                  <a:gd name="T36" fmla="*/ 9 w 11"/>
                  <a:gd name="T37" fmla="*/ 4 h 14"/>
                  <a:gd name="T38" fmla="*/ 8 w 11"/>
                  <a:gd name="T39" fmla="*/ 3 h 14"/>
                  <a:gd name="T40" fmla="*/ 8 w 11"/>
                  <a:gd name="T41" fmla="*/ 2 h 14"/>
                  <a:gd name="T42" fmla="*/ 7 w 11"/>
                  <a:gd name="T43" fmla="*/ 2 h 14"/>
                  <a:gd name="T44" fmla="*/ 3 w 11"/>
                  <a:gd name="T45" fmla="*/ 2 h 14"/>
                  <a:gd name="T46" fmla="*/ 3 w 11"/>
                  <a:gd name="T47" fmla="*/ 6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1" h="14">
                    <a:moveTo>
                      <a:pt x="3" y="9"/>
                    </a:moveTo>
                    <a:cubicBezTo>
                      <a:pt x="3" y="14"/>
                      <a:pt x="3" y="14"/>
                      <a:pt x="3" y="14"/>
                    </a:cubicBezTo>
                    <a:cubicBezTo>
                      <a:pt x="0" y="14"/>
                      <a:pt x="0" y="14"/>
                      <a:pt x="0" y="14"/>
                    </a:cubicBezTo>
                    <a:cubicBezTo>
                      <a:pt x="0" y="0"/>
                      <a:pt x="0" y="0"/>
                      <a:pt x="0" y="0"/>
                    </a:cubicBezTo>
                    <a:cubicBezTo>
                      <a:pt x="7" y="0"/>
                      <a:pt x="7" y="0"/>
                      <a:pt x="7" y="0"/>
                    </a:cubicBezTo>
                    <a:cubicBezTo>
                      <a:pt x="7" y="0"/>
                      <a:pt x="8" y="0"/>
                      <a:pt x="8" y="0"/>
                    </a:cubicBezTo>
                    <a:cubicBezTo>
                      <a:pt x="9" y="0"/>
                      <a:pt x="9" y="0"/>
                      <a:pt x="10" y="0"/>
                    </a:cubicBezTo>
                    <a:cubicBezTo>
                      <a:pt x="10" y="0"/>
                      <a:pt x="10" y="1"/>
                      <a:pt x="11" y="2"/>
                    </a:cubicBezTo>
                    <a:cubicBezTo>
                      <a:pt x="11" y="2"/>
                      <a:pt x="11" y="3"/>
                      <a:pt x="11" y="4"/>
                    </a:cubicBezTo>
                    <a:cubicBezTo>
                      <a:pt x="11" y="5"/>
                      <a:pt x="11" y="5"/>
                      <a:pt x="11" y="6"/>
                    </a:cubicBezTo>
                    <a:cubicBezTo>
                      <a:pt x="11" y="7"/>
                      <a:pt x="10" y="7"/>
                      <a:pt x="10" y="8"/>
                    </a:cubicBezTo>
                    <a:cubicBezTo>
                      <a:pt x="10" y="8"/>
                      <a:pt x="9" y="8"/>
                      <a:pt x="9" y="8"/>
                    </a:cubicBezTo>
                    <a:cubicBezTo>
                      <a:pt x="8" y="9"/>
                      <a:pt x="8" y="9"/>
                      <a:pt x="7" y="9"/>
                    </a:cubicBezTo>
                    <a:lnTo>
                      <a:pt x="3" y="9"/>
                    </a:lnTo>
                    <a:close/>
                    <a:moveTo>
                      <a:pt x="3" y="6"/>
                    </a:moveTo>
                    <a:cubicBezTo>
                      <a:pt x="7" y="6"/>
                      <a:pt x="7" y="6"/>
                      <a:pt x="7" y="6"/>
                    </a:cubicBezTo>
                    <a:cubicBezTo>
                      <a:pt x="8" y="6"/>
                      <a:pt x="8" y="6"/>
                      <a:pt x="8" y="6"/>
                    </a:cubicBezTo>
                    <a:cubicBezTo>
                      <a:pt x="8" y="6"/>
                      <a:pt x="8" y="5"/>
                      <a:pt x="9" y="5"/>
                    </a:cubicBezTo>
                    <a:cubicBezTo>
                      <a:pt x="9" y="5"/>
                      <a:pt x="9" y="4"/>
                      <a:pt x="9" y="4"/>
                    </a:cubicBezTo>
                    <a:cubicBezTo>
                      <a:pt x="9" y="4"/>
                      <a:pt x="9" y="3"/>
                      <a:pt x="8" y="3"/>
                    </a:cubicBezTo>
                    <a:cubicBezTo>
                      <a:pt x="8" y="2"/>
                      <a:pt x="8" y="2"/>
                      <a:pt x="8" y="2"/>
                    </a:cubicBezTo>
                    <a:cubicBezTo>
                      <a:pt x="7" y="2"/>
                      <a:pt x="7" y="2"/>
                      <a:pt x="7" y="2"/>
                    </a:cubicBezTo>
                    <a:cubicBezTo>
                      <a:pt x="3" y="2"/>
                      <a:pt x="3" y="2"/>
                      <a:pt x="3" y="2"/>
                    </a:cubicBezTo>
                    <a:lnTo>
                      <a:pt x="3" y="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2" name="Freeform 291"/>
              <p:cNvSpPr>
                <a:spLocks/>
              </p:cNvSpPr>
              <p:nvPr/>
            </p:nvSpPr>
            <p:spPr bwMode="auto">
              <a:xfrm>
                <a:off x="3736976" y="5965826"/>
                <a:ext cx="41275" cy="52388"/>
              </a:xfrm>
              <a:custGeom>
                <a:avLst/>
                <a:gdLst>
                  <a:gd name="T0" fmla="*/ 7 w 26"/>
                  <a:gd name="T1" fmla="*/ 19 h 33"/>
                  <a:gd name="T2" fmla="*/ 7 w 26"/>
                  <a:gd name="T3" fmla="*/ 28 h 33"/>
                  <a:gd name="T4" fmla="*/ 26 w 26"/>
                  <a:gd name="T5" fmla="*/ 28 h 33"/>
                  <a:gd name="T6" fmla="*/ 26 w 26"/>
                  <a:gd name="T7" fmla="*/ 33 h 33"/>
                  <a:gd name="T8" fmla="*/ 0 w 26"/>
                  <a:gd name="T9" fmla="*/ 33 h 33"/>
                  <a:gd name="T10" fmla="*/ 0 w 26"/>
                  <a:gd name="T11" fmla="*/ 0 h 33"/>
                  <a:gd name="T12" fmla="*/ 26 w 26"/>
                  <a:gd name="T13" fmla="*/ 0 h 33"/>
                  <a:gd name="T14" fmla="*/ 26 w 26"/>
                  <a:gd name="T15" fmla="*/ 4 h 33"/>
                  <a:gd name="T16" fmla="*/ 7 w 26"/>
                  <a:gd name="T17" fmla="*/ 4 h 33"/>
                  <a:gd name="T18" fmla="*/ 7 w 26"/>
                  <a:gd name="T19" fmla="*/ 14 h 33"/>
                  <a:gd name="T20" fmla="*/ 24 w 26"/>
                  <a:gd name="T21" fmla="*/ 14 h 33"/>
                  <a:gd name="T22" fmla="*/ 24 w 26"/>
                  <a:gd name="T23" fmla="*/ 19 h 33"/>
                  <a:gd name="T24" fmla="*/ 7 w 26"/>
                  <a:gd name="T25" fmla="*/ 19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 h="33">
                    <a:moveTo>
                      <a:pt x="7" y="19"/>
                    </a:moveTo>
                    <a:lnTo>
                      <a:pt x="7" y="28"/>
                    </a:lnTo>
                    <a:lnTo>
                      <a:pt x="26" y="28"/>
                    </a:lnTo>
                    <a:lnTo>
                      <a:pt x="26" y="33"/>
                    </a:lnTo>
                    <a:lnTo>
                      <a:pt x="0" y="33"/>
                    </a:lnTo>
                    <a:lnTo>
                      <a:pt x="0" y="0"/>
                    </a:lnTo>
                    <a:lnTo>
                      <a:pt x="26" y="0"/>
                    </a:lnTo>
                    <a:lnTo>
                      <a:pt x="26" y="4"/>
                    </a:lnTo>
                    <a:lnTo>
                      <a:pt x="7" y="4"/>
                    </a:lnTo>
                    <a:lnTo>
                      <a:pt x="7" y="14"/>
                    </a:lnTo>
                    <a:lnTo>
                      <a:pt x="24" y="14"/>
                    </a:lnTo>
                    <a:lnTo>
                      <a:pt x="24" y="19"/>
                    </a:lnTo>
                    <a:lnTo>
                      <a:pt x="7" y="1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3" name="Freeform 292"/>
              <p:cNvSpPr>
                <a:spLocks noEditPoints="1"/>
              </p:cNvSpPr>
              <p:nvPr/>
            </p:nvSpPr>
            <p:spPr bwMode="auto">
              <a:xfrm>
                <a:off x="3781426" y="5965826"/>
                <a:ext cx="41275" cy="52388"/>
              </a:xfrm>
              <a:custGeom>
                <a:avLst/>
                <a:gdLst>
                  <a:gd name="T0" fmla="*/ 3 w 11"/>
                  <a:gd name="T1" fmla="*/ 9 h 14"/>
                  <a:gd name="T2" fmla="*/ 3 w 11"/>
                  <a:gd name="T3" fmla="*/ 14 h 14"/>
                  <a:gd name="T4" fmla="*/ 0 w 11"/>
                  <a:gd name="T5" fmla="*/ 14 h 14"/>
                  <a:gd name="T6" fmla="*/ 0 w 11"/>
                  <a:gd name="T7" fmla="*/ 0 h 14"/>
                  <a:gd name="T8" fmla="*/ 7 w 11"/>
                  <a:gd name="T9" fmla="*/ 0 h 14"/>
                  <a:gd name="T10" fmla="*/ 9 w 11"/>
                  <a:gd name="T11" fmla="*/ 0 h 14"/>
                  <a:gd name="T12" fmla="*/ 10 w 11"/>
                  <a:gd name="T13" fmla="*/ 1 h 14"/>
                  <a:gd name="T14" fmla="*/ 11 w 11"/>
                  <a:gd name="T15" fmla="*/ 2 h 14"/>
                  <a:gd name="T16" fmla="*/ 11 w 11"/>
                  <a:gd name="T17" fmla="*/ 4 h 14"/>
                  <a:gd name="T18" fmla="*/ 11 w 11"/>
                  <a:gd name="T19" fmla="*/ 6 h 14"/>
                  <a:gd name="T20" fmla="*/ 10 w 11"/>
                  <a:gd name="T21" fmla="*/ 7 h 14"/>
                  <a:gd name="T22" fmla="*/ 10 w 11"/>
                  <a:gd name="T23" fmla="*/ 7 h 14"/>
                  <a:gd name="T24" fmla="*/ 10 w 11"/>
                  <a:gd name="T25" fmla="*/ 8 h 14"/>
                  <a:gd name="T26" fmla="*/ 11 w 11"/>
                  <a:gd name="T27" fmla="*/ 8 h 14"/>
                  <a:gd name="T28" fmla="*/ 11 w 11"/>
                  <a:gd name="T29" fmla="*/ 9 h 14"/>
                  <a:gd name="T30" fmla="*/ 11 w 11"/>
                  <a:gd name="T31" fmla="*/ 10 h 14"/>
                  <a:gd name="T32" fmla="*/ 11 w 11"/>
                  <a:gd name="T33" fmla="*/ 14 h 14"/>
                  <a:gd name="T34" fmla="*/ 9 w 11"/>
                  <a:gd name="T35" fmla="*/ 14 h 14"/>
                  <a:gd name="T36" fmla="*/ 9 w 11"/>
                  <a:gd name="T37" fmla="*/ 11 h 14"/>
                  <a:gd name="T38" fmla="*/ 8 w 11"/>
                  <a:gd name="T39" fmla="*/ 10 h 14"/>
                  <a:gd name="T40" fmla="*/ 8 w 11"/>
                  <a:gd name="T41" fmla="*/ 10 h 14"/>
                  <a:gd name="T42" fmla="*/ 8 w 11"/>
                  <a:gd name="T43" fmla="*/ 9 h 14"/>
                  <a:gd name="T44" fmla="*/ 7 w 11"/>
                  <a:gd name="T45" fmla="*/ 9 h 14"/>
                  <a:gd name="T46" fmla="*/ 6 w 11"/>
                  <a:gd name="T47" fmla="*/ 9 h 14"/>
                  <a:gd name="T48" fmla="*/ 3 w 11"/>
                  <a:gd name="T49" fmla="*/ 9 h 14"/>
                  <a:gd name="T50" fmla="*/ 3 w 11"/>
                  <a:gd name="T51" fmla="*/ 6 h 14"/>
                  <a:gd name="T52" fmla="*/ 7 w 11"/>
                  <a:gd name="T53" fmla="*/ 6 h 14"/>
                  <a:gd name="T54" fmla="*/ 8 w 11"/>
                  <a:gd name="T55" fmla="*/ 6 h 14"/>
                  <a:gd name="T56" fmla="*/ 8 w 11"/>
                  <a:gd name="T57" fmla="*/ 5 h 14"/>
                  <a:gd name="T58" fmla="*/ 9 w 11"/>
                  <a:gd name="T59" fmla="*/ 4 h 14"/>
                  <a:gd name="T60" fmla="*/ 8 w 11"/>
                  <a:gd name="T61" fmla="*/ 3 h 14"/>
                  <a:gd name="T62" fmla="*/ 7 w 11"/>
                  <a:gd name="T63" fmla="*/ 2 h 14"/>
                  <a:gd name="T64" fmla="*/ 7 w 11"/>
                  <a:gd name="T65" fmla="*/ 2 h 14"/>
                  <a:gd name="T66" fmla="*/ 3 w 11"/>
                  <a:gd name="T67" fmla="*/ 2 h 14"/>
                  <a:gd name="T68" fmla="*/ 3 w 11"/>
                  <a:gd name="T69" fmla="*/ 6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1" h="14">
                    <a:moveTo>
                      <a:pt x="3" y="9"/>
                    </a:moveTo>
                    <a:cubicBezTo>
                      <a:pt x="3" y="14"/>
                      <a:pt x="3" y="14"/>
                      <a:pt x="3" y="14"/>
                    </a:cubicBezTo>
                    <a:cubicBezTo>
                      <a:pt x="0" y="14"/>
                      <a:pt x="0" y="14"/>
                      <a:pt x="0" y="14"/>
                    </a:cubicBezTo>
                    <a:cubicBezTo>
                      <a:pt x="0" y="0"/>
                      <a:pt x="0" y="0"/>
                      <a:pt x="0" y="0"/>
                    </a:cubicBezTo>
                    <a:cubicBezTo>
                      <a:pt x="7" y="0"/>
                      <a:pt x="7" y="0"/>
                      <a:pt x="7" y="0"/>
                    </a:cubicBezTo>
                    <a:cubicBezTo>
                      <a:pt x="8" y="0"/>
                      <a:pt x="8" y="0"/>
                      <a:pt x="9" y="0"/>
                    </a:cubicBezTo>
                    <a:cubicBezTo>
                      <a:pt x="9" y="0"/>
                      <a:pt x="10" y="0"/>
                      <a:pt x="10" y="1"/>
                    </a:cubicBezTo>
                    <a:cubicBezTo>
                      <a:pt x="10" y="1"/>
                      <a:pt x="11" y="1"/>
                      <a:pt x="11" y="2"/>
                    </a:cubicBezTo>
                    <a:cubicBezTo>
                      <a:pt x="11" y="3"/>
                      <a:pt x="11" y="3"/>
                      <a:pt x="11" y="4"/>
                    </a:cubicBezTo>
                    <a:cubicBezTo>
                      <a:pt x="11" y="5"/>
                      <a:pt x="11" y="5"/>
                      <a:pt x="11" y="6"/>
                    </a:cubicBezTo>
                    <a:cubicBezTo>
                      <a:pt x="11" y="6"/>
                      <a:pt x="11" y="7"/>
                      <a:pt x="10" y="7"/>
                    </a:cubicBezTo>
                    <a:cubicBezTo>
                      <a:pt x="10" y="7"/>
                      <a:pt x="10" y="7"/>
                      <a:pt x="10" y="7"/>
                    </a:cubicBezTo>
                    <a:cubicBezTo>
                      <a:pt x="10" y="8"/>
                      <a:pt x="10" y="8"/>
                      <a:pt x="10" y="8"/>
                    </a:cubicBezTo>
                    <a:cubicBezTo>
                      <a:pt x="11" y="8"/>
                      <a:pt x="11" y="8"/>
                      <a:pt x="11" y="8"/>
                    </a:cubicBezTo>
                    <a:cubicBezTo>
                      <a:pt x="11" y="9"/>
                      <a:pt x="11" y="9"/>
                      <a:pt x="11" y="9"/>
                    </a:cubicBezTo>
                    <a:cubicBezTo>
                      <a:pt x="11" y="10"/>
                      <a:pt x="11" y="10"/>
                      <a:pt x="11" y="10"/>
                    </a:cubicBezTo>
                    <a:cubicBezTo>
                      <a:pt x="11" y="14"/>
                      <a:pt x="11" y="14"/>
                      <a:pt x="11" y="14"/>
                    </a:cubicBezTo>
                    <a:cubicBezTo>
                      <a:pt x="9" y="14"/>
                      <a:pt x="9" y="14"/>
                      <a:pt x="9" y="14"/>
                    </a:cubicBezTo>
                    <a:cubicBezTo>
                      <a:pt x="9" y="11"/>
                      <a:pt x="9" y="11"/>
                      <a:pt x="9" y="11"/>
                    </a:cubicBezTo>
                    <a:cubicBezTo>
                      <a:pt x="9" y="11"/>
                      <a:pt x="9" y="11"/>
                      <a:pt x="8" y="10"/>
                    </a:cubicBezTo>
                    <a:cubicBezTo>
                      <a:pt x="8" y="10"/>
                      <a:pt x="8" y="10"/>
                      <a:pt x="8" y="10"/>
                    </a:cubicBezTo>
                    <a:cubicBezTo>
                      <a:pt x="8" y="9"/>
                      <a:pt x="8" y="9"/>
                      <a:pt x="8" y="9"/>
                    </a:cubicBezTo>
                    <a:cubicBezTo>
                      <a:pt x="7" y="9"/>
                      <a:pt x="7" y="9"/>
                      <a:pt x="7" y="9"/>
                    </a:cubicBezTo>
                    <a:cubicBezTo>
                      <a:pt x="6" y="9"/>
                      <a:pt x="6" y="9"/>
                      <a:pt x="6" y="9"/>
                    </a:cubicBezTo>
                    <a:lnTo>
                      <a:pt x="3" y="9"/>
                    </a:lnTo>
                    <a:close/>
                    <a:moveTo>
                      <a:pt x="3" y="6"/>
                    </a:moveTo>
                    <a:cubicBezTo>
                      <a:pt x="7" y="6"/>
                      <a:pt x="7" y="6"/>
                      <a:pt x="7" y="6"/>
                    </a:cubicBezTo>
                    <a:cubicBezTo>
                      <a:pt x="7" y="6"/>
                      <a:pt x="7" y="6"/>
                      <a:pt x="8" y="6"/>
                    </a:cubicBezTo>
                    <a:cubicBezTo>
                      <a:pt x="8" y="5"/>
                      <a:pt x="8" y="5"/>
                      <a:pt x="8" y="5"/>
                    </a:cubicBezTo>
                    <a:cubicBezTo>
                      <a:pt x="9" y="5"/>
                      <a:pt x="9" y="4"/>
                      <a:pt x="9" y="4"/>
                    </a:cubicBezTo>
                    <a:cubicBezTo>
                      <a:pt x="9" y="3"/>
                      <a:pt x="8" y="3"/>
                      <a:pt x="8" y="3"/>
                    </a:cubicBezTo>
                    <a:cubicBezTo>
                      <a:pt x="7" y="2"/>
                      <a:pt x="7" y="2"/>
                      <a:pt x="7" y="2"/>
                    </a:cubicBezTo>
                    <a:cubicBezTo>
                      <a:pt x="7" y="2"/>
                      <a:pt x="7" y="2"/>
                      <a:pt x="7" y="2"/>
                    </a:cubicBezTo>
                    <a:cubicBezTo>
                      <a:pt x="3" y="2"/>
                      <a:pt x="3" y="2"/>
                      <a:pt x="3" y="2"/>
                    </a:cubicBezTo>
                    <a:lnTo>
                      <a:pt x="3" y="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4" name="Freeform 293"/>
              <p:cNvSpPr>
                <a:spLocks/>
              </p:cNvSpPr>
              <p:nvPr/>
            </p:nvSpPr>
            <p:spPr bwMode="auto">
              <a:xfrm>
                <a:off x="3827463" y="5965826"/>
                <a:ext cx="41275" cy="52388"/>
              </a:xfrm>
              <a:custGeom>
                <a:avLst/>
                <a:gdLst>
                  <a:gd name="T0" fmla="*/ 16 w 26"/>
                  <a:gd name="T1" fmla="*/ 4 h 33"/>
                  <a:gd name="T2" fmla="*/ 16 w 26"/>
                  <a:gd name="T3" fmla="*/ 33 h 33"/>
                  <a:gd name="T4" fmla="*/ 11 w 26"/>
                  <a:gd name="T5" fmla="*/ 33 h 33"/>
                  <a:gd name="T6" fmla="*/ 11 w 26"/>
                  <a:gd name="T7" fmla="*/ 4 h 33"/>
                  <a:gd name="T8" fmla="*/ 0 w 26"/>
                  <a:gd name="T9" fmla="*/ 4 h 33"/>
                  <a:gd name="T10" fmla="*/ 0 w 26"/>
                  <a:gd name="T11" fmla="*/ 0 h 33"/>
                  <a:gd name="T12" fmla="*/ 26 w 26"/>
                  <a:gd name="T13" fmla="*/ 0 h 33"/>
                  <a:gd name="T14" fmla="*/ 26 w 26"/>
                  <a:gd name="T15" fmla="*/ 4 h 33"/>
                  <a:gd name="T16" fmla="*/ 16 w 26"/>
                  <a:gd name="T17" fmla="*/ 4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33">
                    <a:moveTo>
                      <a:pt x="16" y="4"/>
                    </a:moveTo>
                    <a:lnTo>
                      <a:pt x="16" y="33"/>
                    </a:lnTo>
                    <a:lnTo>
                      <a:pt x="11" y="33"/>
                    </a:lnTo>
                    <a:lnTo>
                      <a:pt x="11" y="4"/>
                    </a:lnTo>
                    <a:lnTo>
                      <a:pt x="0" y="4"/>
                    </a:lnTo>
                    <a:lnTo>
                      <a:pt x="0" y="0"/>
                    </a:lnTo>
                    <a:lnTo>
                      <a:pt x="26" y="0"/>
                    </a:lnTo>
                    <a:lnTo>
                      <a:pt x="26" y="4"/>
                    </a:lnTo>
                    <a:lnTo>
                      <a:pt x="16" y="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5" name="Rectangle 294"/>
              <p:cNvSpPr>
                <a:spLocks noChangeArrowheads="1"/>
              </p:cNvSpPr>
              <p:nvPr/>
            </p:nvSpPr>
            <p:spPr bwMode="auto">
              <a:xfrm>
                <a:off x="3875088" y="5965826"/>
                <a:ext cx="7938" cy="5238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6" name="Freeform 295"/>
              <p:cNvSpPr>
                <a:spLocks/>
              </p:cNvSpPr>
              <p:nvPr/>
            </p:nvSpPr>
            <p:spPr bwMode="auto">
              <a:xfrm>
                <a:off x="3887788" y="5965826"/>
                <a:ext cx="41275" cy="52388"/>
              </a:xfrm>
              <a:custGeom>
                <a:avLst/>
                <a:gdLst>
                  <a:gd name="T0" fmla="*/ 7 w 26"/>
                  <a:gd name="T1" fmla="*/ 19 h 33"/>
                  <a:gd name="T2" fmla="*/ 7 w 26"/>
                  <a:gd name="T3" fmla="*/ 28 h 33"/>
                  <a:gd name="T4" fmla="*/ 26 w 26"/>
                  <a:gd name="T5" fmla="*/ 28 h 33"/>
                  <a:gd name="T6" fmla="*/ 26 w 26"/>
                  <a:gd name="T7" fmla="*/ 33 h 33"/>
                  <a:gd name="T8" fmla="*/ 0 w 26"/>
                  <a:gd name="T9" fmla="*/ 33 h 33"/>
                  <a:gd name="T10" fmla="*/ 0 w 26"/>
                  <a:gd name="T11" fmla="*/ 0 h 33"/>
                  <a:gd name="T12" fmla="*/ 26 w 26"/>
                  <a:gd name="T13" fmla="*/ 0 h 33"/>
                  <a:gd name="T14" fmla="*/ 26 w 26"/>
                  <a:gd name="T15" fmla="*/ 4 h 33"/>
                  <a:gd name="T16" fmla="*/ 7 w 26"/>
                  <a:gd name="T17" fmla="*/ 4 h 33"/>
                  <a:gd name="T18" fmla="*/ 7 w 26"/>
                  <a:gd name="T19" fmla="*/ 14 h 33"/>
                  <a:gd name="T20" fmla="*/ 23 w 26"/>
                  <a:gd name="T21" fmla="*/ 14 h 33"/>
                  <a:gd name="T22" fmla="*/ 23 w 26"/>
                  <a:gd name="T23" fmla="*/ 19 h 33"/>
                  <a:gd name="T24" fmla="*/ 7 w 26"/>
                  <a:gd name="T25" fmla="*/ 19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 h="33">
                    <a:moveTo>
                      <a:pt x="7" y="19"/>
                    </a:moveTo>
                    <a:lnTo>
                      <a:pt x="7" y="28"/>
                    </a:lnTo>
                    <a:lnTo>
                      <a:pt x="26" y="28"/>
                    </a:lnTo>
                    <a:lnTo>
                      <a:pt x="26" y="33"/>
                    </a:lnTo>
                    <a:lnTo>
                      <a:pt x="0" y="33"/>
                    </a:lnTo>
                    <a:lnTo>
                      <a:pt x="0" y="0"/>
                    </a:lnTo>
                    <a:lnTo>
                      <a:pt x="26" y="0"/>
                    </a:lnTo>
                    <a:lnTo>
                      <a:pt x="26" y="4"/>
                    </a:lnTo>
                    <a:lnTo>
                      <a:pt x="7" y="4"/>
                    </a:lnTo>
                    <a:lnTo>
                      <a:pt x="7" y="14"/>
                    </a:lnTo>
                    <a:lnTo>
                      <a:pt x="23" y="14"/>
                    </a:lnTo>
                    <a:lnTo>
                      <a:pt x="23" y="19"/>
                    </a:lnTo>
                    <a:lnTo>
                      <a:pt x="7" y="1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7" name="Freeform 296"/>
              <p:cNvSpPr>
                <a:spLocks/>
              </p:cNvSpPr>
              <p:nvPr/>
            </p:nvSpPr>
            <p:spPr bwMode="auto">
              <a:xfrm>
                <a:off x="3932238" y="5965826"/>
                <a:ext cx="41275" cy="52388"/>
              </a:xfrm>
              <a:custGeom>
                <a:avLst/>
                <a:gdLst>
                  <a:gd name="T0" fmla="*/ 8 w 11"/>
                  <a:gd name="T1" fmla="*/ 4 h 14"/>
                  <a:gd name="T2" fmla="*/ 8 w 11"/>
                  <a:gd name="T3" fmla="*/ 3 h 14"/>
                  <a:gd name="T4" fmla="*/ 8 w 11"/>
                  <a:gd name="T5" fmla="*/ 3 h 14"/>
                  <a:gd name="T6" fmla="*/ 7 w 11"/>
                  <a:gd name="T7" fmla="*/ 2 h 14"/>
                  <a:gd name="T8" fmla="*/ 6 w 11"/>
                  <a:gd name="T9" fmla="*/ 2 h 14"/>
                  <a:gd name="T10" fmla="*/ 4 w 11"/>
                  <a:gd name="T11" fmla="*/ 2 h 14"/>
                  <a:gd name="T12" fmla="*/ 3 w 11"/>
                  <a:gd name="T13" fmla="*/ 3 h 14"/>
                  <a:gd name="T14" fmla="*/ 3 w 11"/>
                  <a:gd name="T15" fmla="*/ 4 h 14"/>
                  <a:gd name="T16" fmla="*/ 3 w 11"/>
                  <a:gd name="T17" fmla="*/ 4 h 14"/>
                  <a:gd name="T18" fmla="*/ 3 w 11"/>
                  <a:gd name="T19" fmla="*/ 5 h 14"/>
                  <a:gd name="T20" fmla="*/ 4 w 11"/>
                  <a:gd name="T21" fmla="*/ 5 h 14"/>
                  <a:gd name="T22" fmla="*/ 5 w 11"/>
                  <a:gd name="T23" fmla="*/ 5 h 14"/>
                  <a:gd name="T24" fmla="*/ 7 w 11"/>
                  <a:gd name="T25" fmla="*/ 6 h 14"/>
                  <a:gd name="T26" fmla="*/ 8 w 11"/>
                  <a:gd name="T27" fmla="*/ 6 h 14"/>
                  <a:gd name="T28" fmla="*/ 10 w 11"/>
                  <a:gd name="T29" fmla="*/ 7 h 14"/>
                  <a:gd name="T30" fmla="*/ 11 w 11"/>
                  <a:gd name="T31" fmla="*/ 8 h 14"/>
                  <a:gd name="T32" fmla="*/ 11 w 11"/>
                  <a:gd name="T33" fmla="*/ 10 h 14"/>
                  <a:gd name="T34" fmla="*/ 11 w 11"/>
                  <a:gd name="T35" fmla="*/ 12 h 14"/>
                  <a:gd name="T36" fmla="*/ 10 w 11"/>
                  <a:gd name="T37" fmla="*/ 14 h 14"/>
                  <a:gd name="T38" fmla="*/ 8 w 11"/>
                  <a:gd name="T39" fmla="*/ 14 h 14"/>
                  <a:gd name="T40" fmla="*/ 7 w 11"/>
                  <a:gd name="T41" fmla="*/ 14 h 14"/>
                  <a:gd name="T42" fmla="*/ 5 w 11"/>
                  <a:gd name="T43" fmla="*/ 14 h 14"/>
                  <a:gd name="T44" fmla="*/ 4 w 11"/>
                  <a:gd name="T45" fmla="*/ 14 h 14"/>
                  <a:gd name="T46" fmla="*/ 2 w 11"/>
                  <a:gd name="T47" fmla="*/ 13 h 14"/>
                  <a:gd name="T48" fmla="*/ 1 w 11"/>
                  <a:gd name="T49" fmla="*/ 12 h 14"/>
                  <a:gd name="T50" fmla="*/ 1 w 11"/>
                  <a:gd name="T51" fmla="*/ 10 h 14"/>
                  <a:gd name="T52" fmla="*/ 0 w 11"/>
                  <a:gd name="T53" fmla="*/ 9 h 14"/>
                  <a:gd name="T54" fmla="*/ 3 w 11"/>
                  <a:gd name="T55" fmla="*/ 9 h 14"/>
                  <a:gd name="T56" fmla="*/ 3 w 11"/>
                  <a:gd name="T57" fmla="*/ 10 h 14"/>
                  <a:gd name="T58" fmla="*/ 4 w 11"/>
                  <a:gd name="T59" fmla="*/ 11 h 14"/>
                  <a:gd name="T60" fmla="*/ 5 w 11"/>
                  <a:gd name="T61" fmla="*/ 12 h 14"/>
                  <a:gd name="T62" fmla="*/ 6 w 11"/>
                  <a:gd name="T63" fmla="*/ 12 h 14"/>
                  <a:gd name="T64" fmla="*/ 8 w 11"/>
                  <a:gd name="T65" fmla="*/ 12 h 14"/>
                  <a:gd name="T66" fmla="*/ 8 w 11"/>
                  <a:gd name="T67" fmla="*/ 11 h 14"/>
                  <a:gd name="T68" fmla="*/ 9 w 11"/>
                  <a:gd name="T69" fmla="*/ 10 h 14"/>
                  <a:gd name="T70" fmla="*/ 8 w 11"/>
                  <a:gd name="T71" fmla="*/ 9 h 14"/>
                  <a:gd name="T72" fmla="*/ 8 w 11"/>
                  <a:gd name="T73" fmla="*/ 9 h 14"/>
                  <a:gd name="T74" fmla="*/ 7 w 11"/>
                  <a:gd name="T75" fmla="*/ 9 h 14"/>
                  <a:gd name="T76" fmla="*/ 6 w 11"/>
                  <a:gd name="T77" fmla="*/ 8 h 14"/>
                  <a:gd name="T78" fmla="*/ 4 w 11"/>
                  <a:gd name="T79" fmla="*/ 8 h 14"/>
                  <a:gd name="T80" fmla="*/ 3 w 11"/>
                  <a:gd name="T81" fmla="*/ 7 h 14"/>
                  <a:gd name="T82" fmla="*/ 1 w 11"/>
                  <a:gd name="T83" fmla="*/ 7 h 14"/>
                  <a:gd name="T84" fmla="*/ 1 w 11"/>
                  <a:gd name="T85" fmla="*/ 6 h 14"/>
                  <a:gd name="T86" fmla="*/ 1 w 11"/>
                  <a:gd name="T87" fmla="*/ 5 h 14"/>
                  <a:gd name="T88" fmla="*/ 0 w 11"/>
                  <a:gd name="T89" fmla="*/ 4 h 14"/>
                  <a:gd name="T90" fmla="*/ 1 w 11"/>
                  <a:gd name="T91" fmla="*/ 2 h 14"/>
                  <a:gd name="T92" fmla="*/ 2 w 11"/>
                  <a:gd name="T93" fmla="*/ 0 h 14"/>
                  <a:gd name="T94" fmla="*/ 4 w 11"/>
                  <a:gd name="T95" fmla="*/ 0 h 14"/>
                  <a:gd name="T96" fmla="*/ 6 w 11"/>
                  <a:gd name="T97" fmla="*/ 0 h 14"/>
                  <a:gd name="T98" fmla="*/ 8 w 11"/>
                  <a:gd name="T99" fmla="*/ 0 h 14"/>
                  <a:gd name="T100" fmla="*/ 9 w 11"/>
                  <a:gd name="T101" fmla="*/ 0 h 14"/>
                  <a:gd name="T102" fmla="*/ 10 w 11"/>
                  <a:gd name="T103" fmla="*/ 2 h 14"/>
                  <a:gd name="T104" fmla="*/ 11 w 11"/>
                  <a:gd name="T105" fmla="*/ 3 h 14"/>
                  <a:gd name="T106" fmla="*/ 11 w 11"/>
                  <a:gd name="T107" fmla="*/ 4 h 14"/>
                  <a:gd name="T108" fmla="*/ 8 w 11"/>
                  <a:gd name="T109" fmla="*/ 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1" h="14">
                    <a:moveTo>
                      <a:pt x="8" y="4"/>
                    </a:moveTo>
                    <a:cubicBezTo>
                      <a:pt x="8" y="3"/>
                      <a:pt x="8" y="3"/>
                      <a:pt x="8" y="3"/>
                    </a:cubicBezTo>
                    <a:cubicBezTo>
                      <a:pt x="8" y="3"/>
                      <a:pt x="8" y="3"/>
                      <a:pt x="8" y="3"/>
                    </a:cubicBezTo>
                    <a:cubicBezTo>
                      <a:pt x="7" y="2"/>
                      <a:pt x="7" y="2"/>
                      <a:pt x="7" y="2"/>
                    </a:cubicBezTo>
                    <a:cubicBezTo>
                      <a:pt x="6" y="2"/>
                      <a:pt x="6" y="2"/>
                      <a:pt x="6" y="2"/>
                    </a:cubicBezTo>
                    <a:cubicBezTo>
                      <a:pt x="5" y="2"/>
                      <a:pt x="5" y="2"/>
                      <a:pt x="4" y="2"/>
                    </a:cubicBezTo>
                    <a:cubicBezTo>
                      <a:pt x="4" y="2"/>
                      <a:pt x="3" y="3"/>
                      <a:pt x="3" y="3"/>
                    </a:cubicBezTo>
                    <a:cubicBezTo>
                      <a:pt x="3" y="4"/>
                      <a:pt x="3" y="4"/>
                      <a:pt x="3" y="4"/>
                    </a:cubicBezTo>
                    <a:cubicBezTo>
                      <a:pt x="3" y="4"/>
                      <a:pt x="3" y="4"/>
                      <a:pt x="3" y="4"/>
                    </a:cubicBezTo>
                    <a:cubicBezTo>
                      <a:pt x="3" y="5"/>
                      <a:pt x="3" y="5"/>
                      <a:pt x="3" y="5"/>
                    </a:cubicBezTo>
                    <a:cubicBezTo>
                      <a:pt x="4" y="5"/>
                      <a:pt x="4" y="5"/>
                      <a:pt x="4" y="5"/>
                    </a:cubicBezTo>
                    <a:cubicBezTo>
                      <a:pt x="5" y="5"/>
                      <a:pt x="5" y="5"/>
                      <a:pt x="5" y="5"/>
                    </a:cubicBezTo>
                    <a:cubicBezTo>
                      <a:pt x="7" y="6"/>
                      <a:pt x="7" y="6"/>
                      <a:pt x="7" y="6"/>
                    </a:cubicBezTo>
                    <a:cubicBezTo>
                      <a:pt x="7" y="6"/>
                      <a:pt x="8" y="6"/>
                      <a:pt x="8" y="6"/>
                    </a:cubicBezTo>
                    <a:cubicBezTo>
                      <a:pt x="9" y="6"/>
                      <a:pt x="9" y="7"/>
                      <a:pt x="10" y="7"/>
                    </a:cubicBezTo>
                    <a:cubicBezTo>
                      <a:pt x="10" y="7"/>
                      <a:pt x="11" y="8"/>
                      <a:pt x="11" y="8"/>
                    </a:cubicBezTo>
                    <a:cubicBezTo>
                      <a:pt x="11" y="9"/>
                      <a:pt x="11" y="9"/>
                      <a:pt x="11" y="10"/>
                    </a:cubicBezTo>
                    <a:cubicBezTo>
                      <a:pt x="11" y="11"/>
                      <a:pt x="11" y="12"/>
                      <a:pt x="11" y="12"/>
                    </a:cubicBezTo>
                    <a:cubicBezTo>
                      <a:pt x="10" y="13"/>
                      <a:pt x="10" y="13"/>
                      <a:pt x="10" y="14"/>
                    </a:cubicBezTo>
                    <a:cubicBezTo>
                      <a:pt x="9" y="14"/>
                      <a:pt x="9" y="14"/>
                      <a:pt x="8" y="14"/>
                    </a:cubicBezTo>
                    <a:cubicBezTo>
                      <a:pt x="8" y="14"/>
                      <a:pt x="7" y="14"/>
                      <a:pt x="7" y="14"/>
                    </a:cubicBezTo>
                    <a:cubicBezTo>
                      <a:pt x="6" y="14"/>
                      <a:pt x="6" y="14"/>
                      <a:pt x="5" y="14"/>
                    </a:cubicBezTo>
                    <a:cubicBezTo>
                      <a:pt x="5" y="14"/>
                      <a:pt x="4" y="14"/>
                      <a:pt x="4" y="14"/>
                    </a:cubicBezTo>
                    <a:cubicBezTo>
                      <a:pt x="3" y="14"/>
                      <a:pt x="3" y="14"/>
                      <a:pt x="2" y="13"/>
                    </a:cubicBezTo>
                    <a:cubicBezTo>
                      <a:pt x="2" y="13"/>
                      <a:pt x="2" y="13"/>
                      <a:pt x="1" y="12"/>
                    </a:cubicBezTo>
                    <a:cubicBezTo>
                      <a:pt x="1" y="12"/>
                      <a:pt x="1" y="11"/>
                      <a:pt x="1" y="10"/>
                    </a:cubicBezTo>
                    <a:cubicBezTo>
                      <a:pt x="0" y="9"/>
                      <a:pt x="0" y="9"/>
                      <a:pt x="0" y="9"/>
                    </a:cubicBezTo>
                    <a:cubicBezTo>
                      <a:pt x="3" y="9"/>
                      <a:pt x="3" y="9"/>
                      <a:pt x="3" y="9"/>
                    </a:cubicBezTo>
                    <a:cubicBezTo>
                      <a:pt x="3" y="10"/>
                      <a:pt x="3" y="10"/>
                      <a:pt x="3" y="10"/>
                    </a:cubicBezTo>
                    <a:cubicBezTo>
                      <a:pt x="4" y="11"/>
                      <a:pt x="4" y="11"/>
                      <a:pt x="4" y="11"/>
                    </a:cubicBezTo>
                    <a:cubicBezTo>
                      <a:pt x="4" y="11"/>
                      <a:pt x="4" y="12"/>
                      <a:pt x="5" y="12"/>
                    </a:cubicBezTo>
                    <a:cubicBezTo>
                      <a:pt x="5" y="12"/>
                      <a:pt x="6" y="12"/>
                      <a:pt x="6" y="12"/>
                    </a:cubicBezTo>
                    <a:cubicBezTo>
                      <a:pt x="7" y="12"/>
                      <a:pt x="7" y="12"/>
                      <a:pt x="8" y="12"/>
                    </a:cubicBezTo>
                    <a:cubicBezTo>
                      <a:pt x="8" y="11"/>
                      <a:pt x="8" y="11"/>
                      <a:pt x="8" y="11"/>
                    </a:cubicBezTo>
                    <a:cubicBezTo>
                      <a:pt x="9" y="11"/>
                      <a:pt x="9" y="10"/>
                      <a:pt x="9" y="10"/>
                    </a:cubicBezTo>
                    <a:cubicBezTo>
                      <a:pt x="8" y="9"/>
                      <a:pt x="8" y="9"/>
                      <a:pt x="8" y="9"/>
                    </a:cubicBezTo>
                    <a:cubicBezTo>
                      <a:pt x="8" y="9"/>
                      <a:pt x="8" y="9"/>
                      <a:pt x="8" y="9"/>
                    </a:cubicBezTo>
                    <a:cubicBezTo>
                      <a:pt x="7" y="9"/>
                      <a:pt x="7" y="9"/>
                      <a:pt x="7" y="9"/>
                    </a:cubicBezTo>
                    <a:cubicBezTo>
                      <a:pt x="7" y="9"/>
                      <a:pt x="7" y="8"/>
                      <a:pt x="6" y="8"/>
                    </a:cubicBezTo>
                    <a:cubicBezTo>
                      <a:pt x="5" y="8"/>
                      <a:pt x="5" y="8"/>
                      <a:pt x="4" y="8"/>
                    </a:cubicBezTo>
                    <a:cubicBezTo>
                      <a:pt x="4" y="8"/>
                      <a:pt x="3" y="8"/>
                      <a:pt x="3" y="7"/>
                    </a:cubicBezTo>
                    <a:cubicBezTo>
                      <a:pt x="2" y="7"/>
                      <a:pt x="2" y="7"/>
                      <a:pt x="1" y="7"/>
                    </a:cubicBezTo>
                    <a:cubicBezTo>
                      <a:pt x="1" y="6"/>
                      <a:pt x="1" y="6"/>
                      <a:pt x="1" y="6"/>
                    </a:cubicBezTo>
                    <a:cubicBezTo>
                      <a:pt x="1" y="5"/>
                      <a:pt x="1" y="5"/>
                      <a:pt x="1" y="5"/>
                    </a:cubicBezTo>
                    <a:cubicBezTo>
                      <a:pt x="0" y="5"/>
                      <a:pt x="0" y="4"/>
                      <a:pt x="0" y="4"/>
                    </a:cubicBezTo>
                    <a:cubicBezTo>
                      <a:pt x="0" y="3"/>
                      <a:pt x="1" y="2"/>
                      <a:pt x="1" y="2"/>
                    </a:cubicBezTo>
                    <a:cubicBezTo>
                      <a:pt x="2" y="1"/>
                      <a:pt x="2" y="1"/>
                      <a:pt x="2" y="0"/>
                    </a:cubicBezTo>
                    <a:cubicBezTo>
                      <a:pt x="3" y="0"/>
                      <a:pt x="3" y="0"/>
                      <a:pt x="4" y="0"/>
                    </a:cubicBezTo>
                    <a:cubicBezTo>
                      <a:pt x="4" y="0"/>
                      <a:pt x="5" y="0"/>
                      <a:pt x="6" y="0"/>
                    </a:cubicBezTo>
                    <a:cubicBezTo>
                      <a:pt x="7" y="0"/>
                      <a:pt x="7" y="0"/>
                      <a:pt x="8" y="0"/>
                    </a:cubicBezTo>
                    <a:cubicBezTo>
                      <a:pt x="8" y="0"/>
                      <a:pt x="9" y="0"/>
                      <a:pt x="9" y="0"/>
                    </a:cubicBezTo>
                    <a:cubicBezTo>
                      <a:pt x="10" y="1"/>
                      <a:pt x="10" y="1"/>
                      <a:pt x="10" y="2"/>
                    </a:cubicBezTo>
                    <a:cubicBezTo>
                      <a:pt x="11" y="2"/>
                      <a:pt x="11" y="2"/>
                      <a:pt x="11" y="3"/>
                    </a:cubicBezTo>
                    <a:cubicBezTo>
                      <a:pt x="11" y="4"/>
                      <a:pt x="11" y="4"/>
                      <a:pt x="11" y="4"/>
                    </a:cubicBezTo>
                    <a:lnTo>
                      <a:pt x="8" y="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8" name="Freeform 297"/>
              <p:cNvSpPr>
                <a:spLocks/>
              </p:cNvSpPr>
              <p:nvPr/>
            </p:nvSpPr>
            <p:spPr bwMode="auto">
              <a:xfrm>
                <a:off x="4011613" y="5965826"/>
                <a:ext cx="36513" cy="52388"/>
              </a:xfrm>
              <a:custGeom>
                <a:avLst/>
                <a:gdLst>
                  <a:gd name="T0" fmla="*/ 0 w 23"/>
                  <a:gd name="T1" fmla="*/ 0 h 33"/>
                  <a:gd name="T2" fmla="*/ 7 w 23"/>
                  <a:gd name="T3" fmla="*/ 0 h 33"/>
                  <a:gd name="T4" fmla="*/ 7 w 23"/>
                  <a:gd name="T5" fmla="*/ 26 h 33"/>
                  <a:gd name="T6" fmla="*/ 23 w 23"/>
                  <a:gd name="T7" fmla="*/ 26 h 33"/>
                  <a:gd name="T8" fmla="*/ 23 w 23"/>
                  <a:gd name="T9" fmla="*/ 33 h 33"/>
                  <a:gd name="T10" fmla="*/ 0 w 23"/>
                  <a:gd name="T11" fmla="*/ 33 h 33"/>
                  <a:gd name="T12" fmla="*/ 0 w 23"/>
                  <a:gd name="T13" fmla="*/ 0 h 33"/>
                </a:gdLst>
                <a:ahLst/>
                <a:cxnLst>
                  <a:cxn ang="0">
                    <a:pos x="T0" y="T1"/>
                  </a:cxn>
                  <a:cxn ang="0">
                    <a:pos x="T2" y="T3"/>
                  </a:cxn>
                  <a:cxn ang="0">
                    <a:pos x="T4" y="T5"/>
                  </a:cxn>
                  <a:cxn ang="0">
                    <a:pos x="T6" y="T7"/>
                  </a:cxn>
                  <a:cxn ang="0">
                    <a:pos x="T8" y="T9"/>
                  </a:cxn>
                  <a:cxn ang="0">
                    <a:pos x="T10" y="T11"/>
                  </a:cxn>
                  <a:cxn ang="0">
                    <a:pos x="T12" y="T13"/>
                  </a:cxn>
                </a:cxnLst>
                <a:rect l="0" t="0" r="r" b="b"/>
                <a:pathLst>
                  <a:path w="23" h="33">
                    <a:moveTo>
                      <a:pt x="0" y="0"/>
                    </a:moveTo>
                    <a:lnTo>
                      <a:pt x="7" y="0"/>
                    </a:lnTo>
                    <a:lnTo>
                      <a:pt x="7" y="26"/>
                    </a:lnTo>
                    <a:lnTo>
                      <a:pt x="23" y="26"/>
                    </a:lnTo>
                    <a:lnTo>
                      <a:pt x="23" y="33"/>
                    </a:lnTo>
                    <a:lnTo>
                      <a:pt x="0" y="33"/>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9" name="Freeform 298"/>
              <p:cNvSpPr>
                <a:spLocks/>
              </p:cNvSpPr>
              <p:nvPr/>
            </p:nvSpPr>
            <p:spPr bwMode="auto">
              <a:xfrm>
                <a:off x="4056063" y="5965826"/>
                <a:ext cx="41275" cy="52388"/>
              </a:xfrm>
              <a:custGeom>
                <a:avLst/>
                <a:gdLst>
                  <a:gd name="T0" fmla="*/ 14 w 26"/>
                  <a:gd name="T1" fmla="*/ 4 h 33"/>
                  <a:gd name="T2" fmla="*/ 14 w 26"/>
                  <a:gd name="T3" fmla="*/ 33 h 33"/>
                  <a:gd name="T4" fmla="*/ 9 w 26"/>
                  <a:gd name="T5" fmla="*/ 33 h 33"/>
                  <a:gd name="T6" fmla="*/ 9 w 26"/>
                  <a:gd name="T7" fmla="*/ 4 h 33"/>
                  <a:gd name="T8" fmla="*/ 0 w 26"/>
                  <a:gd name="T9" fmla="*/ 4 h 33"/>
                  <a:gd name="T10" fmla="*/ 0 w 26"/>
                  <a:gd name="T11" fmla="*/ 0 h 33"/>
                  <a:gd name="T12" fmla="*/ 26 w 26"/>
                  <a:gd name="T13" fmla="*/ 0 h 33"/>
                  <a:gd name="T14" fmla="*/ 26 w 26"/>
                  <a:gd name="T15" fmla="*/ 4 h 33"/>
                  <a:gd name="T16" fmla="*/ 14 w 26"/>
                  <a:gd name="T17" fmla="*/ 4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33">
                    <a:moveTo>
                      <a:pt x="14" y="4"/>
                    </a:moveTo>
                    <a:lnTo>
                      <a:pt x="14" y="33"/>
                    </a:lnTo>
                    <a:lnTo>
                      <a:pt x="9" y="33"/>
                    </a:lnTo>
                    <a:lnTo>
                      <a:pt x="9" y="4"/>
                    </a:lnTo>
                    <a:lnTo>
                      <a:pt x="0" y="4"/>
                    </a:lnTo>
                    <a:lnTo>
                      <a:pt x="0" y="0"/>
                    </a:lnTo>
                    <a:lnTo>
                      <a:pt x="26" y="0"/>
                    </a:lnTo>
                    <a:lnTo>
                      <a:pt x="26" y="4"/>
                    </a:lnTo>
                    <a:lnTo>
                      <a:pt x="14" y="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0" name="Freeform 299"/>
              <p:cNvSpPr>
                <a:spLocks noEditPoints="1"/>
              </p:cNvSpPr>
              <p:nvPr/>
            </p:nvSpPr>
            <p:spPr bwMode="auto">
              <a:xfrm>
                <a:off x="4100513" y="5965826"/>
                <a:ext cx="41275" cy="52388"/>
              </a:xfrm>
              <a:custGeom>
                <a:avLst/>
                <a:gdLst>
                  <a:gd name="T0" fmla="*/ 0 w 11"/>
                  <a:gd name="T1" fmla="*/ 0 h 14"/>
                  <a:gd name="T2" fmla="*/ 5 w 11"/>
                  <a:gd name="T3" fmla="*/ 0 h 14"/>
                  <a:gd name="T4" fmla="*/ 7 w 11"/>
                  <a:gd name="T5" fmla="*/ 0 h 14"/>
                  <a:gd name="T6" fmla="*/ 8 w 11"/>
                  <a:gd name="T7" fmla="*/ 0 h 14"/>
                  <a:gd name="T8" fmla="*/ 9 w 11"/>
                  <a:gd name="T9" fmla="*/ 1 h 14"/>
                  <a:gd name="T10" fmla="*/ 10 w 11"/>
                  <a:gd name="T11" fmla="*/ 2 h 14"/>
                  <a:gd name="T12" fmla="*/ 11 w 11"/>
                  <a:gd name="T13" fmla="*/ 4 h 14"/>
                  <a:gd name="T14" fmla="*/ 11 w 11"/>
                  <a:gd name="T15" fmla="*/ 7 h 14"/>
                  <a:gd name="T16" fmla="*/ 11 w 11"/>
                  <a:gd name="T17" fmla="*/ 10 h 14"/>
                  <a:gd name="T18" fmla="*/ 10 w 11"/>
                  <a:gd name="T19" fmla="*/ 12 h 14"/>
                  <a:gd name="T20" fmla="*/ 9 w 11"/>
                  <a:gd name="T21" fmla="*/ 13 h 14"/>
                  <a:gd name="T22" fmla="*/ 7 w 11"/>
                  <a:gd name="T23" fmla="*/ 14 h 14"/>
                  <a:gd name="T24" fmla="*/ 5 w 11"/>
                  <a:gd name="T25" fmla="*/ 14 h 14"/>
                  <a:gd name="T26" fmla="*/ 0 w 11"/>
                  <a:gd name="T27" fmla="*/ 14 h 14"/>
                  <a:gd name="T28" fmla="*/ 0 w 11"/>
                  <a:gd name="T29" fmla="*/ 0 h 14"/>
                  <a:gd name="T30" fmla="*/ 2 w 11"/>
                  <a:gd name="T31" fmla="*/ 2 h 14"/>
                  <a:gd name="T32" fmla="*/ 2 w 11"/>
                  <a:gd name="T33" fmla="*/ 12 h 14"/>
                  <a:gd name="T34" fmla="*/ 5 w 11"/>
                  <a:gd name="T35" fmla="*/ 12 h 14"/>
                  <a:gd name="T36" fmla="*/ 6 w 11"/>
                  <a:gd name="T37" fmla="*/ 12 h 14"/>
                  <a:gd name="T38" fmla="*/ 7 w 11"/>
                  <a:gd name="T39" fmla="*/ 11 h 14"/>
                  <a:gd name="T40" fmla="*/ 8 w 11"/>
                  <a:gd name="T41" fmla="*/ 10 h 14"/>
                  <a:gd name="T42" fmla="*/ 8 w 11"/>
                  <a:gd name="T43" fmla="*/ 9 h 14"/>
                  <a:gd name="T44" fmla="*/ 9 w 11"/>
                  <a:gd name="T45" fmla="*/ 7 h 14"/>
                  <a:gd name="T46" fmla="*/ 9 w 11"/>
                  <a:gd name="T47" fmla="*/ 5 h 14"/>
                  <a:gd name="T48" fmla="*/ 8 w 11"/>
                  <a:gd name="T49" fmla="*/ 4 h 14"/>
                  <a:gd name="T50" fmla="*/ 8 w 11"/>
                  <a:gd name="T51" fmla="*/ 3 h 14"/>
                  <a:gd name="T52" fmla="*/ 7 w 11"/>
                  <a:gd name="T53" fmla="*/ 3 h 14"/>
                  <a:gd name="T54" fmla="*/ 6 w 11"/>
                  <a:gd name="T55" fmla="*/ 2 h 14"/>
                  <a:gd name="T56" fmla="*/ 5 w 11"/>
                  <a:gd name="T57" fmla="*/ 2 h 14"/>
                  <a:gd name="T58" fmla="*/ 2 w 11"/>
                  <a:gd name="T59" fmla="*/ 2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1" h="14">
                    <a:moveTo>
                      <a:pt x="0" y="0"/>
                    </a:moveTo>
                    <a:cubicBezTo>
                      <a:pt x="5" y="0"/>
                      <a:pt x="5" y="0"/>
                      <a:pt x="5" y="0"/>
                    </a:cubicBezTo>
                    <a:cubicBezTo>
                      <a:pt x="6" y="0"/>
                      <a:pt x="6" y="0"/>
                      <a:pt x="7" y="0"/>
                    </a:cubicBezTo>
                    <a:cubicBezTo>
                      <a:pt x="7" y="0"/>
                      <a:pt x="7" y="0"/>
                      <a:pt x="8" y="0"/>
                    </a:cubicBezTo>
                    <a:cubicBezTo>
                      <a:pt x="8" y="0"/>
                      <a:pt x="9" y="0"/>
                      <a:pt x="9" y="1"/>
                    </a:cubicBezTo>
                    <a:cubicBezTo>
                      <a:pt x="10" y="1"/>
                      <a:pt x="10" y="2"/>
                      <a:pt x="10" y="2"/>
                    </a:cubicBezTo>
                    <a:cubicBezTo>
                      <a:pt x="11" y="3"/>
                      <a:pt x="11" y="4"/>
                      <a:pt x="11" y="4"/>
                    </a:cubicBezTo>
                    <a:cubicBezTo>
                      <a:pt x="11" y="5"/>
                      <a:pt x="11" y="6"/>
                      <a:pt x="11" y="7"/>
                    </a:cubicBezTo>
                    <a:cubicBezTo>
                      <a:pt x="11" y="8"/>
                      <a:pt x="11" y="9"/>
                      <a:pt x="11" y="10"/>
                    </a:cubicBezTo>
                    <a:cubicBezTo>
                      <a:pt x="11" y="11"/>
                      <a:pt x="10" y="11"/>
                      <a:pt x="10" y="12"/>
                    </a:cubicBezTo>
                    <a:cubicBezTo>
                      <a:pt x="10" y="12"/>
                      <a:pt x="9" y="13"/>
                      <a:pt x="9" y="13"/>
                    </a:cubicBezTo>
                    <a:cubicBezTo>
                      <a:pt x="8" y="14"/>
                      <a:pt x="8" y="14"/>
                      <a:pt x="7" y="14"/>
                    </a:cubicBezTo>
                    <a:cubicBezTo>
                      <a:pt x="7" y="14"/>
                      <a:pt x="6" y="14"/>
                      <a:pt x="5" y="14"/>
                    </a:cubicBezTo>
                    <a:cubicBezTo>
                      <a:pt x="0" y="14"/>
                      <a:pt x="0" y="14"/>
                      <a:pt x="0" y="14"/>
                    </a:cubicBezTo>
                    <a:lnTo>
                      <a:pt x="0" y="0"/>
                    </a:lnTo>
                    <a:close/>
                    <a:moveTo>
                      <a:pt x="2" y="2"/>
                    </a:moveTo>
                    <a:cubicBezTo>
                      <a:pt x="2" y="12"/>
                      <a:pt x="2" y="12"/>
                      <a:pt x="2" y="12"/>
                    </a:cubicBezTo>
                    <a:cubicBezTo>
                      <a:pt x="5" y="12"/>
                      <a:pt x="5" y="12"/>
                      <a:pt x="5" y="12"/>
                    </a:cubicBezTo>
                    <a:cubicBezTo>
                      <a:pt x="5" y="12"/>
                      <a:pt x="6" y="12"/>
                      <a:pt x="6" y="12"/>
                    </a:cubicBezTo>
                    <a:cubicBezTo>
                      <a:pt x="7" y="11"/>
                      <a:pt x="7" y="11"/>
                      <a:pt x="7" y="11"/>
                    </a:cubicBezTo>
                    <a:cubicBezTo>
                      <a:pt x="7" y="11"/>
                      <a:pt x="8" y="11"/>
                      <a:pt x="8" y="10"/>
                    </a:cubicBezTo>
                    <a:cubicBezTo>
                      <a:pt x="8" y="10"/>
                      <a:pt x="8" y="9"/>
                      <a:pt x="8" y="9"/>
                    </a:cubicBezTo>
                    <a:cubicBezTo>
                      <a:pt x="9" y="8"/>
                      <a:pt x="9" y="8"/>
                      <a:pt x="9" y="7"/>
                    </a:cubicBezTo>
                    <a:cubicBezTo>
                      <a:pt x="9" y="6"/>
                      <a:pt x="9" y="6"/>
                      <a:pt x="9" y="5"/>
                    </a:cubicBezTo>
                    <a:cubicBezTo>
                      <a:pt x="9" y="5"/>
                      <a:pt x="8" y="5"/>
                      <a:pt x="8" y="4"/>
                    </a:cubicBezTo>
                    <a:cubicBezTo>
                      <a:pt x="8" y="4"/>
                      <a:pt x="8" y="4"/>
                      <a:pt x="8" y="3"/>
                    </a:cubicBezTo>
                    <a:cubicBezTo>
                      <a:pt x="7" y="3"/>
                      <a:pt x="7" y="3"/>
                      <a:pt x="7" y="3"/>
                    </a:cubicBezTo>
                    <a:cubicBezTo>
                      <a:pt x="7" y="2"/>
                      <a:pt x="7" y="2"/>
                      <a:pt x="6" y="2"/>
                    </a:cubicBezTo>
                    <a:cubicBezTo>
                      <a:pt x="6" y="2"/>
                      <a:pt x="5" y="2"/>
                      <a:pt x="5" y="2"/>
                    </a:cubicBezTo>
                    <a:lnTo>
                      <a:pt x="2" y="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1" name="Freeform 300"/>
              <p:cNvSpPr>
                <a:spLocks noEditPoints="1"/>
              </p:cNvSpPr>
              <p:nvPr/>
            </p:nvSpPr>
            <p:spPr bwMode="auto">
              <a:xfrm>
                <a:off x="2951163" y="5641976"/>
                <a:ext cx="431800" cy="428625"/>
              </a:xfrm>
              <a:custGeom>
                <a:avLst/>
                <a:gdLst>
                  <a:gd name="T0" fmla="*/ 0 w 115"/>
                  <a:gd name="T1" fmla="*/ 57 h 114"/>
                  <a:gd name="T2" fmla="*/ 115 w 115"/>
                  <a:gd name="T3" fmla="*/ 57 h 114"/>
                  <a:gd name="T4" fmla="*/ 102 w 115"/>
                  <a:gd name="T5" fmla="*/ 84 h 114"/>
                  <a:gd name="T6" fmla="*/ 83 w 115"/>
                  <a:gd name="T7" fmla="*/ 35 h 114"/>
                  <a:gd name="T8" fmla="*/ 110 w 115"/>
                  <a:gd name="T9" fmla="*/ 57 h 114"/>
                  <a:gd name="T10" fmla="*/ 47 w 115"/>
                  <a:gd name="T11" fmla="*/ 38 h 114"/>
                  <a:gd name="T12" fmla="*/ 38 w 115"/>
                  <a:gd name="T13" fmla="*/ 52 h 114"/>
                  <a:gd name="T14" fmla="*/ 47 w 115"/>
                  <a:gd name="T15" fmla="*/ 38 h 114"/>
                  <a:gd name="T16" fmla="*/ 61 w 115"/>
                  <a:gd name="T17" fmla="*/ 56 h 114"/>
                  <a:gd name="T18" fmla="*/ 75 w 115"/>
                  <a:gd name="T19" fmla="*/ 68 h 114"/>
                  <a:gd name="T20" fmla="*/ 56 w 115"/>
                  <a:gd name="T21" fmla="*/ 51 h 114"/>
                  <a:gd name="T22" fmla="*/ 55 w 115"/>
                  <a:gd name="T23" fmla="*/ 38 h 114"/>
                  <a:gd name="T24" fmla="*/ 60 w 115"/>
                  <a:gd name="T25" fmla="*/ 38 h 114"/>
                  <a:gd name="T26" fmla="*/ 56 w 115"/>
                  <a:gd name="T27" fmla="*/ 51 h 114"/>
                  <a:gd name="T28" fmla="*/ 47 w 115"/>
                  <a:gd name="T29" fmla="*/ 59 h 114"/>
                  <a:gd name="T30" fmla="*/ 38 w 115"/>
                  <a:gd name="T31" fmla="*/ 74 h 114"/>
                  <a:gd name="T32" fmla="*/ 55 w 115"/>
                  <a:gd name="T33" fmla="*/ 60 h 114"/>
                  <a:gd name="T34" fmla="*/ 62 w 115"/>
                  <a:gd name="T35" fmla="*/ 74 h 114"/>
                  <a:gd name="T36" fmla="*/ 55 w 115"/>
                  <a:gd name="T37" fmla="*/ 60 h 114"/>
                  <a:gd name="T38" fmla="*/ 35 w 115"/>
                  <a:gd name="T39" fmla="*/ 10 h 114"/>
                  <a:gd name="T40" fmla="*/ 79 w 115"/>
                  <a:gd name="T41" fmla="*/ 9 h 114"/>
                  <a:gd name="T42" fmla="*/ 56 w 115"/>
                  <a:gd name="T43" fmla="*/ 23 h 114"/>
                  <a:gd name="T44" fmla="*/ 98 w 115"/>
                  <a:gd name="T45" fmla="*/ 24 h 114"/>
                  <a:gd name="T46" fmla="*/ 55 w 115"/>
                  <a:gd name="T47" fmla="*/ 33 h 114"/>
                  <a:gd name="T48" fmla="*/ 47 w 115"/>
                  <a:gd name="T49" fmla="*/ 33 h 114"/>
                  <a:gd name="T50" fmla="*/ 17 w 115"/>
                  <a:gd name="T51" fmla="*/ 24 h 114"/>
                  <a:gd name="T52" fmla="*/ 14 w 115"/>
                  <a:gd name="T53" fmla="*/ 28 h 114"/>
                  <a:gd name="T54" fmla="*/ 30 w 115"/>
                  <a:gd name="T55" fmla="*/ 76 h 114"/>
                  <a:gd name="T56" fmla="*/ 5 w 115"/>
                  <a:gd name="T57" fmla="*/ 57 h 114"/>
                  <a:gd name="T58" fmla="*/ 34 w 115"/>
                  <a:gd name="T59" fmla="*/ 104 h 114"/>
                  <a:gd name="T60" fmla="*/ 80 w 115"/>
                  <a:gd name="T61" fmla="*/ 104 h 114"/>
                  <a:gd name="T62" fmla="*/ 34 w 115"/>
                  <a:gd name="T63" fmla="*/ 104 h 114"/>
                  <a:gd name="T64" fmla="*/ 59 w 115"/>
                  <a:gd name="T65" fmla="*/ 90 h 114"/>
                  <a:gd name="T66" fmla="*/ 15 w 115"/>
                  <a:gd name="T67" fmla="*/ 88 h 114"/>
                  <a:gd name="T68" fmla="*/ 47 w 115"/>
                  <a:gd name="T69" fmla="*/ 78 h 114"/>
                  <a:gd name="T70" fmla="*/ 55 w 115"/>
                  <a:gd name="T71" fmla="*/ 78 h 114"/>
                  <a:gd name="T72" fmla="*/ 99 w 115"/>
                  <a:gd name="T73" fmla="*/ 88 h 114"/>
                  <a:gd name="T74" fmla="*/ 84 w 115"/>
                  <a:gd name="T75" fmla="*/ 102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15" h="114">
                    <a:moveTo>
                      <a:pt x="57" y="0"/>
                    </a:moveTo>
                    <a:cubicBezTo>
                      <a:pt x="26" y="0"/>
                      <a:pt x="0" y="25"/>
                      <a:pt x="0" y="57"/>
                    </a:cubicBezTo>
                    <a:cubicBezTo>
                      <a:pt x="0" y="88"/>
                      <a:pt x="26" y="114"/>
                      <a:pt x="57" y="114"/>
                    </a:cubicBezTo>
                    <a:cubicBezTo>
                      <a:pt x="89" y="114"/>
                      <a:pt x="115" y="88"/>
                      <a:pt x="115" y="57"/>
                    </a:cubicBezTo>
                    <a:cubicBezTo>
                      <a:pt x="115" y="25"/>
                      <a:pt x="89" y="0"/>
                      <a:pt x="57" y="0"/>
                    </a:cubicBezTo>
                    <a:close/>
                    <a:moveTo>
                      <a:pt x="102" y="84"/>
                    </a:moveTo>
                    <a:cubicBezTo>
                      <a:pt x="100" y="83"/>
                      <a:pt x="96" y="80"/>
                      <a:pt x="83" y="77"/>
                    </a:cubicBezTo>
                    <a:cubicBezTo>
                      <a:pt x="83" y="35"/>
                      <a:pt x="83" y="35"/>
                      <a:pt x="83" y="35"/>
                    </a:cubicBezTo>
                    <a:cubicBezTo>
                      <a:pt x="93" y="33"/>
                      <a:pt x="98" y="30"/>
                      <a:pt x="101" y="28"/>
                    </a:cubicBezTo>
                    <a:cubicBezTo>
                      <a:pt x="106" y="36"/>
                      <a:pt x="110" y="46"/>
                      <a:pt x="110" y="57"/>
                    </a:cubicBezTo>
                    <a:cubicBezTo>
                      <a:pt x="110" y="67"/>
                      <a:pt x="107" y="76"/>
                      <a:pt x="102" y="84"/>
                    </a:cubicBezTo>
                    <a:close/>
                    <a:moveTo>
                      <a:pt x="47" y="38"/>
                    </a:moveTo>
                    <a:cubicBezTo>
                      <a:pt x="47" y="52"/>
                      <a:pt x="47" y="52"/>
                      <a:pt x="47" y="52"/>
                    </a:cubicBezTo>
                    <a:cubicBezTo>
                      <a:pt x="38" y="52"/>
                      <a:pt x="38" y="52"/>
                      <a:pt x="38" y="52"/>
                    </a:cubicBezTo>
                    <a:cubicBezTo>
                      <a:pt x="38" y="36"/>
                      <a:pt x="38" y="36"/>
                      <a:pt x="38" y="36"/>
                    </a:cubicBezTo>
                    <a:cubicBezTo>
                      <a:pt x="41" y="37"/>
                      <a:pt x="44" y="37"/>
                      <a:pt x="47" y="38"/>
                    </a:cubicBezTo>
                    <a:close/>
                    <a:moveTo>
                      <a:pt x="75" y="68"/>
                    </a:moveTo>
                    <a:cubicBezTo>
                      <a:pt x="61" y="56"/>
                      <a:pt x="61" y="56"/>
                      <a:pt x="61" y="56"/>
                    </a:cubicBezTo>
                    <a:cubicBezTo>
                      <a:pt x="75" y="44"/>
                      <a:pt x="75" y="44"/>
                      <a:pt x="75" y="44"/>
                    </a:cubicBezTo>
                    <a:lnTo>
                      <a:pt x="75" y="68"/>
                    </a:lnTo>
                    <a:close/>
                    <a:moveTo>
                      <a:pt x="56" y="51"/>
                    </a:moveTo>
                    <a:cubicBezTo>
                      <a:pt x="56" y="51"/>
                      <a:pt x="56" y="51"/>
                      <a:pt x="56" y="51"/>
                    </a:cubicBezTo>
                    <a:cubicBezTo>
                      <a:pt x="55" y="52"/>
                      <a:pt x="55" y="52"/>
                      <a:pt x="55" y="52"/>
                    </a:cubicBezTo>
                    <a:cubicBezTo>
                      <a:pt x="55" y="38"/>
                      <a:pt x="55" y="38"/>
                      <a:pt x="55" y="38"/>
                    </a:cubicBezTo>
                    <a:cubicBezTo>
                      <a:pt x="55" y="38"/>
                      <a:pt x="55" y="38"/>
                      <a:pt x="55" y="38"/>
                    </a:cubicBezTo>
                    <a:cubicBezTo>
                      <a:pt x="57" y="38"/>
                      <a:pt x="59" y="38"/>
                      <a:pt x="60" y="38"/>
                    </a:cubicBezTo>
                    <a:cubicBezTo>
                      <a:pt x="65" y="38"/>
                      <a:pt x="69" y="37"/>
                      <a:pt x="73" y="37"/>
                    </a:cubicBezTo>
                    <a:lnTo>
                      <a:pt x="56" y="51"/>
                    </a:lnTo>
                    <a:close/>
                    <a:moveTo>
                      <a:pt x="38" y="59"/>
                    </a:moveTo>
                    <a:cubicBezTo>
                      <a:pt x="47" y="59"/>
                      <a:pt x="47" y="59"/>
                      <a:pt x="47" y="59"/>
                    </a:cubicBezTo>
                    <a:cubicBezTo>
                      <a:pt x="47" y="73"/>
                      <a:pt x="47" y="73"/>
                      <a:pt x="47" y="73"/>
                    </a:cubicBezTo>
                    <a:cubicBezTo>
                      <a:pt x="44" y="74"/>
                      <a:pt x="41" y="74"/>
                      <a:pt x="38" y="74"/>
                    </a:cubicBezTo>
                    <a:lnTo>
                      <a:pt x="38" y="59"/>
                    </a:lnTo>
                    <a:close/>
                    <a:moveTo>
                      <a:pt x="55" y="60"/>
                    </a:moveTo>
                    <a:cubicBezTo>
                      <a:pt x="72" y="75"/>
                      <a:pt x="72" y="75"/>
                      <a:pt x="72" y="75"/>
                    </a:cubicBezTo>
                    <a:cubicBezTo>
                      <a:pt x="69" y="75"/>
                      <a:pt x="66" y="74"/>
                      <a:pt x="62" y="74"/>
                    </a:cubicBezTo>
                    <a:cubicBezTo>
                      <a:pt x="60" y="74"/>
                      <a:pt x="57" y="73"/>
                      <a:pt x="55" y="73"/>
                    </a:cubicBezTo>
                    <a:lnTo>
                      <a:pt x="55" y="60"/>
                    </a:lnTo>
                    <a:close/>
                    <a:moveTo>
                      <a:pt x="79" y="9"/>
                    </a:moveTo>
                    <a:cubicBezTo>
                      <a:pt x="58" y="25"/>
                      <a:pt x="41" y="15"/>
                      <a:pt x="35" y="10"/>
                    </a:cubicBezTo>
                    <a:cubicBezTo>
                      <a:pt x="42" y="6"/>
                      <a:pt x="49" y="4"/>
                      <a:pt x="57" y="4"/>
                    </a:cubicBezTo>
                    <a:cubicBezTo>
                      <a:pt x="65" y="4"/>
                      <a:pt x="72" y="6"/>
                      <a:pt x="79" y="9"/>
                    </a:cubicBezTo>
                    <a:close/>
                    <a:moveTo>
                      <a:pt x="30" y="12"/>
                    </a:moveTo>
                    <a:cubicBezTo>
                      <a:pt x="34" y="15"/>
                      <a:pt x="43" y="23"/>
                      <a:pt x="56" y="23"/>
                    </a:cubicBezTo>
                    <a:cubicBezTo>
                      <a:pt x="64" y="23"/>
                      <a:pt x="74" y="20"/>
                      <a:pt x="84" y="12"/>
                    </a:cubicBezTo>
                    <a:cubicBezTo>
                      <a:pt x="89" y="15"/>
                      <a:pt x="94" y="19"/>
                      <a:pt x="98" y="24"/>
                    </a:cubicBezTo>
                    <a:cubicBezTo>
                      <a:pt x="95" y="26"/>
                      <a:pt x="85" y="32"/>
                      <a:pt x="60" y="33"/>
                    </a:cubicBezTo>
                    <a:cubicBezTo>
                      <a:pt x="58" y="33"/>
                      <a:pt x="57" y="33"/>
                      <a:pt x="55" y="33"/>
                    </a:cubicBezTo>
                    <a:cubicBezTo>
                      <a:pt x="55" y="33"/>
                      <a:pt x="55" y="33"/>
                      <a:pt x="55" y="33"/>
                    </a:cubicBezTo>
                    <a:cubicBezTo>
                      <a:pt x="47" y="33"/>
                      <a:pt x="47" y="33"/>
                      <a:pt x="47" y="33"/>
                    </a:cubicBezTo>
                    <a:cubicBezTo>
                      <a:pt x="47" y="33"/>
                      <a:pt x="47" y="33"/>
                      <a:pt x="47" y="33"/>
                    </a:cubicBezTo>
                    <a:cubicBezTo>
                      <a:pt x="30" y="31"/>
                      <a:pt x="20" y="26"/>
                      <a:pt x="17" y="24"/>
                    </a:cubicBezTo>
                    <a:cubicBezTo>
                      <a:pt x="20" y="19"/>
                      <a:pt x="25" y="15"/>
                      <a:pt x="30" y="12"/>
                    </a:cubicBezTo>
                    <a:close/>
                    <a:moveTo>
                      <a:pt x="14" y="28"/>
                    </a:moveTo>
                    <a:cubicBezTo>
                      <a:pt x="16" y="29"/>
                      <a:pt x="22" y="33"/>
                      <a:pt x="30" y="35"/>
                    </a:cubicBezTo>
                    <a:cubicBezTo>
                      <a:pt x="30" y="76"/>
                      <a:pt x="30" y="76"/>
                      <a:pt x="30" y="76"/>
                    </a:cubicBezTo>
                    <a:cubicBezTo>
                      <a:pt x="21" y="78"/>
                      <a:pt x="15" y="82"/>
                      <a:pt x="12" y="84"/>
                    </a:cubicBezTo>
                    <a:cubicBezTo>
                      <a:pt x="8" y="76"/>
                      <a:pt x="5" y="67"/>
                      <a:pt x="5" y="57"/>
                    </a:cubicBezTo>
                    <a:cubicBezTo>
                      <a:pt x="5" y="46"/>
                      <a:pt x="8" y="36"/>
                      <a:pt x="14" y="28"/>
                    </a:cubicBezTo>
                    <a:close/>
                    <a:moveTo>
                      <a:pt x="34" y="104"/>
                    </a:moveTo>
                    <a:cubicBezTo>
                      <a:pt x="36" y="102"/>
                      <a:pt x="44" y="93"/>
                      <a:pt x="59" y="94"/>
                    </a:cubicBezTo>
                    <a:cubicBezTo>
                      <a:pt x="72" y="95"/>
                      <a:pt x="78" y="101"/>
                      <a:pt x="80" y="104"/>
                    </a:cubicBezTo>
                    <a:cubicBezTo>
                      <a:pt x="73" y="107"/>
                      <a:pt x="65" y="109"/>
                      <a:pt x="57" y="109"/>
                    </a:cubicBezTo>
                    <a:cubicBezTo>
                      <a:pt x="49" y="109"/>
                      <a:pt x="41" y="107"/>
                      <a:pt x="34" y="104"/>
                    </a:cubicBezTo>
                    <a:close/>
                    <a:moveTo>
                      <a:pt x="84" y="102"/>
                    </a:moveTo>
                    <a:cubicBezTo>
                      <a:pt x="82" y="99"/>
                      <a:pt x="75" y="91"/>
                      <a:pt x="59" y="90"/>
                    </a:cubicBezTo>
                    <a:cubicBezTo>
                      <a:pt x="40" y="88"/>
                      <a:pt x="30" y="101"/>
                      <a:pt x="30" y="101"/>
                    </a:cubicBezTo>
                    <a:cubicBezTo>
                      <a:pt x="24" y="98"/>
                      <a:pt x="19" y="93"/>
                      <a:pt x="15" y="88"/>
                    </a:cubicBezTo>
                    <a:cubicBezTo>
                      <a:pt x="19" y="85"/>
                      <a:pt x="30" y="79"/>
                      <a:pt x="47" y="78"/>
                    </a:cubicBezTo>
                    <a:cubicBezTo>
                      <a:pt x="47" y="78"/>
                      <a:pt x="47" y="78"/>
                      <a:pt x="47" y="78"/>
                    </a:cubicBezTo>
                    <a:cubicBezTo>
                      <a:pt x="55" y="78"/>
                      <a:pt x="55" y="78"/>
                      <a:pt x="55" y="78"/>
                    </a:cubicBezTo>
                    <a:cubicBezTo>
                      <a:pt x="55" y="78"/>
                      <a:pt x="55" y="78"/>
                      <a:pt x="55" y="78"/>
                    </a:cubicBezTo>
                    <a:cubicBezTo>
                      <a:pt x="57" y="78"/>
                      <a:pt x="59" y="78"/>
                      <a:pt x="61" y="79"/>
                    </a:cubicBezTo>
                    <a:cubicBezTo>
                      <a:pt x="92" y="82"/>
                      <a:pt x="99" y="88"/>
                      <a:pt x="99" y="88"/>
                    </a:cubicBezTo>
                    <a:cubicBezTo>
                      <a:pt x="100" y="87"/>
                      <a:pt x="100" y="87"/>
                      <a:pt x="100" y="87"/>
                    </a:cubicBezTo>
                    <a:cubicBezTo>
                      <a:pt x="96" y="93"/>
                      <a:pt x="91" y="98"/>
                      <a:pt x="84" y="10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grpSp>
        <p:nvGrpSpPr>
          <p:cNvPr id="187" name="组合 186"/>
          <p:cNvGrpSpPr/>
          <p:nvPr/>
        </p:nvGrpSpPr>
        <p:grpSpPr>
          <a:xfrm>
            <a:off x="1992729" y="3949666"/>
            <a:ext cx="1050090" cy="459558"/>
            <a:chOff x="2095953" y="2450426"/>
            <a:chExt cx="1050090" cy="459558"/>
          </a:xfrm>
        </p:grpSpPr>
        <p:sp>
          <p:nvSpPr>
            <p:cNvPr id="125" name="Freeform 7"/>
            <p:cNvSpPr>
              <a:spLocks noEditPoints="1"/>
            </p:cNvSpPr>
            <p:nvPr/>
          </p:nvSpPr>
          <p:spPr bwMode="auto">
            <a:xfrm>
              <a:off x="2095953" y="2450426"/>
              <a:ext cx="1050090" cy="459558"/>
            </a:xfrm>
            <a:custGeom>
              <a:avLst/>
              <a:gdLst>
                <a:gd name="T0" fmla="*/ 911 w 914"/>
                <a:gd name="T1" fmla="*/ 395 h 400"/>
                <a:gd name="T2" fmla="*/ 911 w 914"/>
                <a:gd name="T3" fmla="*/ 395 h 400"/>
                <a:gd name="T4" fmla="*/ 911 w 914"/>
                <a:gd name="T5" fmla="*/ 392 h 400"/>
                <a:gd name="T6" fmla="*/ 911 w 914"/>
                <a:gd name="T7" fmla="*/ 395 h 400"/>
                <a:gd name="T8" fmla="*/ 914 w 914"/>
                <a:gd name="T9" fmla="*/ 395 h 400"/>
                <a:gd name="T10" fmla="*/ 911 w 914"/>
                <a:gd name="T11" fmla="*/ 395 h 400"/>
                <a:gd name="T12" fmla="*/ 7 w 914"/>
                <a:gd name="T13" fmla="*/ 392 h 400"/>
                <a:gd name="T14" fmla="*/ 7 w 914"/>
                <a:gd name="T15" fmla="*/ 7 h 400"/>
                <a:gd name="T16" fmla="*/ 907 w 914"/>
                <a:gd name="T17" fmla="*/ 7 h 400"/>
                <a:gd name="T18" fmla="*/ 907 w 914"/>
                <a:gd name="T19" fmla="*/ 392 h 400"/>
                <a:gd name="T20" fmla="*/ 7 w 914"/>
                <a:gd name="T21" fmla="*/ 392 h 400"/>
                <a:gd name="T22" fmla="*/ 914 w 914"/>
                <a:gd name="T23" fmla="*/ 0 h 400"/>
                <a:gd name="T24" fmla="*/ 0 w 914"/>
                <a:gd name="T25" fmla="*/ 0 h 400"/>
                <a:gd name="T26" fmla="*/ 0 w 914"/>
                <a:gd name="T27" fmla="*/ 400 h 400"/>
                <a:gd name="T28" fmla="*/ 914 w 914"/>
                <a:gd name="T29" fmla="*/ 400 h 400"/>
                <a:gd name="T30" fmla="*/ 914 w 914"/>
                <a:gd name="T31" fmla="*/ 395 h 400"/>
                <a:gd name="T32" fmla="*/ 914 w 914"/>
                <a:gd name="T33" fmla="*/ 0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14" h="400">
                  <a:moveTo>
                    <a:pt x="911" y="395"/>
                  </a:moveTo>
                  <a:lnTo>
                    <a:pt x="911" y="395"/>
                  </a:lnTo>
                  <a:lnTo>
                    <a:pt x="911" y="392"/>
                  </a:lnTo>
                  <a:lnTo>
                    <a:pt x="911" y="395"/>
                  </a:lnTo>
                  <a:lnTo>
                    <a:pt x="914" y="395"/>
                  </a:lnTo>
                  <a:lnTo>
                    <a:pt x="911" y="395"/>
                  </a:lnTo>
                  <a:close/>
                  <a:moveTo>
                    <a:pt x="7" y="392"/>
                  </a:moveTo>
                  <a:lnTo>
                    <a:pt x="7" y="7"/>
                  </a:lnTo>
                  <a:lnTo>
                    <a:pt x="907" y="7"/>
                  </a:lnTo>
                  <a:lnTo>
                    <a:pt x="907" y="392"/>
                  </a:lnTo>
                  <a:lnTo>
                    <a:pt x="7" y="392"/>
                  </a:lnTo>
                  <a:close/>
                  <a:moveTo>
                    <a:pt x="914" y="0"/>
                  </a:moveTo>
                  <a:lnTo>
                    <a:pt x="0" y="0"/>
                  </a:lnTo>
                  <a:lnTo>
                    <a:pt x="0" y="400"/>
                  </a:lnTo>
                  <a:lnTo>
                    <a:pt x="914" y="400"/>
                  </a:lnTo>
                  <a:lnTo>
                    <a:pt x="914" y="395"/>
                  </a:lnTo>
                  <a:lnTo>
                    <a:pt x="914" y="0"/>
                  </a:lnTo>
                  <a:close/>
                </a:path>
              </a:pathLst>
            </a:custGeom>
            <a:solidFill>
              <a:srgbClr val="004A7B"/>
            </a:solidFill>
            <a:ln>
              <a:noFill/>
            </a:ln>
            <a:effectLst>
              <a:outerShdw blurRad="63500" sx="102000" sy="102000" algn="ctr" rotWithShape="0">
                <a:prstClr val="black">
                  <a:alpha val="40000"/>
                </a:prstClr>
              </a:outerShdw>
            </a:effectLs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nvGrpSpPr>
            <p:cNvPr id="126" name="组合 125"/>
            <p:cNvGrpSpPr/>
            <p:nvPr/>
          </p:nvGrpSpPr>
          <p:grpSpPr>
            <a:xfrm>
              <a:off x="2173503" y="2556699"/>
              <a:ext cx="894990" cy="247013"/>
              <a:chOff x="4622800" y="4005263"/>
              <a:chExt cx="1236663" cy="341313"/>
            </a:xfrm>
          </p:grpSpPr>
          <p:sp>
            <p:nvSpPr>
              <p:cNvPr id="127" name="Freeform 91"/>
              <p:cNvSpPr>
                <a:spLocks/>
              </p:cNvSpPr>
              <p:nvPr/>
            </p:nvSpPr>
            <p:spPr bwMode="auto">
              <a:xfrm>
                <a:off x="5499100" y="4084638"/>
                <a:ext cx="63500" cy="153988"/>
              </a:xfrm>
              <a:custGeom>
                <a:avLst/>
                <a:gdLst>
                  <a:gd name="T0" fmla="*/ 28 w 40"/>
                  <a:gd name="T1" fmla="*/ 33 h 97"/>
                  <a:gd name="T2" fmla="*/ 40 w 40"/>
                  <a:gd name="T3" fmla="*/ 33 h 97"/>
                  <a:gd name="T4" fmla="*/ 40 w 40"/>
                  <a:gd name="T5" fmla="*/ 21 h 97"/>
                  <a:gd name="T6" fmla="*/ 28 w 40"/>
                  <a:gd name="T7" fmla="*/ 21 h 97"/>
                  <a:gd name="T8" fmla="*/ 28 w 40"/>
                  <a:gd name="T9" fmla="*/ 0 h 97"/>
                  <a:gd name="T10" fmla="*/ 16 w 40"/>
                  <a:gd name="T11" fmla="*/ 0 h 97"/>
                  <a:gd name="T12" fmla="*/ 16 w 40"/>
                  <a:gd name="T13" fmla="*/ 21 h 97"/>
                  <a:gd name="T14" fmla="*/ 2 w 40"/>
                  <a:gd name="T15" fmla="*/ 21 h 97"/>
                  <a:gd name="T16" fmla="*/ 2 w 40"/>
                  <a:gd name="T17" fmla="*/ 33 h 97"/>
                  <a:gd name="T18" fmla="*/ 16 w 40"/>
                  <a:gd name="T19" fmla="*/ 33 h 97"/>
                  <a:gd name="T20" fmla="*/ 16 w 40"/>
                  <a:gd name="T21" fmla="*/ 80 h 97"/>
                  <a:gd name="T22" fmla="*/ 0 w 40"/>
                  <a:gd name="T23" fmla="*/ 85 h 97"/>
                  <a:gd name="T24" fmla="*/ 4 w 40"/>
                  <a:gd name="T25" fmla="*/ 97 h 97"/>
                  <a:gd name="T26" fmla="*/ 40 w 40"/>
                  <a:gd name="T27" fmla="*/ 85 h 97"/>
                  <a:gd name="T28" fmla="*/ 40 w 40"/>
                  <a:gd name="T29" fmla="*/ 71 h 97"/>
                  <a:gd name="T30" fmla="*/ 28 w 40"/>
                  <a:gd name="T31" fmla="*/ 75 h 97"/>
                  <a:gd name="T32" fmla="*/ 28 w 40"/>
                  <a:gd name="T33" fmla="*/ 33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0" h="97">
                    <a:moveTo>
                      <a:pt x="28" y="33"/>
                    </a:moveTo>
                    <a:lnTo>
                      <a:pt x="40" y="33"/>
                    </a:lnTo>
                    <a:lnTo>
                      <a:pt x="40" y="21"/>
                    </a:lnTo>
                    <a:lnTo>
                      <a:pt x="28" y="21"/>
                    </a:lnTo>
                    <a:lnTo>
                      <a:pt x="28" y="0"/>
                    </a:lnTo>
                    <a:lnTo>
                      <a:pt x="16" y="0"/>
                    </a:lnTo>
                    <a:lnTo>
                      <a:pt x="16" y="21"/>
                    </a:lnTo>
                    <a:lnTo>
                      <a:pt x="2" y="21"/>
                    </a:lnTo>
                    <a:lnTo>
                      <a:pt x="2" y="33"/>
                    </a:lnTo>
                    <a:lnTo>
                      <a:pt x="16" y="33"/>
                    </a:lnTo>
                    <a:lnTo>
                      <a:pt x="16" y="80"/>
                    </a:lnTo>
                    <a:lnTo>
                      <a:pt x="0" y="85"/>
                    </a:lnTo>
                    <a:lnTo>
                      <a:pt x="4" y="97"/>
                    </a:lnTo>
                    <a:lnTo>
                      <a:pt x="40" y="85"/>
                    </a:lnTo>
                    <a:lnTo>
                      <a:pt x="40" y="71"/>
                    </a:lnTo>
                    <a:lnTo>
                      <a:pt x="28" y="75"/>
                    </a:lnTo>
                    <a:lnTo>
                      <a:pt x="28" y="33"/>
                    </a:lnTo>
                    <a:close/>
                  </a:path>
                </a:pathLst>
              </a:custGeom>
              <a:solidFill>
                <a:srgbClr val="00287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28" name="Freeform 92"/>
              <p:cNvSpPr>
                <a:spLocks/>
              </p:cNvSpPr>
              <p:nvPr/>
            </p:nvSpPr>
            <p:spPr bwMode="auto">
              <a:xfrm>
                <a:off x="5551488" y="4076700"/>
                <a:ext cx="120650" cy="165100"/>
              </a:xfrm>
              <a:custGeom>
                <a:avLst/>
                <a:gdLst>
                  <a:gd name="T0" fmla="*/ 11 w 32"/>
                  <a:gd name="T1" fmla="*/ 39 h 44"/>
                  <a:gd name="T2" fmla="*/ 11 w 32"/>
                  <a:gd name="T3" fmla="*/ 38 h 44"/>
                  <a:gd name="T4" fmla="*/ 10 w 32"/>
                  <a:gd name="T5" fmla="*/ 38 h 44"/>
                  <a:gd name="T6" fmla="*/ 10 w 32"/>
                  <a:gd name="T7" fmla="*/ 38 h 44"/>
                  <a:gd name="T8" fmla="*/ 10 w 32"/>
                  <a:gd name="T9" fmla="*/ 21 h 44"/>
                  <a:gd name="T10" fmla="*/ 15 w 32"/>
                  <a:gd name="T11" fmla="*/ 19 h 44"/>
                  <a:gd name="T12" fmla="*/ 15 w 32"/>
                  <a:gd name="T13" fmla="*/ 36 h 44"/>
                  <a:gd name="T14" fmla="*/ 20 w 32"/>
                  <a:gd name="T15" fmla="*/ 36 h 44"/>
                  <a:gd name="T16" fmla="*/ 20 w 32"/>
                  <a:gd name="T17" fmla="*/ 17 h 44"/>
                  <a:gd name="T18" fmla="*/ 24 w 32"/>
                  <a:gd name="T19" fmla="*/ 15 h 44"/>
                  <a:gd name="T20" fmla="*/ 24 w 32"/>
                  <a:gd name="T21" fmla="*/ 15 h 44"/>
                  <a:gd name="T22" fmla="*/ 25 w 32"/>
                  <a:gd name="T23" fmla="*/ 15 h 44"/>
                  <a:gd name="T24" fmla="*/ 25 w 32"/>
                  <a:gd name="T25" fmla="*/ 26 h 44"/>
                  <a:gd name="T26" fmla="*/ 24 w 32"/>
                  <a:gd name="T27" fmla="*/ 27 h 44"/>
                  <a:gd name="T28" fmla="*/ 22 w 32"/>
                  <a:gd name="T29" fmla="*/ 27 h 44"/>
                  <a:gd name="T30" fmla="*/ 22 w 32"/>
                  <a:gd name="T31" fmla="*/ 32 h 44"/>
                  <a:gd name="T32" fmla="*/ 26 w 32"/>
                  <a:gd name="T33" fmla="*/ 32 h 44"/>
                  <a:gd name="T34" fmla="*/ 30 w 32"/>
                  <a:gd name="T35" fmla="*/ 28 h 44"/>
                  <a:gd name="T36" fmla="*/ 30 w 32"/>
                  <a:gd name="T37" fmla="*/ 12 h 44"/>
                  <a:gd name="T38" fmla="*/ 30 w 32"/>
                  <a:gd name="T39" fmla="*/ 12 h 44"/>
                  <a:gd name="T40" fmla="*/ 24 w 32"/>
                  <a:gd name="T41" fmla="*/ 8 h 44"/>
                  <a:gd name="T42" fmla="*/ 20 w 32"/>
                  <a:gd name="T43" fmla="*/ 10 h 44"/>
                  <a:gd name="T44" fmla="*/ 20 w 32"/>
                  <a:gd name="T45" fmla="*/ 0 h 44"/>
                  <a:gd name="T46" fmla="*/ 15 w 32"/>
                  <a:gd name="T47" fmla="*/ 0 h 44"/>
                  <a:gd name="T48" fmla="*/ 15 w 32"/>
                  <a:gd name="T49" fmla="*/ 13 h 44"/>
                  <a:gd name="T50" fmla="*/ 10 w 32"/>
                  <a:gd name="T51" fmla="*/ 15 h 44"/>
                  <a:gd name="T52" fmla="*/ 10 w 32"/>
                  <a:gd name="T53" fmla="*/ 7 h 44"/>
                  <a:gd name="T54" fmla="*/ 5 w 32"/>
                  <a:gd name="T55" fmla="*/ 7 h 44"/>
                  <a:gd name="T56" fmla="*/ 5 w 32"/>
                  <a:gd name="T57" fmla="*/ 18 h 44"/>
                  <a:gd name="T58" fmla="*/ 0 w 32"/>
                  <a:gd name="T59" fmla="*/ 20 h 44"/>
                  <a:gd name="T60" fmla="*/ 0 w 32"/>
                  <a:gd name="T61" fmla="*/ 27 h 44"/>
                  <a:gd name="T62" fmla="*/ 5 w 32"/>
                  <a:gd name="T63" fmla="*/ 24 h 44"/>
                  <a:gd name="T64" fmla="*/ 5 w 32"/>
                  <a:gd name="T65" fmla="*/ 39 h 44"/>
                  <a:gd name="T66" fmla="*/ 10 w 32"/>
                  <a:gd name="T67" fmla="*/ 44 h 44"/>
                  <a:gd name="T68" fmla="*/ 31 w 32"/>
                  <a:gd name="T69" fmla="*/ 44 h 44"/>
                  <a:gd name="T70" fmla="*/ 32 w 32"/>
                  <a:gd name="T71" fmla="*/ 39 h 44"/>
                  <a:gd name="T72" fmla="*/ 11 w 32"/>
                  <a:gd name="T73" fmla="*/ 3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2" h="44">
                    <a:moveTo>
                      <a:pt x="11" y="39"/>
                    </a:moveTo>
                    <a:cubicBezTo>
                      <a:pt x="11" y="38"/>
                      <a:pt x="11" y="38"/>
                      <a:pt x="11" y="38"/>
                    </a:cubicBezTo>
                    <a:cubicBezTo>
                      <a:pt x="11" y="38"/>
                      <a:pt x="10" y="38"/>
                      <a:pt x="10" y="38"/>
                    </a:cubicBezTo>
                    <a:cubicBezTo>
                      <a:pt x="10" y="38"/>
                      <a:pt x="10" y="38"/>
                      <a:pt x="10" y="38"/>
                    </a:cubicBezTo>
                    <a:cubicBezTo>
                      <a:pt x="10" y="21"/>
                      <a:pt x="10" y="21"/>
                      <a:pt x="10" y="21"/>
                    </a:cubicBezTo>
                    <a:cubicBezTo>
                      <a:pt x="15" y="19"/>
                      <a:pt x="15" y="19"/>
                      <a:pt x="15" y="19"/>
                    </a:cubicBezTo>
                    <a:cubicBezTo>
                      <a:pt x="15" y="36"/>
                      <a:pt x="15" y="36"/>
                      <a:pt x="15" y="36"/>
                    </a:cubicBezTo>
                    <a:cubicBezTo>
                      <a:pt x="20" y="36"/>
                      <a:pt x="20" y="36"/>
                      <a:pt x="20" y="36"/>
                    </a:cubicBezTo>
                    <a:cubicBezTo>
                      <a:pt x="20" y="17"/>
                      <a:pt x="20" y="17"/>
                      <a:pt x="20" y="17"/>
                    </a:cubicBezTo>
                    <a:cubicBezTo>
                      <a:pt x="24" y="15"/>
                      <a:pt x="24" y="15"/>
                      <a:pt x="24" y="15"/>
                    </a:cubicBezTo>
                    <a:cubicBezTo>
                      <a:pt x="24" y="15"/>
                      <a:pt x="24" y="15"/>
                      <a:pt x="24" y="15"/>
                    </a:cubicBezTo>
                    <a:cubicBezTo>
                      <a:pt x="25" y="15"/>
                      <a:pt x="25" y="15"/>
                      <a:pt x="25" y="15"/>
                    </a:cubicBezTo>
                    <a:cubicBezTo>
                      <a:pt x="25" y="26"/>
                      <a:pt x="25" y="26"/>
                      <a:pt x="25" y="26"/>
                    </a:cubicBezTo>
                    <a:cubicBezTo>
                      <a:pt x="25" y="26"/>
                      <a:pt x="24" y="27"/>
                      <a:pt x="24" y="27"/>
                    </a:cubicBezTo>
                    <a:cubicBezTo>
                      <a:pt x="22" y="27"/>
                      <a:pt x="22" y="27"/>
                      <a:pt x="22" y="27"/>
                    </a:cubicBezTo>
                    <a:cubicBezTo>
                      <a:pt x="22" y="32"/>
                      <a:pt x="22" y="32"/>
                      <a:pt x="22" y="32"/>
                    </a:cubicBezTo>
                    <a:cubicBezTo>
                      <a:pt x="26" y="32"/>
                      <a:pt x="26" y="32"/>
                      <a:pt x="26" y="32"/>
                    </a:cubicBezTo>
                    <a:cubicBezTo>
                      <a:pt x="29" y="32"/>
                      <a:pt x="30" y="30"/>
                      <a:pt x="30" y="28"/>
                    </a:cubicBezTo>
                    <a:cubicBezTo>
                      <a:pt x="30" y="12"/>
                      <a:pt x="30" y="12"/>
                      <a:pt x="30" y="12"/>
                    </a:cubicBezTo>
                    <a:cubicBezTo>
                      <a:pt x="30" y="12"/>
                      <a:pt x="30" y="12"/>
                      <a:pt x="30" y="12"/>
                    </a:cubicBezTo>
                    <a:cubicBezTo>
                      <a:pt x="30" y="6"/>
                      <a:pt x="26" y="7"/>
                      <a:pt x="24" y="8"/>
                    </a:cubicBezTo>
                    <a:cubicBezTo>
                      <a:pt x="20" y="10"/>
                      <a:pt x="20" y="10"/>
                      <a:pt x="20" y="10"/>
                    </a:cubicBezTo>
                    <a:cubicBezTo>
                      <a:pt x="20" y="0"/>
                      <a:pt x="20" y="0"/>
                      <a:pt x="20" y="0"/>
                    </a:cubicBezTo>
                    <a:cubicBezTo>
                      <a:pt x="15" y="0"/>
                      <a:pt x="15" y="0"/>
                      <a:pt x="15" y="0"/>
                    </a:cubicBezTo>
                    <a:cubicBezTo>
                      <a:pt x="15" y="13"/>
                      <a:pt x="15" y="13"/>
                      <a:pt x="15" y="13"/>
                    </a:cubicBezTo>
                    <a:cubicBezTo>
                      <a:pt x="10" y="15"/>
                      <a:pt x="10" y="15"/>
                      <a:pt x="10" y="15"/>
                    </a:cubicBezTo>
                    <a:cubicBezTo>
                      <a:pt x="10" y="7"/>
                      <a:pt x="10" y="7"/>
                      <a:pt x="10" y="7"/>
                    </a:cubicBezTo>
                    <a:cubicBezTo>
                      <a:pt x="5" y="7"/>
                      <a:pt x="5" y="7"/>
                      <a:pt x="5" y="7"/>
                    </a:cubicBezTo>
                    <a:cubicBezTo>
                      <a:pt x="5" y="18"/>
                      <a:pt x="5" y="18"/>
                      <a:pt x="5" y="18"/>
                    </a:cubicBezTo>
                    <a:cubicBezTo>
                      <a:pt x="0" y="20"/>
                      <a:pt x="0" y="20"/>
                      <a:pt x="0" y="20"/>
                    </a:cubicBezTo>
                    <a:cubicBezTo>
                      <a:pt x="0" y="27"/>
                      <a:pt x="0" y="27"/>
                      <a:pt x="0" y="27"/>
                    </a:cubicBezTo>
                    <a:cubicBezTo>
                      <a:pt x="5" y="24"/>
                      <a:pt x="5" y="24"/>
                      <a:pt x="5" y="24"/>
                    </a:cubicBezTo>
                    <a:cubicBezTo>
                      <a:pt x="5" y="39"/>
                      <a:pt x="5" y="39"/>
                      <a:pt x="5" y="39"/>
                    </a:cubicBezTo>
                    <a:cubicBezTo>
                      <a:pt x="5" y="42"/>
                      <a:pt x="7" y="44"/>
                      <a:pt x="10" y="44"/>
                    </a:cubicBezTo>
                    <a:cubicBezTo>
                      <a:pt x="31" y="44"/>
                      <a:pt x="31" y="44"/>
                      <a:pt x="31" y="44"/>
                    </a:cubicBezTo>
                    <a:cubicBezTo>
                      <a:pt x="32" y="39"/>
                      <a:pt x="32" y="39"/>
                      <a:pt x="32" y="39"/>
                    </a:cubicBezTo>
                    <a:lnTo>
                      <a:pt x="11" y="39"/>
                    </a:lnTo>
                    <a:close/>
                  </a:path>
                </a:pathLst>
              </a:custGeom>
              <a:solidFill>
                <a:srgbClr val="00287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29" name="Freeform 93"/>
              <p:cNvSpPr>
                <a:spLocks noEditPoints="1"/>
              </p:cNvSpPr>
              <p:nvPr/>
            </p:nvSpPr>
            <p:spPr bwMode="auto">
              <a:xfrm>
                <a:off x="5694363" y="4073525"/>
                <a:ext cx="165100" cy="171450"/>
              </a:xfrm>
              <a:custGeom>
                <a:avLst/>
                <a:gdLst>
                  <a:gd name="T0" fmla="*/ 17 w 44"/>
                  <a:gd name="T1" fmla="*/ 12 h 46"/>
                  <a:gd name="T2" fmla="*/ 30 w 44"/>
                  <a:gd name="T3" fmla="*/ 12 h 46"/>
                  <a:gd name="T4" fmla="*/ 26 w 44"/>
                  <a:gd name="T5" fmla="*/ 19 h 46"/>
                  <a:gd name="T6" fmla="*/ 21 w 44"/>
                  <a:gd name="T7" fmla="*/ 19 h 46"/>
                  <a:gd name="T8" fmla="*/ 17 w 44"/>
                  <a:gd name="T9" fmla="*/ 12 h 46"/>
                  <a:gd name="T10" fmla="*/ 33 w 44"/>
                  <a:gd name="T11" fmla="*/ 19 h 46"/>
                  <a:gd name="T12" fmla="*/ 36 w 44"/>
                  <a:gd name="T13" fmla="*/ 12 h 46"/>
                  <a:gd name="T14" fmla="*/ 43 w 44"/>
                  <a:gd name="T15" fmla="*/ 12 h 46"/>
                  <a:gd name="T16" fmla="*/ 43 w 44"/>
                  <a:gd name="T17" fmla="*/ 6 h 46"/>
                  <a:gd name="T18" fmla="*/ 27 w 44"/>
                  <a:gd name="T19" fmla="*/ 6 h 46"/>
                  <a:gd name="T20" fmla="*/ 24 w 44"/>
                  <a:gd name="T21" fmla="*/ 0 h 46"/>
                  <a:gd name="T22" fmla="*/ 19 w 44"/>
                  <a:gd name="T23" fmla="*/ 3 h 46"/>
                  <a:gd name="T24" fmla="*/ 20 w 44"/>
                  <a:gd name="T25" fmla="*/ 6 h 46"/>
                  <a:gd name="T26" fmla="*/ 4 w 44"/>
                  <a:gd name="T27" fmla="*/ 6 h 46"/>
                  <a:gd name="T28" fmla="*/ 4 w 44"/>
                  <a:gd name="T29" fmla="*/ 12 h 46"/>
                  <a:gd name="T30" fmla="*/ 11 w 44"/>
                  <a:gd name="T31" fmla="*/ 12 h 46"/>
                  <a:gd name="T32" fmla="*/ 14 w 44"/>
                  <a:gd name="T33" fmla="*/ 19 h 46"/>
                  <a:gd name="T34" fmla="*/ 8 w 44"/>
                  <a:gd name="T35" fmla="*/ 19 h 46"/>
                  <a:gd name="T36" fmla="*/ 4 w 44"/>
                  <a:gd name="T37" fmla="*/ 22 h 46"/>
                  <a:gd name="T38" fmla="*/ 4 w 44"/>
                  <a:gd name="T39" fmla="*/ 26 h 46"/>
                  <a:gd name="T40" fmla="*/ 0 w 44"/>
                  <a:gd name="T41" fmla="*/ 43 h 46"/>
                  <a:gd name="T42" fmla="*/ 4 w 44"/>
                  <a:gd name="T43" fmla="*/ 46 h 46"/>
                  <a:gd name="T44" fmla="*/ 10 w 44"/>
                  <a:gd name="T45" fmla="*/ 26 h 46"/>
                  <a:gd name="T46" fmla="*/ 10 w 44"/>
                  <a:gd name="T47" fmla="*/ 25 h 46"/>
                  <a:gd name="T48" fmla="*/ 11 w 44"/>
                  <a:gd name="T49" fmla="*/ 24 h 46"/>
                  <a:gd name="T50" fmla="*/ 44 w 44"/>
                  <a:gd name="T51" fmla="*/ 24 h 46"/>
                  <a:gd name="T52" fmla="*/ 44 w 44"/>
                  <a:gd name="T53" fmla="*/ 19 h 46"/>
                  <a:gd name="T54" fmla="*/ 33 w 44"/>
                  <a:gd name="T55" fmla="*/ 19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4" h="46">
                    <a:moveTo>
                      <a:pt x="17" y="12"/>
                    </a:moveTo>
                    <a:cubicBezTo>
                      <a:pt x="30" y="12"/>
                      <a:pt x="30" y="12"/>
                      <a:pt x="30" y="12"/>
                    </a:cubicBezTo>
                    <a:cubicBezTo>
                      <a:pt x="26" y="19"/>
                      <a:pt x="26" y="19"/>
                      <a:pt x="26" y="19"/>
                    </a:cubicBezTo>
                    <a:cubicBezTo>
                      <a:pt x="21" y="19"/>
                      <a:pt x="21" y="19"/>
                      <a:pt x="21" y="19"/>
                    </a:cubicBezTo>
                    <a:lnTo>
                      <a:pt x="17" y="12"/>
                    </a:lnTo>
                    <a:close/>
                    <a:moveTo>
                      <a:pt x="33" y="19"/>
                    </a:moveTo>
                    <a:cubicBezTo>
                      <a:pt x="36" y="12"/>
                      <a:pt x="36" y="12"/>
                      <a:pt x="36" y="12"/>
                    </a:cubicBezTo>
                    <a:cubicBezTo>
                      <a:pt x="43" y="12"/>
                      <a:pt x="43" y="12"/>
                      <a:pt x="43" y="12"/>
                    </a:cubicBezTo>
                    <a:cubicBezTo>
                      <a:pt x="43" y="6"/>
                      <a:pt x="43" y="6"/>
                      <a:pt x="43" y="6"/>
                    </a:cubicBezTo>
                    <a:cubicBezTo>
                      <a:pt x="27" y="6"/>
                      <a:pt x="27" y="6"/>
                      <a:pt x="27" y="6"/>
                    </a:cubicBezTo>
                    <a:cubicBezTo>
                      <a:pt x="24" y="0"/>
                      <a:pt x="24" y="0"/>
                      <a:pt x="24" y="0"/>
                    </a:cubicBezTo>
                    <a:cubicBezTo>
                      <a:pt x="19" y="3"/>
                      <a:pt x="19" y="3"/>
                      <a:pt x="19" y="3"/>
                    </a:cubicBezTo>
                    <a:cubicBezTo>
                      <a:pt x="20" y="6"/>
                      <a:pt x="20" y="6"/>
                      <a:pt x="20" y="6"/>
                    </a:cubicBezTo>
                    <a:cubicBezTo>
                      <a:pt x="4" y="6"/>
                      <a:pt x="4" y="6"/>
                      <a:pt x="4" y="6"/>
                    </a:cubicBezTo>
                    <a:cubicBezTo>
                      <a:pt x="4" y="12"/>
                      <a:pt x="4" y="12"/>
                      <a:pt x="4" y="12"/>
                    </a:cubicBezTo>
                    <a:cubicBezTo>
                      <a:pt x="11" y="12"/>
                      <a:pt x="11" y="12"/>
                      <a:pt x="11" y="12"/>
                    </a:cubicBezTo>
                    <a:cubicBezTo>
                      <a:pt x="14" y="19"/>
                      <a:pt x="14" y="19"/>
                      <a:pt x="14" y="19"/>
                    </a:cubicBezTo>
                    <a:cubicBezTo>
                      <a:pt x="8" y="19"/>
                      <a:pt x="8" y="19"/>
                      <a:pt x="8" y="19"/>
                    </a:cubicBezTo>
                    <a:cubicBezTo>
                      <a:pt x="6" y="19"/>
                      <a:pt x="4" y="20"/>
                      <a:pt x="4" y="22"/>
                    </a:cubicBezTo>
                    <a:cubicBezTo>
                      <a:pt x="4" y="26"/>
                      <a:pt x="4" y="26"/>
                      <a:pt x="4" y="26"/>
                    </a:cubicBezTo>
                    <a:cubicBezTo>
                      <a:pt x="4" y="31"/>
                      <a:pt x="3" y="39"/>
                      <a:pt x="0" y="43"/>
                    </a:cubicBezTo>
                    <a:cubicBezTo>
                      <a:pt x="4" y="46"/>
                      <a:pt x="4" y="46"/>
                      <a:pt x="4" y="46"/>
                    </a:cubicBezTo>
                    <a:cubicBezTo>
                      <a:pt x="10" y="39"/>
                      <a:pt x="10" y="27"/>
                      <a:pt x="10" y="26"/>
                    </a:cubicBezTo>
                    <a:cubicBezTo>
                      <a:pt x="10" y="25"/>
                      <a:pt x="10" y="25"/>
                      <a:pt x="10" y="25"/>
                    </a:cubicBezTo>
                    <a:cubicBezTo>
                      <a:pt x="10" y="25"/>
                      <a:pt x="10" y="24"/>
                      <a:pt x="11" y="24"/>
                    </a:cubicBezTo>
                    <a:cubicBezTo>
                      <a:pt x="44" y="24"/>
                      <a:pt x="44" y="24"/>
                      <a:pt x="44" y="24"/>
                    </a:cubicBezTo>
                    <a:cubicBezTo>
                      <a:pt x="44" y="19"/>
                      <a:pt x="44" y="19"/>
                      <a:pt x="44" y="19"/>
                    </a:cubicBezTo>
                    <a:lnTo>
                      <a:pt x="33" y="19"/>
                    </a:lnTo>
                    <a:close/>
                  </a:path>
                </a:pathLst>
              </a:custGeom>
              <a:solidFill>
                <a:srgbClr val="00287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30" name="Rectangle 94"/>
              <p:cNvSpPr>
                <a:spLocks noChangeArrowheads="1"/>
              </p:cNvSpPr>
              <p:nvPr/>
            </p:nvSpPr>
            <p:spPr bwMode="auto">
              <a:xfrm>
                <a:off x="5175250" y="4084638"/>
                <a:ext cx="93663" cy="19050"/>
              </a:xfrm>
              <a:prstGeom prst="rect">
                <a:avLst/>
              </a:prstGeom>
              <a:solidFill>
                <a:srgbClr val="00287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31" name="Freeform 95"/>
              <p:cNvSpPr>
                <a:spLocks/>
              </p:cNvSpPr>
              <p:nvPr/>
            </p:nvSpPr>
            <p:spPr bwMode="auto">
              <a:xfrm>
                <a:off x="5119688" y="4076700"/>
                <a:ext cx="41275" cy="44450"/>
              </a:xfrm>
              <a:custGeom>
                <a:avLst/>
                <a:gdLst>
                  <a:gd name="T0" fmla="*/ 16 w 26"/>
                  <a:gd name="T1" fmla="*/ 28 h 28"/>
                  <a:gd name="T2" fmla="*/ 0 w 26"/>
                  <a:gd name="T3" fmla="*/ 10 h 28"/>
                  <a:gd name="T4" fmla="*/ 9 w 26"/>
                  <a:gd name="T5" fmla="*/ 0 h 28"/>
                  <a:gd name="T6" fmla="*/ 26 w 26"/>
                  <a:gd name="T7" fmla="*/ 19 h 28"/>
                  <a:gd name="T8" fmla="*/ 16 w 26"/>
                  <a:gd name="T9" fmla="*/ 28 h 28"/>
                </a:gdLst>
                <a:ahLst/>
                <a:cxnLst>
                  <a:cxn ang="0">
                    <a:pos x="T0" y="T1"/>
                  </a:cxn>
                  <a:cxn ang="0">
                    <a:pos x="T2" y="T3"/>
                  </a:cxn>
                  <a:cxn ang="0">
                    <a:pos x="T4" y="T5"/>
                  </a:cxn>
                  <a:cxn ang="0">
                    <a:pos x="T6" y="T7"/>
                  </a:cxn>
                  <a:cxn ang="0">
                    <a:pos x="T8" y="T9"/>
                  </a:cxn>
                </a:cxnLst>
                <a:rect l="0" t="0" r="r" b="b"/>
                <a:pathLst>
                  <a:path w="26" h="28">
                    <a:moveTo>
                      <a:pt x="16" y="28"/>
                    </a:moveTo>
                    <a:lnTo>
                      <a:pt x="0" y="10"/>
                    </a:lnTo>
                    <a:lnTo>
                      <a:pt x="9" y="0"/>
                    </a:lnTo>
                    <a:lnTo>
                      <a:pt x="26" y="19"/>
                    </a:lnTo>
                    <a:lnTo>
                      <a:pt x="16" y="28"/>
                    </a:lnTo>
                    <a:close/>
                  </a:path>
                </a:pathLst>
              </a:custGeom>
              <a:solidFill>
                <a:srgbClr val="00287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32" name="Freeform 96"/>
              <p:cNvSpPr>
                <a:spLocks/>
              </p:cNvSpPr>
              <p:nvPr/>
            </p:nvSpPr>
            <p:spPr bwMode="auto">
              <a:xfrm>
                <a:off x="5307013" y="4076700"/>
                <a:ext cx="44450" cy="44450"/>
              </a:xfrm>
              <a:custGeom>
                <a:avLst/>
                <a:gdLst>
                  <a:gd name="T0" fmla="*/ 19 w 28"/>
                  <a:gd name="T1" fmla="*/ 28 h 28"/>
                  <a:gd name="T2" fmla="*/ 0 w 28"/>
                  <a:gd name="T3" fmla="*/ 10 h 28"/>
                  <a:gd name="T4" fmla="*/ 12 w 28"/>
                  <a:gd name="T5" fmla="*/ 0 h 28"/>
                  <a:gd name="T6" fmla="*/ 28 w 28"/>
                  <a:gd name="T7" fmla="*/ 19 h 28"/>
                  <a:gd name="T8" fmla="*/ 19 w 28"/>
                  <a:gd name="T9" fmla="*/ 28 h 28"/>
                </a:gdLst>
                <a:ahLst/>
                <a:cxnLst>
                  <a:cxn ang="0">
                    <a:pos x="T0" y="T1"/>
                  </a:cxn>
                  <a:cxn ang="0">
                    <a:pos x="T2" y="T3"/>
                  </a:cxn>
                  <a:cxn ang="0">
                    <a:pos x="T4" y="T5"/>
                  </a:cxn>
                  <a:cxn ang="0">
                    <a:pos x="T6" y="T7"/>
                  </a:cxn>
                  <a:cxn ang="0">
                    <a:pos x="T8" y="T9"/>
                  </a:cxn>
                </a:cxnLst>
                <a:rect l="0" t="0" r="r" b="b"/>
                <a:pathLst>
                  <a:path w="28" h="28">
                    <a:moveTo>
                      <a:pt x="19" y="28"/>
                    </a:moveTo>
                    <a:lnTo>
                      <a:pt x="0" y="10"/>
                    </a:lnTo>
                    <a:lnTo>
                      <a:pt x="12" y="0"/>
                    </a:lnTo>
                    <a:lnTo>
                      <a:pt x="28" y="19"/>
                    </a:lnTo>
                    <a:lnTo>
                      <a:pt x="19" y="28"/>
                    </a:lnTo>
                    <a:close/>
                  </a:path>
                </a:pathLst>
              </a:custGeom>
              <a:solidFill>
                <a:srgbClr val="00287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33" name="Freeform 97"/>
              <p:cNvSpPr>
                <a:spLocks/>
              </p:cNvSpPr>
              <p:nvPr/>
            </p:nvSpPr>
            <p:spPr bwMode="auto">
              <a:xfrm>
                <a:off x="5307013" y="4121150"/>
                <a:ext cx="44450" cy="41275"/>
              </a:xfrm>
              <a:custGeom>
                <a:avLst/>
                <a:gdLst>
                  <a:gd name="T0" fmla="*/ 19 w 28"/>
                  <a:gd name="T1" fmla="*/ 26 h 26"/>
                  <a:gd name="T2" fmla="*/ 0 w 28"/>
                  <a:gd name="T3" fmla="*/ 10 h 26"/>
                  <a:gd name="T4" fmla="*/ 12 w 28"/>
                  <a:gd name="T5" fmla="*/ 0 h 26"/>
                  <a:gd name="T6" fmla="*/ 28 w 28"/>
                  <a:gd name="T7" fmla="*/ 17 h 26"/>
                  <a:gd name="T8" fmla="*/ 19 w 28"/>
                  <a:gd name="T9" fmla="*/ 26 h 26"/>
                </a:gdLst>
                <a:ahLst/>
                <a:cxnLst>
                  <a:cxn ang="0">
                    <a:pos x="T0" y="T1"/>
                  </a:cxn>
                  <a:cxn ang="0">
                    <a:pos x="T2" y="T3"/>
                  </a:cxn>
                  <a:cxn ang="0">
                    <a:pos x="T4" y="T5"/>
                  </a:cxn>
                  <a:cxn ang="0">
                    <a:pos x="T6" y="T7"/>
                  </a:cxn>
                  <a:cxn ang="0">
                    <a:pos x="T8" y="T9"/>
                  </a:cxn>
                </a:cxnLst>
                <a:rect l="0" t="0" r="r" b="b"/>
                <a:pathLst>
                  <a:path w="28" h="26">
                    <a:moveTo>
                      <a:pt x="19" y="26"/>
                    </a:moveTo>
                    <a:lnTo>
                      <a:pt x="0" y="10"/>
                    </a:lnTo>
                    <a:lnTo>
                      <a:pt x="12" y="0"/>
                    </a:lnTo>
                    <a:lnTo>
                      <a:pt x="28" y="17"/>
                    </a:lnTo>
                    <a:lnTo>
                      <a:pt x="19" y="26"/>
                    </a:lnTo>
                    <a:close/>
                  </a:path>
                </a:pathLst>
              </a:custGeom>
              <a:solidFill>
                <a:srgbClr val="00287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34" name="Freeform 98"/>
              <p:cNvSpPr>
                <a:spLocks/>
              </p:cNvSpPr>
              <p:nvPr/>
            </p:nvSpPr>
            <p:spPr bwMode="auto">
              <a:xfrm>
                <a:off x="5307013" y="4167188"/>
                <a:ext cx="44450" cy="74613"/>
              </a:xfrm>
              <a:custGeom>
                <a:avLst/>
                <a:gdLst>
                  <a:gd name="T0" fmla="*/ 28 w 28"/>
                  <a:gd name="T1" fmla="*/ 5 h 47"/>
                  <a:gd name="T2" fmla="*/ 12 w 28"/>
                  <a:gd name="T3" fmla="*/ 47 h 47"/>
                  <a:gd name="T4" fmla="*/ 0 w 28"/>
                  <a:gd name="T5" fmla="*/ 42 h 47"/>
                  <a:gd name="T6" fmla="*/ 17 w 28"/>
                  <a:gd name="T7" fmla="*/ 0 h 47"/>
                  <a:gd name="T8" fmla="*/ 28 w 28"/>
                  <a:gd name="T9" fmla="*/ 5 h 47"/>
                </a:gdLst>
                <a:ahLst/>
                <a:cxnLst>
                  <a:cxn ang="0">
                    <a:pos x="T0" y="T1"/>
                  </a:cxn>
                  <a:cxn ang="0">
                    <a:pos x="T2" y="T3"/>
                  </a:cxn>
                  <a:cxn ang="0">
                    <a:pos x="T4" y="T5"/>
                  </a:cxn>
                  <a:cxn ang="0">
                    <a:pos x="T6" y="T7"/>
                  </a:cxn>
                  <a:cxn ang="0">
                    <a:pos x="T8" y="T9"/>
                  </a:cxn>
                </a:cxnLst>
                <a:rect l="0" t="0" r="r" b="b"/>
                <a:pathLst>
                  <a:path w="28" h="47">
                    <a:moveTo>
                      <a:pt x="28" y="5"/>
                    </a:moveTo>
                    <a:lnTo>
                      <a:pt x="12" y="47"/>
                    </a:lnTo>
                    <a:lnTo>
                      <a:pt x="0" y="42"/>
                    </a:lnTo>
                    <a:lnTo>
                      <a:pt x="17" y="0"/>
                    </a:lnTo>
                    <a:lnTo>
                      <a:pt x="28" y="5"/>
                    </a:lnTo>
                    <a:close/>
                  </a:path>
                </a:pathLst>
              </a:custGeom>
              <a:solidFill>
                <a:srgbClr val="00287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35" name="Freeform 99"/>
              <p:cNvSpPr>
                <a:spLocks/>
              </p:cNvSpPr>
              <p:nvPr/>
            </p:nvSpPr>
            <p:spPr bwMode="auto">
              <a:xfrm>
                <a:off x="5348288" y="4076700"/>
                <a:ext cx="131763" cy="168275"/>
              </a:xfrm>
              <a:custGeom>
                <a:avLst/>
                <a:gdLst>
                  <a:gd name="T0" fmla="*/ 83 w 83"/>
                  <a:gd name="T1" fmla="*/ 73 h 106"/>
                  <a:gd name="T2" fmla="*/ 47 w 83"/>
                  <a:gd name="T3" fmla="*/ 73 h 106"/>
                  <a:gd name="T4" fmla="*/ 47 w 83"/>
                  <a:gd name="T5" fmla="*/ 59 h 106"/>
                  <a:gd name="T6" fmla="*/ 76 w 83"/>
                  <a:gd name="T7" fmla="*/ 59 h 106"/>
                  <a:gd name="T8" fmla="*/ 76 w 83"/>
                  <a:gd name="T9" fmla="*/ 45 h 106"/>
                  <a:gd name="T10" fmla="*/ 47 w 83"/>
                  <a:gd name="T11" fmla="*/ 45 h 106"/>
                  <a:gd name="T12" fmla="*/ 47 w 83"/>
                  <a:gd name="T13" fmla="*/ 31 h 106"/>
                  <a:gd name="T14" fmla="*/ 80 w 83"/>
                  <a:gd name="T15" fmla="*/ 31 h 106"/>
                  <a:gd name="T16" fmla="*/ 80 w 83"/>
                  <a:gd name="T17" fmla="*/ 19 h 106"/>
                  <a:gd name="T18" fmla="*/ 62 w 83"/>
                  <a:gd name="T19" fmla="*/ 19 h 106"/>
                  <a:gd name="T20" fmla="*/ 69 w 83"/>
                  <a:gd name="T21" fmla="*/ 5 h 106"/>
                  <a:gd name="T22" fmla="*/ 57 w 83"/>
                  <a:gd name="T23" fmla="*/ 0 h 106"/>
                  <a:gd name="T24" fmla="*/ 47 w 83"/>
                  <a:gd name="T25" fmla="*/ 19 h 106"/>
                  <a:gd name="T26" fmla="*/ 36 w 83"/>
                  <a:gd name="T27" fmla="*/ 19 h 106"/>
                  <a:gd name="T28" fmla="*/ 26 w 83"/>
                  <a:gd name="T29" fmla="*/ 0 h 106"/>
                  <a:gd name="T30" fmla="*/ 14 w 83"/>
                  <a:gd name="T31" fmla="*/ 5 h 106"/>
                  <a:gd name="T32" fmla="*/ 21 w 83"/>
                  <a:gd name="T33" fmla="*/ 19 h 106"/>
                  <a:gd name="T34" fmla="*/ 2 w 83"/>
                  <a:gd name="T35" fmla="*/ 19 h 106"/>
                  <a:gd name="T36" fmla="*/ 2 w 83"/>
                  <a:gd name="T37" fmla="*/ 31 h 106"/>
                  <a:gd name="T38" fmla="*/ 36 w 83"/>
                  <a:gd name="T39" fmla="*/ 31 h 106"/>
                  <a:gd name="T40" fmla="*/ 36 w 83"/>
                  <a:gd name="T41" fmla="*/ 45 h 106"/>
                  <a:gd name="T42" fmla="*/ 7 w 83"/>
                  <a:gd name="T43" fmla="*/ 45 h 106"/>
                  <a:gd name="T44" fmla="*/ 7 w 83"/>
                  <a:gd name="T45" fmla="*/ 59 h 106"/>
                  <a:gd name="T46" fmla="*/ 36 w 83"/>
                  <a:gd name="T47" fmla="*/ 59 h 106"/>
                  <a:gd name="T48" fmla="*/ 36 w 83"/>
                  <a:gd name="T49" fmla="*/ 73 h 106"/>
                  <a:gd name="T50" fmla="*/ 0 w 83"/>
                  <a:gd name="T51" fmla="*/ 73 h 106"/>
                  <a:gd name="T52" fmla="*/ 0 w 83"/>
                  <a:gd name="T53" fmla="*/ 85 h 106"/>
                  <a:gd name="T54" fmla="*/ 36 w 83"/>
                  <a:gd name="T55" fmla="*/ 85 h 106"/>
                  <a:gd name="T56" fmla="*/ 36 w 83"/>
                  <a:gd name="T57" fmla="*/ 106 h 106"/>
                  <a:gd name="T58" fmla="*/ 47 w 83"/>
                  <a:gd name="T59" fmla="*/ 106 h 106"/>
                  <a:gd name="T60" fmla="*/ 47 w 83"/>
                  <a:gd name="T61" fmla="*/ 85 h 106"/>
                  <a:gd name="T62" fmla="*/ 83 w 83"/>
                  <a:gd name="T63" fmla="*/ 85 h 106"/>
                  <a:gd name="T64" fmla="*/ 83 w 83"/>
                  <a:gd name="T65" fmla="*/ 7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3" h="106">
                    <a:moveTo>
                      <a:pt x="83" y="73"/>
                    </a:moveTo>
                    <a:lnTo>
                      <a:pt x="47" y="73"/>
                    </a:lnTo>
                    <a:lnTo>
                      <a:pt x="47" y="59"/>
                    </a:lnTo>
                    <a:lnTo>
                      <a:pt x="76" y="59"/>
                    </a:lnTo>
                    <a:lnTo>
                      <a:pt x="76" y="45"/>
                    </a:lnTo>
                    <a:lnTo>
                      <a:pt x="47" y="45"/>
                    </a:lnTo>
                    <a:lnTo>
                      <a:pt x="47" y="31"/>
                    </a:lnTo>
                    <a:lnTo>
                      <a:pt x="80" y="31"/>
                    </a:lnTo>
                    <a:lnTo>
                      <a:pt x="80" y="19"/>
                    </a:lnTo>
                    <a:lnTo>
                      <a:pt x="62" y="19"/>
                    </a:lnTo>
                    <a:lnTo>
                      <a:pt x="69" y="5"/>
                    </a:lnTo>
                    <a:lnTo>
                      <a:pt x="57" y="0"/>
                    </a:lnTo>
                    <a:lnTo>
                      <a:pt x="47" y="19"/>
                    </a:lnTo>
                    <a:lnTo>
                      <a:pt x="36" y="19"/>
                    </a:lnTo>
                    <a:lnTo>
                      <a:pt x="26" y="0"/>
                    </a:lnTo>
                    <a:lnTo>
                      <a:pt x="14" y="5"/>
                    </a:lnTo>
                    <a:lnTo>
                      <a:pt x="21" y="19"/>
                    </a:lnTo>
                    <a:lnTo>
                      <a:pt x="2" y="19"/>
                    </a:lnTo>
                    <a:lnTo>
                      <a:pt x="2" y="31"/>
                    </a:lnTo>
                    <a:lnTo>
                      <a:pt x="36" y="31"/>
                    </a:lnTo>
                    <a:lnTo>
                      <a:pt x="36" y="45"/>
                    </a:lnTo>
                    <a:lnTo>
                      <a:pt x="7" y="45"/>
                    </a:lnTo>
                    <a:lnTo>
                      <a:pt x="7" y="59"/>
                    </a:lnTo>
                    <a:lnTo>
                      <a:pt x="36" y="59"/>
                    </a:lnTo>
                    <a:lnTo>
                      <a:pt x="36" y="73"/>
                    </a:lnTo>
                    <a:lnTo>
                      <a:pt x="0" y="73"/>
                    </a:lnTo>
                    <a:lnTo>
                      <a:pt x="0" y="85"/>
                    </a:lnTo>
                    <a:lnTo>
                      <a:pt x="36" y="85"/>
                    </a:lnTo>
                    <a:lnTo>
                      <a:pt x="36" y="106"/>
                    </a:lnTo>
                    <a:lnTo>
                      <a:pt x="47" y="106"/>
                    </a:lnTo>
                    <a:lnTo>
                      <a:pt x="47" y="85"/>
                    </a:lnTo>
                    <a:lnTo>
                      <a:pt x="83" y="85"/>
                    </a:lnTo>
                    <a:lnTo>
                      <a:pt x="83" y="73"/>
                    </a:lnTo>
                    <a:close/>
                  </a:path>
                </a:pathLst>
              </a:custGeom>
              <a:solidFill>
                <a:srgbClr val="00287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36" name="Freeform 100"/>
              <p:cNvSpPr>
                <a:spLocks/>
              </p:cNvSpPr>
              <p:nvPr/>
            </p:nvSpPr>
            <p:spPr bwMode="auto">
              <a:xfrm>
                <a:off x="5114925" y="4133850"/>
                <a:ext cx="169863" cy="107950"/>
              </a:xfrm>
              <a:custGeom>
                <a:avLst/>
                <a:gdLst>
                  <a:gd name="T0" fmla="*/ 19 w 45"/>
                  <a:gd name="T1" fmla="*/ 24 h 29"/>
                  <a:gd name="T2" fmla="*/ 12 w 45"/>
                  <a:gd name="T3" fmla="*/ 19 h 29"/>
                  <a:gd name="T4" fmla="*/ 12 w 45"/>
                  <a:gd name="T5" fmla="*/ 4 h 29"/>
                  <a:gd name="T6" fmla="*/ 8 w 45"/>
                  <a:gd name="T7" fmla="*/ 0 h 29"/>
                  <a:gd name="T8" fmla="*/ 1 w 45"/>
                  <a:gd name="T9" fmla="*/ 0 h 29"/>
                  <a:gd name="T10" fmla="*/ 1 w 45"/>
                  <a:gd name="T11" fmla="*/ 5 h 29"/>
                  <a:gd name="T12" fmla="*/ 6 w 45"/>
                  <a:gd name="T13" fmla="*/ 5 h 29"/>
                  <a:gd name="T14" fmla="*/ 7 w 45"/>
                  <a:gd name="T15" fmla="*/ 6 h 29"/>
                  <a:gd name="T16" fmla="*/ 7 w 45"/>
                  <a:gd name="T17" fmla="*/ 20 h 29"/>
                  <a:gd name="T18" fmla="*/ 0 w 45"/>
                  <a:gd name="T19" fmla="*/ 24 h 29"/>
                  <a:gd name="T20" fmla="*/ 3 w 45"/>
                  <a:gd name="T21" fmla="*/ 29 h 29"/>
                  <a:gd name="T22" fmla="*/ 10 w 45"/>
                  <a:gd name="T23" fmla="*/ 25 h 29"/>
                  <a:gd name="T24" fmla="*/ 19 w 45"/>
                  <a:gd name="T25" fmla="*/ 29 h 29"/>
                  <a:gd name="T26" fmla="*/ 44 w 45"/>
                  <a:gd name="T27" fmla="*/ 29 h 29"/>
                  <a:gd name="T28" fmla="*/ 45 w 45"/>
                  <a:gd name="T29" fmla="*/ 24 h 29"/>
                  <a:gd name="T30" fmla="*/ 19 w 45"/>
                  <a:gd name="T31" fmla="*/ 24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5" h="29">
                    <a:moveTo>
                      <a:pt x="19" y="24"/>
                    </a:moveTo>
                    <a:cubicBezTo>
                      <a:pt x="17" y="24"/>
                      <a:pt x="14" y="21"/>
                      <a:pt x="12" y="19"/>
                    </a:cubicBezTo>
                    <a:cubicBezTo>
                      <a:pt x="12" y="4"/>
                      <a:pt x="12" y="4"/>
                      <a:pt x="12" y="4"/>
                    </a:cubicBezTo>
                    <a:cubicBezTo>
                      <a:pt x="12" y="2"/>
                      <a:pt x="11" y="0"/>
                      <a:pt x="8" y="0"/>
                    </a:cubicBezTo>
                    <a:cubicBezTo>
                      <a:pt x="1" y="0"/>
                      <a:pt x="1" y="0"/>
                      <a:pt x="1" y="0"/>
                    </a:cubicBezTo>
                    <a:cubicBezTo>
                      <a:pt x="1" y="5"/>
                      <a:pt x="1" y="5"/>
                      <a:pt x="1" y="5"/>
                    </a:cubicBezTo>
                    <a:cubicBezTo>
                      <a:pt x="6" y="5"/>
                      <a:pt x="6" y="5"/>
                      <a:pt x="6" y="5"/>
                    </a:cubicBezTo>
                    <a:cubicBezTo>
                      <a:pt x="6" y="5"/>
                      <a:pt x="7" y="6"/>
                      <a:pt x="7" y="6"/>
                    </a:cubicBezTo>
                    <a:cubicBezTo>
                      <a:pt x="7" y="20"/>
                      <a:pt x="7" y="20"/>
                      <a:pt x="7" y="20"/>
                    </a:cubicBezTo>
                    <a:cubicBezTo>
                      <a:pt x="0" y="24"/>
                      <a:pt x="0" y="24"/>
                      <a:pt x="0" y="24"/>
                    </a:cubicBezTo>
                    <a:cubicBezTo>
                      <a:pt x="3" y="29"/>
                      <a:pt x="3" y="29"/>
                      <a:pt x="3" y="29"/>
                    </a:cubicBezTo>
                    <a:cubicBezTo>
                      <a:pt x="10" y="25"/>
                      <a:pt x="10" y="25"/>
                      <a:pt x="10" y="25"/>
                    </a:cubicBezTo>
                    <a:cubicBezTo>
                      <a:pt x="12" y="27"/>
                      <a:pt x="15" y="29"/>
                      <a:pt x="19" y="29"/>
                    </a:cubicBezTo>
                    <a:cubicBezTo>
                      <a:pt x="44" y="29"/>
                      <a:pt x="44" y="29"/>
                      <a:pt x="44" y="29"/>
                    </a:cubicBezTo>
                    <a:cubicBezTo>
                      <a:pt x="45" y="24"/>
                      <a:pt x="45" y="24"/>
                      <a:pt x="45" y="24"/>
                    </a:cubicBezTo>
                    <a:lnTo>
                      <a:pt x="19" y="24"/>
                    </a:lnTo>
                    <a:close/>
                  </a:path>
                </a:pathLst>
              </a:custGeom>
              <a:solidFill>
                <a:srgbClr val="00287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37" name="Freeform 101"/>
              <p:cNvSpPr>
                <a:spLocks/>
              </p:cNvSpPr>
              <p:nvPr/>
            </p:nvSpPr>
            <p:spPr bwMode="auto">
              <a:xfrm>
                <a:off x="5167313" y="4121150"/>
                <a:ext cx="112713" cy="90488"/>
              </a:xfrm>
              <a:custGeom>
                <a:avLst/>
                <a:gdLst>
                  <a:gd name="T0" fmla="*/ 30 w 30"/>
                  <a:gd name="T1" fmla="*/ 5 h 24"/>
                  <a:gd name="T2" fmla="*/ 30 w 30"/>
                  <a:gd name="T3" fmla="*/ 0 h 24"/>
                  <a:gd name="T4" fmla="*/ 0 w 30"/>
                  <a:gd name="T5" fmla="*/ 0 h 24"/>
                  <a:gd name="T6" fmla="*/ 0 w 30"/>
                  <a:gd name="T7" fmla="*/ 5 h 24"/>
                  <a:gd name="T8" fmla="*/ 7 w 30"/>
                  <a:gd name="T9" fmla="*/ 5 h 24"/>
                  <a:gd name="T10" fmla="*/ 7 w 30"/>
                  <a:gd name="T11" fmla="*/ 9 h 24"/>
                  <a:gd name="T12" fmla="*/ 0 w 30"/>
                  <a:gd name="T13" fmla="*/ 19 h 24"/>
                  <a:gd name="T14" fmla="*/ 2 w 30"/>
                  <a:gd name="T15" fmla="*/ 24 h 24"/>
                  <a:gd name="T16" fmla="*/ 13 w 30"/>
                  <a:gd name="T17" fmla="*/ 9 h 24"/>
                  <a:gd name="T18" fmla="*/ 13 w 30"/>
                  <a:gd name="T19" fmla="*/ 5 h 24"/>
                  <a:gd name="T20" fmla="*/ 17 w 30"/>
                  <a:gd name="T21" fmla="*/ 5 h 24"/>
                  <a:gd name="T22" fmla="*/ 17 w 30"/>
                  <a:gd name="T23" fmla="*/ 20 h 24"/>
                  <a:gd name="T24" fmla="*/ 20 w 30"/>
                  <a:gd name="T25" fmla="*/ 24 h 24"/>
                  <a:gd name="T26" fmla="*/ 30 w 30"/>
                  <a:gd name="T27" fmla="*/ 24 h 24"/>
                  <a:gd name="T28" fmla="*/ 30 w 30"/>
                  <a:gd name="T29" fmla="*/ 18 h 24"/>
                  <a:gd name="T30" fmla="*/ 23 w 30"/>
                  <a:gd name="T31" fmla="*/ 18 h 24"/>
                  <a:gd name="T32" fmla="*/ 22 w 30"/>
                  <a:gd name="T33" fmla="*/ 17 h 24"/>
                  <a:gd name="T34" fmla="*/ 22 w 30"/>
                  <a:gd name="T35" fmla="*/ 5 h 24"/>
                  <a:gd name="T36" fmla="*/ 30 w 30"/>
                  <a:gd name="T37" fmla="*/ 5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0" h="24">
                    <a:moveTo>
                      <a:pt x="30" y="5"/>
                    </a:moveTo>
                    <a:cubicBezTo>
                      <a:pt x="30" y="0"/>
                      <a:pt x="30" y="0"/>
                      <a:pt x="30" y="0"/>
                    </a:cubicBezTo>
                    <a:cubicBezTo>
                      <a:pt x="0" y="0"/>
                      <a:pt x="0" y="0"/>
                      <a:pt x="0" y="0"/>
                    </a:cubicBezTo>
                    <a:cubicBezTo>
                      <a:pt x="0" y="5"/>
                      <a:pt x="0" y="5"/>
                      <a:pt x="0" y="5"/>
                    </a:cubicBezTo>
                    <a:cubicBezTo>
                      <a:pt x="7" y="5"/>
                      <a:pt x="7" y="5"/>
                      <a:pt x="7" y="5"/>
                    </a:cubicBezTo>
                    <a:cubicBezTo>
                      <a:pt x="7" y="9"/>
                      <a:pt x="7" y="9"/>
                      <a:pt x="7" y="9"/>
                    </a:cubicBezTo>
                    <a:cubicBezTo>
                      <a:pt x="7" y="17"/>
                      <a:pt x="2" y="18"/>
                      <a:pt x="0" y="19"/>
                    </a:cubicBezTo>
                    <a:cubicBezTo>
                      <a:pt x="2" y="24"/>
                      <a:pt x="2" y="24"/>
                      <a:pt x="2" y="24"/>
                    </a:cubicBezTo>
                    <a:cubicBezTo>
                      <a:pt x="9" y="22"/>
                      <a:pt x="13" y="17"/>
                      <a:pt x="13" y="9"/>
                    </a:cubicBezTo>
                    <a:cubicBezTo>
                      <a:pt x="13" y="5"/>
                      <a:pt x="13" y="5"/>
                      <a:pt x="13" y="5"/>
                    </a:cubicBezTo>
                    <a:cubicBezTo>
                      <a:pt x="17" y="5"/>
                      <a:pt x="17" y="5"/>
                      <a:pt x="17" y="5"/>
                    </a:cubicBezTo>
                    <a:cubicBezTo>
                      <a:pt x="17" y="20"/>
                      <a:pt x="17" y="20"/>
                      <a:pt x="17" y="20"/>
                    </a:cubicBezTo>
                    <a:cubicBezTo>
                      <a:pt x="17" y="22"/>
                      <a:pt x="18" y="24"/>
                      <a:pt x="20" y="24"/>
                    </a:cubicBezTo>
                    <a:cubicBezTo>
                      <a:pt x="30" y="24"/>
                      <a:pt x="30" y="24"/>
                      <a:pt x="30" y="24"/>
                    </a:cubicBezTo>
                    <a:cubicBezTo>
                      <a:pt x="30" y="18"/>
                      <a:pt x="30" y="18"/>
                      <a:pt x="30" y="18"/>
                    </a:cubicBezTo>
                    <a:cubicBezTo>
                      <a:pt x="23" y="18"/>
                      <a:pt x="23" y="18"/>
                      <a:pt x="23" y="18"/>
                    </a:cubicBezTo>
                    <a:cubicBezTo>
                      <a:pt x="23" y="18"/>
                      <a:pt x="22" y="18"/>
                      <a:pt x="22" y="17"/>
                    </a:cubicBezTo>
                    <a:cubicBezTo>
                      <a:pt x="22" y="5"/>
                      <a:pt x="22" y="5"/>
                      <a:pt x="22" y="5"/>
                    </a:cubicBezTo>
                    <a:lnTo>
                      <a:pt x="30" y="5"/>
                    </a:lnTo>
                    <a:close/>
                  </a:path>
                </a:pathLst>
              </a:custGeom>
              <a:solidFill>
                <a:srgbClr val="00287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38" name="Rectangle 102"/>
              <p:cNvSpPr>
                <a:spLocks noChangeArrowheads="1"/>
              </p:cNvSpPr>
              <p:nvPr/>
            </p:nvSpPr>
            <p:spPr bwMode="auto">
              <a:xfrm>
                <a:off x="4668838" y="4302125"/>
                <a:ext cx="11113" cy="44450"/>
              </a:xfrm>
              <a:prstGeom prst="rect">
                <a:avLst/>
              </a:prstGeom>
              <a:solidFill>
                <a:srgbClr val="00287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39" name="Freeform 103"/>
              <p:cNvSpPr>
                <a:spLocks/>
              </p:cNvSpPr>
              <p:nvPr/>
            </p:nvSpPr>
            <p:spPr bwMode="auto">
              <a:xfrm>
                <a:off x="4691063" y="4302125"/>
                <a:ext cx="33338" cy="44450"/>
              </a:xfrm>
              <a:custGeom>
                <a:avLst/>
                <a:gdLst>
                  <a:gd name="T0" fmla="*/ 7 w 9"/>
                  <a:gd name="T1" fmla="*/ 0 h 12"/>
                  <a:gd name="T2" fmla="*/ 7 w 9"/>
                  <a:gd name="T3" fmla="*/ 7 h 12"/>
                  <a:gd name="T4" fmla="*/ 2 w 9"/>
                  <a:gd name="T5" fmla="*/ 0 h 12"/>
                  <a:gd name="T6" fmla="*/ 0 w 9"/>
                  <a:gd name="T7" fmla="*/ 0 h 12"/>
                  <a:gd name="T8" fmla="*/ 0 w 9"/>
                  <a:gd name="T9" fmla="*/ 0 h 12"/>
                  <a:gd name="T10" fmla="*/ 0 w 9"/>
                  <a:gd name="T11" fmla="*/ 12 h 12"/>
                  <a:gd name="T12" fmla="*/ 2 w 9"/>
                  <a:gd name="T13" fmla="*/ 12 h 12"/>
                  <a:gd name="T14" fmla="*/ 2 w 9"/>
                  <a:gd name="T15" fmla="*/ 4 h 12"/>
                  <a:gd name="T16" fmla="*/ 7 w 9"/>
                  <a:gd name="T17" fmla="*/ 12 h 12"/>
                  <a:gd name="T18" fmla="*/ 9 w 9"/>
                  <a:gd name="T19" fmla="*/ 12 h 12"/>
                  <a:gd name="T20" fmla="*/ 9 w 9"/>
                  <a:gd name="T21" fmla="*/ 12 h 12"/>
                  <a:gd name="T22" fmla="*/ 9 w 9"/>
                  <a:gd name="T23" fmla="*/ 0 h 12"/>
                  <a:gd name="T24" fmla="*/ 7 w 9"/>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 h="12">
                    <a:moveTo>
                      <a:pt x="7" y="0"/>
                    </a:moveTo>
                    <a:cubicBezTo>
                      <a:pt x="7" y="7"/>
                      <a:pt x="7" y="7"/>
                      <a:pt x="7" y="7"/>
                    </a:cubicBezTo>
                    <a:cubicBezTo>
                      <a:pt x="7" y="7"/>
                      <a:pt x="2" y="0"/>
                      <a:pt x="2" y="0"/>
                    </a:cubicBezTo>
                    <a:cubicBezTo>
                      <a:pt x="0" y="0"/>
                      <a:pt x="0" y="0"/>
                      <a:pt x="0" y="0"/>
                    </a:cubicBezTo>
                    <a:cubicBezTo>
                      <a:pt x="0" y="0"/>
                      <a:pt x="0" y="0"/>
                      <a:pt x="0" y="0"/>
                    </a:cubicBezTo>
                    <a:cubicBezTo>
                      <a:pt x="0" y="12"/>
                      <a:pt x="0" y="12"/>
                      <a:pt x="0" y="12"/>
                    </a:cubicBezTo>
                    <a:cubicBezTo>
                      <a:pt x="2" y="12"/>
                      <a:pt x="2" y="12"/>
                      <a:pt x="2" y="12"/>
                    </a:cubicBezTo>
                    <a:cubicBezTo>
                      <a:pt x="2" y="4"/>
                      <a:pt x="2" y="4"/>
                      <a:pt x="2" y="4"/>
                    </a:cubicBezTo>
                    <a:cubicBezTo>
                      <a:pt x="2" y="5"/>
                      <a:pt x="7" y="12"/>
                      <a:pt x="7" y="12"/>
                    </a:cubicBezTo>
                    <a:cubicBezTo>
                      <a:pt x="9" y="12"/>
                      <a:pt x="9" y="12"/>
                      <a:pt x="9" y="12"/>
                    </a:cubicBezTo>
                    <a:cubicBezTo>
                      <a:pt x="9" y="12"/>
                      <a:pt x="9" y="12"/>
                      <a:pt x="9" y="12"/>
                    </a:cubicBezTo>
                    <a:cubicBezTo>
                      <a:pt x="9" y="0"/>
                      <a:pt x="9" y="0"/>
                      <a:pt x="9" y="0"/>
                    </a:cubicBezTo>
                    <a:lnTo>
                      <a:pt x="7" y="0"/>
                    </a:lnTo>
                    <a:close/>
                  </a:path>
                </a:pathLst>
              </a:custGeom>
              <a:solidFill>
                <a:srgbClr val="00287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40" name="Freeform 104"/>
              <p:cNvSpPr>
                <a:spLocks noEditPoints="1"/>
              </p:cNvSpPr>
              <p:nvPr/>
            </p:nvSpPr>
            <p:spPr bwMode="auto">
              <a:xfrm>
                <a:off x="4732338" y="4298950"/>
                <a:ext cx="44450" cy="47625"/>
              </a:xfrm>
              <a:custGeom>
                <a:avLst/>
                <a:gdLst>
                  <a:gd name="T0" fmla="*/ 4 w 12"/>
                  <a:gd name="T1" fmla="*/ 10 h 13"/>
                  <a:gd name="T2" fmla="*/ 4 w 12"/>
                  <a:gd name="T3" fmla="*/ 10 h 13"/>
                  <a:gd name="T4" fmla="*/ 3 w 12"/>
                  <a:gd name="T5" fmla="*/ 7 h 13"/>
                  <a:gd name="T6" fmla="*/ 4 w 12"/>
                  <a:gd name="T7" fmla="*/ 4 h 13"/>
                  <a:gd name="T8" fmla="*/ 6 w 12"/>
                  <a:gd name="T9" fmla="*/ 3 h 13"/>
                  <a:gd name="T10" fmla="*/ 9 w 12"/>
                  <a:gd name="T11" fmla="*/ 4 h 13"/>
                  <a:gd name="T12" fmla="*/ 9 w 12"/>
                  <a:gd name="T13" fmla="*/ 7 h 13"/>
                  <a:gd name="T14" fmla="*/ 9 w 12"/>
                  <a:gd name="T15" fmla="*/ 10 h 13"/>
                  <a:gd name="T16" fmla="*/ 6 w 12"/>
                  <a:gd name="T17" fmla="*/ 11 h 13"/>
                  <a:gd name="T18" fmla="*/ 4 w 12"/>
                  <a:gd name="T19" fmla="*/ 10 h 13"/>
                  <a:gd name="T20" fmla="*/ 3 w 12"/>
                  <a:gd name="T21" fmla="*/ 1 h 13"/>
                  <a:gd name="T22" fmla="*/ 1 w 12"/>
                  <a:gd name="T23" fmla="*/ 4 h 13"/>
                  <a:gd name="T24" fmla="*/ 0 w 12"/>
                  <a:gd name="T25" fmla="*/ 7 h 13"/>
                  <a:gd name="T26" fmla="*/ 1 w 12"/>
                  <a:gd name="T27" fmla="*/ 10 h 13"/>
                  <a:gd name="T28" fmla="*/ 3 w 12"/>
                  <a:gd name="T29" fmla="*/ 12 h 13"/>
                  <a:gd name="T30" fmla="*/ 6 w 12"/>
                  <a:gd name="T31" fmla="*/ 13 h 13"/>
                  <a:gd name="T32" fmla="*/ 10 w 12"/>
                  <a:gd name="T33" fmla="*/ 12 h 13"/>
                  <a:gd name="T34" fmla="*/ 12 w 12"/>
                  <a:gd name="T35" fmla="*/ 10 h 13"/>
                  <a:gd name="T36" fmla="*/ 12 w 12"/>
                  <a:gd name="T37" fmla="*/ 7 h 13"/>
                  <a:gd name="T38" fmla="*/ 12 w 12"/>
                  <a:gd name="T39" fmla="*/ 4 h 13"/>
                  <a:gd name="T40" fmla="*/ 9 w 12"/>
                  <a:gd name="T41" fmla="*/ 1 h 13"/>
                  <a:gd name="T42" fmla="*/ 6 w 12"/>
                  <a:gd name="T43" fmla="*/ 0 h 13"/>
                  <a:gd name="T44" fmla="*/ 3 w 12"/>
                  <a:gd name="T45" fmla="*/ 1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 h="13">
                    <a:moveTo>
                      <a:pt x="4" y="10"/>
                    </a:moveTo>
                    <a:cubicBezTo>
                      <a:pt x="4" y="10"/>
                      <a:pt x="4" y="10"/>
                      <a:pt x="4" y="10"/>
                    </a:cubicBezTo>
                    <a:cubicBezTo>
                      <a:pt x="3" y="9"/>
                      <a:pt x="3" y="8"/>
                      <a:pt x="3" y="7"/>
                    </a:cubicBezTo>
                    <a:cubicBezTo>
                      <a:pt x="3" y="6"/>
                      <a:pt x="3" y="5"/>
                      <a:pt x="4" y="4"/>
                    </a:cubicBezTo>
                    <a:cubicBezTo>
                      <a:pt x="4" y="3"/>
                      <a:pt x="5" y="3"/>
                      <a:pt x="6" y="3"/>
                    </a:cubicBezTo>
                    <a:cubicBezTo>
                      <a:pt x="7" y="3"/>
                      <a:pt x="8" y="3"/>
                      <a:pt x="9" y="4"/>
                    </a:cubicBezTo>
                    <a:cubicBezTo>
                      <a:pt x="9" y="5"/>
                      <a:pt x="9" y="6"/>
                      <a:pt x="9" y="7"/>
                    </a:cubicBezTo>
                    <a:cubicBezTo>
                      <a:pt x="9" y="8"/>
                      <a:pt x="9" y="9"/>
                      <a:pt x="9" y="10"/>
                    </a:cubicBezTo>
                    <a:cubicBezTo>
                      <a:pt x="8" y="11"/>
                      <a:pt x="7" y="11"/>
                      <a:pt x="6" y="11"/>
                    </a:cubicBezTo>
                    <a:cubicBezTo>
                      <a:pt x="5" y="11"/>
                      <a:pt x="4" y="11"/>
                      <a:pt x="4" y="10"/>
                    </a:cubicBezTo>
                    <a:moveTo>
                      <a:pt x="3" y="1"/>
                    </a:moveTo>
                    <a:cubicBezTo>
                      <a:pt x="2" y="2"/>
                      <a:pt x="1" y="3"/>
                      <a:pt x="1" y="4"/>
                    </a:cubicBezTo>
                    <a:cubicBezTo>
                      <a:pt x="0" y="5"/>
                      <a:pt x="0" y="6"/>
                      <a:pt x="0" y="7"/>
                    </a:cubicBezTo>
                    <a:cubicBezTo>
                      <a:pt x="0" y="8"/>
                      <a:pt x="0" y="9"/>
                      <a:pt x="1" y="10"/>
                    </a:cubicBezTo>
                    <a:cubicBezTo>
                      <a:pt x="1" y="11"/>
                      <a:pt x="2" y="12"/>
                      <a:pt x="3" y="12"/>
                    </a:cubicBezTo>
                    <a:cubicBezTo>
                      <a:pt x="4" y="13"/>
                      <a:pt x="5" y="13"/>
                      <a:pt x="6" y="13"/>
                    </a:cubicBezTo>
                    <a:cubicBezTo>
                      <a:pt x="7" y="13"/>
                      <a:pt x="9" y="13"/>
                      <a:pt x="10" y="12"/>
                    </a:cubicBezTo>
                    <a:cubicBezTo>
                      <a:pt x="10" y="12"/>
                      <a:pt x="11" y="11"/>
                      <a:pt x="12" y="10"/>
                    </a:cubicBezTo>
                    <a:cubicBezTo>
                      <a:pt x="12" y="9"/>
                      <a:pt x="12" y="8"/>
                      <a:pt x="12" y="7"/>
                    </a:cubicBezTo>
                    <a:cubicBezTo>
                      <a:pt x="12" y="6"/>
                      <a:pt x="12" y="5"/>
                      <a:pt x="12" y="4"/>
                    </a:cubicBezTo>
                    <a:cubicBezTo>
                      <a:pt x="11" y="3"/>
                      <a:pt x="10" y="2"/>
                      <a:pt x="9" y="1"/>
                    </a:cubicBezTo>
                    <a:cubicBezTo>
                      <a:pt x="9" y="1"/>
                      <a:pt x="7" y="0"/>
                      <a:pt x="6" y="0"/>
                    </a:cubicBezTo>
                    <a:cubicBezTo>
                      <a:pt x="5" y="0"/>
                      <a:pt x="4" y="1"/>
                      <a:pt x="3" y="1"/>
                    </a:cubicBezTo>
                  </a:path>
                </a:pathLst>
              </a:custGeom>
              <a:solidFill>
                <a:srgbClr val="00287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41" name="Rectangle 105"/>
              <p:cNvSpPr>
                <a:spLocks noChangeArrowheads="1"/>
              </p:cNvSpPr>
              <p:nvPr/>
            </p:nvSpPr>
            <p:spPr bwMode="auto">
              <a:xfrm>
                <a:off x="4787900" y="4321175"/>
                <a:ext cx="19050" cy="11113"/>
              </a:xfrm>
              <a:prstGeom prst="rect">
                <a:avLst/>
              </a:prstGeom>
              <a:solidFill>
                <a:srgbClr val="00287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42" name="Freeform 106"/>
              <p:cNvSpPr>
                <a:spLocks noEditPoints="1"/>
              </p:cNvSpPr>
              <p:nvPr/>
            </p:nvSpPr>
            <p:spPr bwMode="auto">
              <a:xfrm>
                <a:off x="4814888" y="4291013"/>
                <a:ext cx="52388" cy="55563"/>
              </a:xfrm>
              <a:custGeom>
                <a:avLst/>
                <a:gdLst>
                  <a:gd name="T0" fmla="*/ 7 w 14"/>
                  <a:gd name="T1" fmla="*/ 2 h 15"/>
                  <a:gd name="T2" fmla="*/ 10 w 14"/>
                  <a:gd name="T3" fmla="*/ 4 h 15"/>
                  <a:gd name="T4" fmla="*/ 11 w 14"/>
                  <a:gd name="T5" fmla="*/ 8 h 15"/>
                  <a:gd name="T6" fmla="*/ 10 w 14"/>
                  <a:gd name="T7" fmla="*/ 12 h 15"/>
                  <a:gd name="T8" fmla="*/ 7 w 14"/>
                  <a:gd name="T9" fmla="*/ 13 h 15"/>
                  <a:gd name="T10" fmla="*/ 4 w 14"/>
                  <a:gd name="T11" fmla="*/ 12 h 15"/>
                  <a:gd name="T12" fmla="*/ 3 w 14"/>
                  <a:gd name="T13" fmla="*/ 8 h 15"/>
                  <a:gd name="T14" fmla="*/ 4 w 14"/>
                  <a:gd name="T15" fmla="*/ 4 h 15"/>
                  <a:gd name="T16" fmla="*/ 7 w 14"/>
                  <a:gd name="T17" fmla="*/ 2 h 15"/>
                  <a:gd name="T18" fmla="*/ 3 w 14"/>
                  <a:gd name="T19" fmla="*/ 1 h 15"/>
                  <a:gd name="T20" fmla="*/ 1 w 14"/>
                  <a:gd name="T21" fmla="*/ 4 h 15"/>
                  <a:gd name="T22" fmla="*/ 0 w 14"/>
                  <a:gd name="T23" fmla="*/ 8 h 15"/>
                  <a:gd name="T24" fmla="*/ 1 w 14"/>
                  <a:gd name="T25" fmla="*/ 12 h 15"/>
                  <a:gd name="T26" fmla="*/ 3 w 14"/>
                  <a:gd name="T27" fmla="*/ 14 h 15"/>
                  <a:gd name="T28" fmla="*/ 7 w 14"/>
                  <a:gd name="T29" fmla="*/ 15 h 15"/>
                  <a:gd name="T30" fmla="*/ 11 w 14"/>
                  <a:gd name="T31" fmla="*/ 14 h 15"/>
                  <a:gd name="T32" fmla="*/ 13 w 14"/>
                  <a:gd name="T33" fmla="*/ 12 h 15"/>
                  <a:gd name="T34" fmla="*/ 14 w 14"/>
                  <a:gd name="T35" fmla="*/ 8 h 15"/>
                  <a:gd name="T36" fmla="*/ 13 w 14"/>
                  <a:gd name="T37" fmla="*/ 4 h 15"/>
                  <a:gd name="T38" fmla="*/ 11 w 14"/>
                  <a:gd name="T39" fmla="*/ 1 h 15"/>
                  <a:gd name="T40" fmla="*/ 7 w 14"/>
                  <a:gd name="T41" fmla="*/ 0 h 15"/>
                  <a:gd name="T42" fmla="*/ 3 w 14"/>
                  <a:gd name="T43" fmla="*/ 1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4" h="15">
                    <a:moveTo>
                      <a:pt x="7" y="2"/>
                    </a:moveTo>
                    <a:cubicBezTo>
                      <a:pt x="8" y="2"/>
                      <a:pt x="9" y="3"/>
                      <a:pt x="10" y="4"/>
                    </a:cubicBezTo>
                    <a:cubicBezTo>
                      <a:pt x="11" y="5"/>
                      <a:pt x="11" y="6"/>
                      <a:pt x="11" y="8"/>
                    </a:cubicBezTo>
                    <a:cubicBezTo>
                      <a:pt x="11" y="9"/>
                      <a:pt x="11" y="10"/>
                      <a:pt x="10" y="12"/>
                    </a:cubicBezTo>
                    <a:cubicBezTo>
                      <a:pt x="9" y="13"/>
                      <a:pt x="8" y="13"/>
                      <a:pt x="7" y="13"/>
                    </a:cubicBezTo>
                    <a:cubicBezTo>
                      <a:pt x="6" y="13"/>
                      <a:pt x="5" y="13"/>
                      <a:pt x="4" y="12"/>
                    </a:cubicBezTo>
                    <a:cubicBezTo>
                      <a:pt x="3" y="10"/>
                      <a:pt x="3" y="9"/>
                      <a:pt x="3" y="8"/>
                    </a:cubicBezTo>
                    <a:cubicBezTo>
                      <a:pt x="3" y="6"/>
                      <a:pt x="3" y="5"/>
                      <a:pt x="4" y="4"/>
                    </a:cubicBezTo>
                    <a:cubicBezTo>
                      <a:pt x="5" y="3"/>
                      <a:pt x="6" y="2"/>
                      <a:pt x="7" y="2"/>
                    </a:cubicBezTo>
                    <a:moveTo>
                      <a:pt x="3" y="1"/>
                    </a:moveTo>
                    <a:cubicBezTo>
                      <a:pt x="2" y="2"/>
                      <a:pt x="1" y="3"/>
                      <a:pt x="1" y="4"/>
                    </a:cubicBezTo>
                    <a:cubicBezTo>
                      <a:pt x="0" y="5"/>
                      <a:pt x="0" y="6"/>
                      <a:pt x="0" y="8"/>
                    </a:cubicBezTo>
                    <a:cubicBezTo>
                      <a:pt x="0" y="9"/>
                      <a:pt x="0" y="10"/>
                      <a:pt x="1" y="12"/>
                    </a:cubicBezTo>
                    <a:cubicBezTo>
                      <a:pt x="1" y="13"/>
                      <a:pt x="2" y="14"/>
                      <a:pt x="3" y="14"/>
                    </a:cubicBezTo>
                    <a:cubicBezTo>
                      <a:pt x="4" y="15"/>
                      <a:pt x="6" y="15"/>
                      <a:pt x="7" y="15"/>
                    </a:cubicBezTo>
                    <a:cubicBezTo>
                      <a:pt x="8" y="15"/>
                      <a:pt x="10" y="15"/>
                      <a:pt x="11" y="14"/>
                    </a:cubicBezTo>
                    <a:cubicBezTo>
                      <a:pt x="12" y="14"/>
                      <a:pt x="13" y="13"/>
                      <a:pt x="13" y="12"/>
                    </a:cubicBezTo>
                    <a:cubicBezTo>
                      <a:pt x="14" y="11"/>
                      <a:pt x="14" y="9"/>
                      <a:pt x="14" y="8"/>
                    </a:cubicBezTo>
                    <a:cubicBezTo>
                      <a:pt x="14" y="6"/>
                      <a:pt x="14" y="5"/>
                      <a:pt x="13" y="4"/>
                    </a:cubicBezTo>
                    <a:cubicBezTo>
                      <a:pt x="13" y="3"/>
                      <a:pt x="12" y="2"/>
                      <a:pt x="11" y="1"/>
                    </a:cubicBezTo>
                    <a:cubicBezTo>
                      <a:pt x="10" y="1"/>
                      <a:pt x="8" y="0"/>
                      <a:pt x="7" y="0"/>
                    </a:cubicBezTo>
                    <a:cubicBezTo>
                      <a:pt x="6" y="0"/>
                      <a:pt x="4" y="1"/>
                      <a:pt x="3" y="1"/>
                    </a:cubicBezTo>
                  </a:path>
                </a:pathLst>
              </a:custGeom>
              <a:solidFill>
                <a:srgbClr val="00287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43" name="Freeform 107"/>
              <p:cNvSpPr>
                <a:spLocks/>
              </p:cNvSpPr>
              <p:nvPr/>
            </p:nvSpPr>
            <p:spPr bwMode="auto">
              <a:xfrm>
                <a:off x="4919663" y="4302125"/>
                <a:ext cx="30163" cy="44450"/>
              </a:xfrm>
              <a:custGeom>
                <a:avLst/>
                <a:gdLst>
                  <a:gd name="T0" fmla="*/ 0 w 19"/>
                  <a:gd name="T1" fmla="*/ 0 h 28"/>
                  <a:gd name="T2" fmla="*/ 0 w 19"/>
                  <a:gd name="T3" fmla="*/ 28 h 28"/>
                  <a:gd name="T4" fmla="*/ 19 w 19"/>
                  <a:gd name="T5" fmla="*/ 28 h 28"/>
                  <a:gd name="T6" fmla="*/ 19 w 19"/>
                  <a:gd name="T7" fmla="*/ 24 h 28"/>
                  <a:gd name="T8" fmla="*/ 7 w 19"/>
                  <a:gd name="T9" fmla="*/ 24 h 28"/>
                  <a:gd name="T10" fmla="*/ 7 w 19"/>
                  <a:gd name="T11" fmla="*/ 17 h 28"/>
                  <a:gd name="T12" fmla="*/ 17 w 19"/>
                  <a:gd name="T13" fmla="*/ 17 h 28"/>
                  <a:gd name="T14" fmla="*/ 17 w 19"/>
                  <a:gd name="T15" fmla="*/ 12 h 28"/>
                  <a:gd name="T16" fmla="*/ 7 w 19"/>
                  <a:gd name="T17" fmla="*/ 12 h 28"/>
                  <a:gd name="T18" fmla="*/ 7 w 19"/>
                  <a:gd name="T19" fmla="*/ 5 h 28"/>
                  <a:gd name="T20" fmla="*/ 19 w 19"/>
                  <a:gd name="T21" fmla="*/ 5 h 28"/>
                  <a:gd name="T22" fmla="*/ 19 w 19"/>
                  <a:gd name="T23" fmla="*/ 0 h 28"/>
                  <a:gd name="T24" fmla="*/ 0 w 19"/>
                  <a:gd name="T25"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 h="28">
                    <a:moveTo>
                      <a:pt x="0" y="0"/>
                    </a:moveTo>
                    <a:lnTo>
                      <a:pt x="0" y="28"/>
                    </a:lnTo>
                    <a:lnTo>
                      <a:pt x="19" y="28"/>
                    </a:lnTo>
                    <a:lnTo>
                      <a:pt x="19" y="24"/>
                    </a:lnTo>
                    <a:lnTo>
                      <a:pt x="7" y="24"/>
                    </a:lnTo>
                    <a:lnTo>
                      <a:pt x="7" y="17"/>
                    </a:lnTo>
                    <a:lnTo>
                      <a:pt x="17" y="17"/>
                    </a:lnTo>
                    <a:lnTo>
                      <a:pt x="17" y="12"/>
                    </a:lnTo>
                    <a:lnTo>
                      <a:pt x="7" y="12"/>
                    </a:lnTo>
                    <a:lnTo>
                      <a:pt x="7" y="5"/>
                    </a:lnTo>
                    <a:lnTo>
                      <a:pt x="19" y="5"/>
                    </a:lnTo>
                    <a:lnTo>
                      <a:pt x="19" y="0"/>
                    </a:lnTo>
                    <a:lnTo>
                      <a:pt x="0" y="0"/>
                    </a:lnTo>
                    <a:close/>
                  </a:path>
                </a:pathLst>
              </a:custGeom>
              <a:solidFill>
                <a:srgbClr val="00287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44" name="Freeform 108"/>
              <p:cNvSpPr>
                <a:spLocks noEditPoints="1"/>
              </p:cNvSpPr>
              <p:nvPr/>
            </p:nvSpPr>
            <p:spPr bwMode="auto">
              <a:xfrm>
                <a:off x="4954588" y="4302125"/>
                <a:ext cx="44450" cy="44450"/>
              </a:xfrm>
              <a:custGeom>
                <a:avLst/>
                <a:gdLst>
                  <a:gd name="T0" fmla="*/ 6 w 12"/>
                  <a:gd name="T1" fmla="*/ 3 h 12"/>
                  <a:gd name="T2" fmla="*/ 7 w 12"/>
                  <a:gd name="T3" fmla="*/ 7 h 12"/>
                  <a:gd name="T4" fmla="*/ 4 w 12"/>
                  <a:gd name="T5" fmla="*/ 7 h 12"/>
                  <a:gd name="T6" fmla="*/ 6 w 12"/>
                  <a:gd name="T7" fmla="*/ 3 h 12"/>
                  <a:gd name="T8" fmla="*/ 5 w 12"/>
                  <a:gd name="T9" fmla="*/ 0 h 12"/>
                  <a:gd name="T10" fmla="*/ 0 w 12"/>
                  <a:gd name="T11" fmla="*/ 12 h 12"/>
                  <a:gd name="T12" fmla="*/ 2 w 12"/>
                  <a:gd name="T13" fmla="*/ 12 h 12"/>
                  <a:gd name="T14" fmla="*/ 3 w 12"/>
                  <a:gd name="T15" fmla="*/ 9 h 12"/>
                  <a:gd name="T16" fmla="*/ 8 w 12"/>
                  <a:gd name="T17" fmla="*/ 9 h 12"/>
                  <a:gd name="T18" fmla="*/ 8 w 12"/>
                  <a:gd name="T19" fmla="*/ 9 h 12"/>
                  <a:gd name="T20" fmla="*/ 9 w 12"/>
                  <a:gd name="T21" fmla="*/ 12 h 12"/>
                  <a:gd name="T22" fmla="*/ 12 w 12"/>
                  <a:gd name="T23" fmla="*/ 12 h 12"/>
                  <a:gd name="T24" fmla="*/ 12 w 12"/>
                  <a:gd name="T25" fmla="*/ 12 h 12"/>
                  <a:gd name="T26" fmla="*/ 7 w 12"/>
                  <a:gd name="T27" fmla="*/ 0 h 12"/>
                  <a:gd name="T28" fmla="*/ 5 w 12"/>
                  <a:gd name="T29"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 h="12">
                    <a:moveTo>
                      <a:pt x="6" y="3"/>
                    </a:moveTo>
                    <a:cubicBezTo>
                      <a:pt x="6" y="3"/>
                      <a:pt x="7" y="7"/>
                      <a:pt x="7" y="7"/>
                    </a:cubicBezTo>
                    <a:cubicBezTo>
                      <a:pt x="4" y="7"/>
                      <a:pt x="4" y="7"/>
                      <a:pt x="4" y="7"/>
                    </a:cubicBezTo>
                    <a:cubicBezTo>
                      <a:pt x="4" y="7"/>
                      <a:pt x="6" y="3"/>
                      <a:pt x="6" y="3"/>
                    </a:cubicBezTo>
                    <a:moveTo>
                      <a:pt x="5" y="0"/>
                    </a:moveTo>
                    <a:cubicBezTo>
                      <a:pt x="0" y="12"/>
                      <a:pt x="0" y="12"/>
                      <a:pt x="0" y="12"/>
                    </a:cubicBezTo>
                    <a:cubicBezTo>
                      <a:pt x="2" y="12"/>
                      <a:pt x="2" y="12"/>
                      <a:pt x="2" y="12"/>
                    </a:cubicBezTo>
                    <a:cubicBezTo>
                      <a:pt x="3" y="9"/>
                      <a:pt x="3" y="9"/>
                      <a:pt x="3" y="9"/>
                    </a:cubicBezTo>
                    <a:cubicBezTo>
                      <a:pt x="8" y="9"/>
                      <a:pt x="8" y="9"/>
                      <a:pt x="8" y="9"/>
                    </a:cubicBezTo>
                    <a:cubicBezTo>
                      <a:pt x="8" y="9"/>
                      <a:pt x="8" y="9"/>
                      <a:pt x="8" y="9"/>
                    </a:cubicBezTo>
                    <a:cubicBezTo>
                      <a:pt x="9" y="12"/>
                      <a:pt x="9" y="12"/>
                      <a:pt x="9" y="12"/>
                    </a:cubicBezTo>
                    <a:cubicBezTo>
                      <a:pt x="12" y="12"/>
                      <a:pt x="12" y="12"/>
                      <a:pt x="12" y="12"/>
                    </a:cubicBezTo>
                    <a:cubicBezTo>
                      <a:pt x="12" y="12"/>
                      <a:pt x="12" y="12"/>
                      <a:pt x="12" y="12"/>
                    </a:cubicBezTo>
                    <a:cubicBezTo>
                      <a:pt x="7" y="0"/>
                      <a:pt x="7" y="0"/>
                      <a:pt x="7" y="0"/>
                    </a:cubicBezTo>
                    <a:cubicBezTo>
                      <a:pt x="5" y="0"/>
                      <a:pt x="5" y="0"/>
                      <a:pt x="5" y="0"/>
                    </a:cubicBezTo>
                    <a:close/>
                  </a:path>
                </a:pathLst>
              </a:custGeom>
              <a:solidFill>
                <a:srgbClr val="00287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45" name="Freeform 109"/>
              <p:cNvSpPr>
                <a:spLocks/>
              </p:cNvSpPr>
              <p:nvPr/>
            </p:nvSpPr>
            <p:spPr bwMode="auto">
              <a:xfrm>
                <a:off x="5002213" y="4302125"/>
                <a:ext cx="38100" cy="44450"/>
              </a:xfrm>
              <a:custGeom>
                <a:avLst/>
                <a:gdLst>
                  <a:gd name="T0" fmla="*/ 8 w 10"/>
                  <a:gd name="T1" fmla="*/ 0 h 12"/>
                  <a:gd name="T2" fmla="*/ 8 w 10"/>
                  <a:gd name="T3" fmla="*/ 7 h 12"/>
                  <a:gd name="T4" fmla="*/ 3 w 10"/>
                  <a:gd name="T5" fmla="*/ 0 h 12"/>
                  <a:gd name="T6" fmla="*/ 0 w 10"/>
                  <a:gd name="T7" fmla="*/ 0 h 12"/>
                  <a:gd name="T8" fmla="*/ 0 w 10"/>
                  <a:gd name="T9" fmla="*/ 0 h 12"/>
                  <a:gd name="T10" fmla="*/ 0 w 10"/>
                  <a:gd name="T11" fmla="*/ 12 h 12"/>
                  <a:gd name="T12" fmla="*/ 3 w 10"/>
                  <a:gd name="T13" fmla="*/ 12 h 12"/>
                  <a:gd name="T14" fmla="*/ 3 w 10"/>
                  <a:gd name="T15" fmla="*/ 4 h 12"/>
                  <a:gd name="T16" fmla="*/ 8 w 10"/>
                  <a:gd name="T17" fmla="*/ 12 h 12"/>
                  <a:gd name="T18" fmla="*/ 10 w 10"/>
                  <a:gd name="T19" fmla="*/ 12 h 12"/>
                  <a:gd name="T20" fmla="*/ 10 w 10"/>
                  <a:gd name="T21" fmla="*/ 0 h 12"/>
                  <a:gd name="T22" fmla="*/ 8 w 10"/>
                  <a:gd name="T23"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 h="12">
                    <a:moveTo>
                      <a:pt x="8" y="0"/>
                    </a:moveTo>
                    <a:cubicBezTo>
                      <a:pt x="8" y="7"/>
                      <a:pt x="8" y="7"/>
                      <a:pt x="8" y="7"/>
                    </a:cubicBezTo>
                    <a:cubicBezTo>
                      <a:pt x="8" y="7"/>
                      <a:pt x="3" y="0"/>
                      <a:pt x="3" y="0"/>
                    </a:cubicBezTo>
                    <a:cubicBezTo>
                      <a:pt x="0" y="0"/>
                      <a:pt x="0" y="0"/>
                      <a:pt x="0" y="0"/>
                    </a:cubicBezTo>
                    <a:cubicBezTo>
                      <a:pt x="0" y="0"/>
                      <a:pt x="0" y="0"/>
                      <a:pt x="0" y="0"/>
                    </a:cubicBezTo>
                    <a:cubicBezTo>
                      <a:pt x="0" y="12"/>
                      <a:pt x="0" y="12"/>
                      <a:pt x="0" y="12"/>
                    </a:cubicBezTo>
                    <a:cubicBezTo>
                      <a:pt x="3" y="12"/>
                      <a:pt x="3" y="12"/>
                      <a:pt x="3" y="12"/>
                    </a:cubicBezTo>
                    <a:cubicBezTo>
                      <a:pt x="3" y="4"/>
                      <a:pt x="3" y="4"/>
                      <a:pt x="3" y="4"/>
                    </a:cubicBezTo>
                    <a:cubicBezTo>
                      <a:pt x="3" y="5"/>
                      <a:pt x="8" y="12"/>
                      <a:pt x="8" y="12"/>
                    </a:cubicBezTo>
                    <a:cubicBezTo>
                      <a:pt x="10" y="12"/>
                      <a:pt x="10" y="12"/>
                      <a:pt x="10" y="12"/>
                    </a:cubicBezTo>
                    <a:cubicBezTo>
                      <a:pt x="10" y="0"/>
                      <a:pt x="10" y="0"/>
                      <a:pt x="10" y="0"/>
                    </a:cubicBezTo>
                    <a:lnTo>
                      <a:pt x="8" y="0"/>
                    </a:lnTo>
                    <a:close/>
                  </a:path>
                </a:pathLst>
              </a:custGeom>
              <a:solidFill>
                <a:srgbClr val="00287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46" name="Freeform 110"/>
              <p:cNvSpPr>
                <a:spLocks/>
              </p:cNvSpPr>
              <p:nvPr/>
            </p:nvSpPr>
            <p:spPr bwMode="auto">
              <a:xfrm>
                <a:off x="4622800" y="4291013"/>
                <a:ext cx="38100" cy="55563"/>
              </a:xfrm>
              <a:custGeom>
                <a:avLst/>
                <a:gdLst>
                  <a:gd name="T0" fmla="*/ 2 w 10"/>
                  <a:gd name="T1" fmla="*/ 1 h 15"/>
                  <a:gd name="T2" fmla="*/ 1 w 10"/>
                  <a:gd name="T3" fmla="*/ 4 h 15"/>
                  <a:gd name="T4" fmla="*/ 1 w 10"/>
                  <a:gd name="T5" fmla="*/ 6 h 15"/>
                  <a:gd name="T6" fmla="*/ 4 w 10"/>
                  <a:gd name="T7" fmla="*/ 9 h 15"/>
                  <a:gd name="T8" fmla="*/ 5 w 10"/>
                  <a:gd name="T9" fmla="*/ 9 h 15"/>
                  <a:gd name="T10" fmla="*/ 7 w 10"/>
                  <a:gd name="T11" fmla="*/ 10 h 15"/>
                  <a:gd name="T12" fmla="*/ 7 w 10"/>
                  <a:gd name="T13" fmla="*/ 11 h 15"/>
                  <a:gd name="T14" fmla="*/ 6 w 10"/>
                  <a:gd name="T15" fmla="*/ 13 h 15"/>
                  <a:gd name="T16" fmla="*/ 4 w 10"/>
                  <a:gd name="T17" fmla="*/ 13 h 15"/>
                  <a:gd name="T18" fmla="*/ 0 w 10"/>
                  <a:gd name="T19" fmla="*/ 13 h 15"/>
                  <a:gd name="T20" fmla="*/ 1 w 10"/>
                  <a:gd name="T21" fmla="*/ 15 h 15"/>
                  <a:gd name="T22" fmla="*/ 2 w 10"/>
                  <a:gd name="T23" fmla="*/ 15 h 15"/>
                  <a:gd name="T24" fmla="*/ 5 w 10"/>
                  <a:gd name="T25" fmla="*/ 15 h 15"/>
                  <a:gd name="T26" fmla="*/ 9 w 10"/>
                  <a:gd name="T27" fmla="*/ 14 h 15"/>
                  <a:gd name="T28" fmla="*/ 10 w 10"/>
                  <a:gd name="T29" fmla="*/ 11 h 15"/>
                  <a:gd name="T30" fmla="*/ 10 w 10"/>
                  <a:gd name="T31" fmla="*/ 9 h 15"/>
                  <a:gd name="T32" fmla="*/ 7 w 10"/>
                  <a:gd name="T33" fmla="*/ 6 h 15"/>
                  <a:gd name="T34" fmla="*/ 6 w 10"/>
                  <a:gd name="T35" fmla="*/ 6 h 15"/>
                  <a:gd name="T36" fmla="*/ 4 w 10"/>
                  <a:gd name="T37" fmla="*/ 5 h 15"/>
                  <a:gd name="T38" fmla="*/ 4 w 10"/>
                  <a:gd name="T39" fmla="*/ 4 h 15"/>
                  <a:gd name="T40" fmla="*/ 4 w 10"/>
                  <a:gd name="T41" fmla="*/ 3 h 15"/>
                  <a:gd name="T42" fmla="*/ 6 w 10"/>
                  <a:gd name="T43" fmla="*/ 2 h 15"/>
                  <a:gd name="T44" fmla="*/ 9 w 10"/>
                  <a:gd name="T45" fmla="*/ 3 h 15"/>
                  <a:gd name="T46" fmla="*/ 9 w 10"/>
                  <a:gd name="T47" fmla="*/ 3 h 15"/>
                  <a:gd name="T48" fmla="*/ 9 w 10"/>
                  <a:gd name="T49" fmla="*/ 1 h 15"/>
                  <a:gd name="T50" fmla="*/ 9 w 10"/>
                  <a:gd name="T51" fmla="*/ 1 h 15"/>
                  <a:gd name="T52" fmla="*/ 5 w 10"/>
                  <a:gd name="T53" fmla="*/ 0 h 15"/>
                  <a:gd name="T54" fmla="*/ 2 w 10"/>
                  <a:gd name="T55" fmla="*/ 1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0" h="15">
                    <a:moveTo>
                      <a:pt x="2" y="1"/>
                    </a:moveTo>
                    <a:cubicBezTo>
                      <a:pt x="1" y="2"/>
                      <a:pt x="1" y="3"/>
                      <a:pt x="1" y="4"/>
                    </a:cubicBezTo>
                    <a:cubicBezTo>
                      <a:pt x="1" y="5"/>
                      <a:pt x="1" y="6"/>
                      <a:pt x="1" y="6"/>
                    </a:cubicBezTo>
                    <a:cubicBezTo>
                      <a:pt x="2" y="7"/>
                      <a:pt x="3" y="8"/>
                      <a:pt x="4" y="9"/>
                    </a:cubicBezTo>
                    <a:cubicBezTo>
                      <a:pt x="5" y="9"/>
                      <a:pt x="5" y="9"/>
                      <a:pt x="5" y="9"/>
                    </a:cubicBezTo>
                    <a:cubicBezTo>
                      <a:pt x="6" y="10"/>
                      <a:pt x="6" y="10"/>
                      <a:pt x="7" y="10"/>
                    </a:cubicBezTo>
                    <a:cubicBezTo>
                      <a:pt x="7" y="11"/>
                      <a:pt x="7" y="11"/>
                      <a:pt x="7" y="11"/>
                    </a:cubicBezTo>
                    <a:cubicBezTo>
                      <a:pt x="7" y="12"/>
                      <a:pt x="7" y="12"/>
                      <a:pt x="6" y="13"/>
                    </a:cubicBezTo>
                    <a:cubicBezTo>
                      <a:pt x="6" y="13"/>
                      <a:pt x="5" y="13"/>
                      <a:pt x="4" y="13"/>
                    </a:cubicBezTo>
                    <a:cubicBezTo>
                      <a:pt x="0" y="13"/>
                      <a:pt x="0" y="13"/>
                      <a:pt x="0" y="13"/>
                    </a:cubicBezTo>
                    <a:cubicBezTo>
                      <a:pt x="1" y="15"/>
                      <a:pt x="1" y="15"/>
                      <a:pt x="1" y="15"/>
                    </a:cubicBezTo>
                    <a:cubicBezTo>
                      <a:pt x="2" y="15"/>
                      <a:pt x="2" y="15"/>
                      <a:pt x="2" y="15"/>
                    </a:cubicBezTo>
                    <a:cubicBezTo>
                      <a:pt x="5" y="15"/>
                      <a:pt x="5" y="15"/>
                      <a:pt x="5" y="15"/>
                    </a:cubicBezTo>
                    <a:cubicBezTo>
                      <a:pt x="7" y="15"/>
                      <a:pt x="8" y="15"/>
                      <a:pt x="9" y="14"/>
                    </a:cubicBezTo>
                    <a:cubicBezTo>
                      <a:pt x="10" y="13"/>
                      <a:pt x="10" y="12"/>
                      <a:pt x="10" y="11"/>
                    </a:cubicBezTo>
                    <a:cubicBezTo>
                      <a:pt x="10" y="10"/>
                      <a:pt x="10" y="9"/>
                      <a:pt x="10" y="9"/>
                    </a:cubicBezTo>
                    <a:cubicBezTo>
                      <a:pt x="9" y="8"/>
                      <a:pt x="8" y="7"/>
                      <a:pt x="7" y="6"/>
                    </a:cubicBezTo>
                    <a:cubicBezTo>
                      <a:pt x="6" y="6"/>
                      <a:pt x="6" y="6"/>
                      <a:pt x="6" y="6"/>
                    </a:cubicBezTo>
                    <a:cubicBezTo>
                      <a:pt x="4" y="5"/>
                      <a:pt x="4" y="5"/>
                      <a:pt x="4" y="5"/>
                    </a:cubicBezTo>
                    <a:cubicBezTo>
                      <a:pt x="4" y="4"/>
                      <a:pt x="4" y="4"/>
                      <a:pt x="4" y="4"/>
                    </a:cubicBezTo>
                    <a:cubicBezTo>
                      <a:pt x="4" y="3"/>
                      <a:pt x="4" y="3"/>
                      <a:pt x="4" y="3"/>
                    </a:cubicBezTo>
                    <a:cubicBezTo>
                      <a:pt x="4" y="2"/>
                      <a:pt x="5" y="2"/>
                      <a:pt x="6" y="2"/>
                    </a:cubicBezTo>
                    <a:cubicBezTo>
                      <a:pt x="7" y="2"/>
                      <a:pt x="9" y="3"/>
                      <a:pt x="9" y="3"/>
                    </a:cubicBezTo>
                    <a:cubicBezTo>
                      <a:pt x="9" y="3"/>
                      <a:pt x="9" y="3"/>
                      <a:pt x="9" y="3"/>
                    </a:cubicBezTo>
                    <a:cubicBezTo>
                      <a:pt x="9" y="1"/>
                      <a:pt x="9" y="1"/>
                      <a:pt x="9" y="1"/>
                    </a:cubicBezTo>
                    <a:cubicBezTo>
                      <a:pt x="9" y="1"/>
                      <a:pt x="9" y="1"/>
                      <a:pt x="9" y="1"/>
                    </a:cubicBezTo>
                    <a:cubicBezTo>
                      <a:pt x="8" y="0"/>
                      <a:pt x="6" y="0"/>
                      <a:pt x="5" y="0"/>
                    </a:cubicBezTo>
                    <a:cubicBezTo>
                      <a:pt x="4" y="0"/>
                      <a:pt x="3" y="1"/>
                      <a:pt x="2" y="1"/>
                    </a:cubicBezTo>
                  </a:path>
                </a:pathLst>
              </a:custGeom>
              <a:solidFill>
                <a:srgbClr val="00287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47" name="Freeform 111"/>
              <p:cNvSpPr>
                <a:spLocks/>
              </p:cNvSpPr>
              <p:nvPr/>
            </p:nvSpPr>
            <p:spPr bwMode="auto">
              <a:xfrm>
                <a:off x="4875213" y="4298950"/>
                <a:ext cx="38100" cy="47625"/>
              </a:xfrm>
              <a:custGeom>
                <a:avLst/>
                <a:gdLst>
                  <a:gd name="T0" fmla="*/ 1 w 10"/>
                  <a:gd name="T1" fmla="*/ 2 h 13"/>
                  <a:gd name="T2" fmla="*/ 0 w 10"/>
                  <a:gd name="T3" fmla="*/ 7 h 13"/>
                  <a:gd name="T4" fmla="*/ 1 w 10"/>
                  <a:gd name="T5" fmla="*/ 11 h 13"/>
                  <a:gd name="T6" fmla="*/ 6 w 10"/>
                  <a:gd name="T7" fmla="*/ 13 h 13"/>
                  <a:gd name="T8" fmla="*/ 10 w 10"/>
                  <a:gd name="T9" fmla="*/ 13 h 13"/>
                  <a:gd name="T10" fmla="*/ 10 w 10"/>
                  <a:gd name="T11" fmla="*/ 10 h 13"/>
                  <a:gd name="T12" fmla="*/ 10 w 10"/>
                  <a:gd name="T13" fmla="*/ 10 h 13"/>
                  <a:gd name="T14" fmla="*/ 10 w 10"/>
                  <a:gd name="T15" fmla="*/ 10 h 13"/>
                  <a:gd name="T16" fmla="*/ 6 w 10"/>
                  <a:gd name="T17" fmla="*/ 11 h 13"/>
                  <a:gd name="T18" fmla="*/ 3 w 10"/>
                  <a:gd name="T19" fmla="*/ 10 h 13"/>
                  <a:gd name="T20" fmla="*/ 2 w 10"/>
                  <a:gd name="T21" fmla="*/ 7 h 13"/>
                  <a:gd name="T22" fmla="*/ 3 w 10"/>
                  <a:gd name="T23" fmla="*/ 4 h 13"/>
                  <a:gd name="T24" fmla="*/ 6 w 10"/>
                  <a:gd name="T25" fmla="*/ 3 h 13"/>
                  <a:gd name="T26" fmla="*/ 6 w 10"/>
                  <a:gd name="T27" fmla="*/ 3 h 13"/>
                  <a:gd name="T28" fmla="*/ 10 w 10"/>
                  <a:gd name="T29" fmla="*/ 3 h 13"/>
                  <a:gd name="T30" fmla="*/ 10 w 10"/>
                  <a:gd name="T31" fmla="*/ 3 h 13"/>
                  <a:gd name="T32" fmla="*/ 10 w 10"/>
                  <a:gd name="T33" fmla="*/ 1 h 13"/>
                  <a:gd name="T34" fmla="*/ 10 w 10"/>
                  <a:gd name="T35" fmla="*/ 1 h 13"/>
                  <a:gd name="T36" fmla="*/ 6 w 10"/>
                  <a:gd name="T37" fmla="*/ 0 h 13"/>
                  <a:gd name="T38" fmla="*/ 1 w 10"/>
                  <a:gd name="T39" fmla="*/ 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 h="13">
                    <a:moveTo>
                      <a:pt x="1" y="2"/>
                    </a:moveTo>
                    <a:cubicBezTo>
                      <a:pt x="0" y="3"/>
                      <a:pt x="0" y="5"/>
                      <a:pt x="0" y="7"/>
                    </a:cubicBezTo>
                    <a:cubicBezTo>
                      <a:pt x="0" y="9"/>
                      <a:pt x="0" y="10"/>
                      <a:pt x="1" y="11"/>
                    </a:cubicBezTo>
                    <a:cubicBezTo>
                      <a:pt x="2" y="13"/>
                      <a:pt x="4" y="13"/>
                      <a:pt x="6" y="13"/>
                    </a:cubicBezTo>
                    <a:cubicBezTo>
                      <a:pt x="7" y="13"/>
                      <a:pt x="9" y="13"/>
                      <a:pt x="10" y="13"/>
                    </a:cubicBezTo>
                    <a:cubicBezTo>
                      <a:pt x="10" y="10"/>
                      <a:pt x="10" y="10"/>
                      <a:pt x="10" y="10"/>
                    </a:cubicBezTo>
                    <a:cubicBezTo>
                      <a:pt x="10" y="10"/>
                      <a:pt x="10" y="10"/>
                      <a:pt x="10" y="10"/>
                    </a:cubicBezTo>
                    <a:cubicBezTo>
                      <a:pt x="10" y="10"/>
                      <a:pt x="10" y="10"/>
                      <a:pt x="10" y="10"/>
                    </a:cubicBezTo>
                    <a:cubicBezTo>
                      <a:pt x="8" y="11"/>
                      <a:pt x="6" y="11"/>
                      <a:pt x="6" y="11"/>
                    </a:cubicBezTo>
                    <a:cubicBezTo>
                      <a:pt x="5" y="11"/>
                      <a:pt x="4" y="11"/>
                      <a:pt x="3" y="10"/>
                    </a:cubicBezTo>
                    <a:cubicBezTo>
                      <a:pt x="3" y="9"/>
                      <a:pt x="2" y="8"/>
                      <a:pt x="2" y="7"/>
                    </a:cubicBezTo>
                    <a:cubicBezTo>
                      <a:pt x="2" y="6"/>
                      <a:pt x="3" y="5"/>
                      <a:pt x="3" y="4"/>
                    </a:cubicBezTo>
                    <a:cubicBezTo>
                      <a:pt x="4" y="3"/>
                      <a:pt x="5" y="3"/>
                      <a:pt x="6" y="3"/>
                    </a:cubicBezTo>
                    <a:cubicBezTo>
                      <a:pt x="6" y="3"/>
                      <a:pt x="6" y="3"/>
                      <a:pt x="6" y="3"/>
                    </a:cubicBezTo>
                    <a:cubicBezTo>
                      <a:pt x="7" y="2"/>
                      <a:pt x="8" y="2"/>
                      <a:pt x="10" y="3"/>
                    </a:cubicBezTo>
                    <a:cubicBezTo>
                      <a:pt x="10" y="3"/>
                      <a:pt x="10" y="3"/>
                      <a:pt x="10" y="3"/>
                    </a:cubicBezTo>
                    <a:cubicBezTo>
                      <a:pt x="10" y="1"/>
                      <a:pt x="10" y="1"/>
                      <a:pt x="10" y="1"/>
                    </a:cubicBezTo>
                    <a:cubicBezTo>
                      <a:pt x="10" y="1"/>
                      <a:pt x="10" y="1"/>
                      <a:pt x="10" y="1"/>
                    </a:cubicBezTo>
                    <a:cubicBezTo>
                      <a:pt x="8" y="1"/>
                      <a:pt x="7" y="0"/>
                      <a:pt x="6" y="0"/>
                    </a:cubicBezTo>
                    <a:cubicBezTo>
                      <a:pt x="4" y="0"/>
                      <a:pt x="2" y="1"/>
                      <a:pt x="1" y="2"/>
                    </a:cubicBezTo>
                  </a:path>
                </a:pathLst>
              </a:custGeom>
              <a:solidFill>
                <a:srgbClr val="00287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48" name="Freeform 112"/>
              <p:cNvSpPr>
                <a:spLocks noEditPoints="1"/>
              </p:cNvSpPr>
              <p:nvPr/>
            </p:nvSpPr>
            <p:spPr bwMode="auto">
              <a:xfrm>
                <a:off x="4837113" y="4005263"/>
                <a:ext cx="128588" cy="266700"/>
              </a:xfrm>
              <a:custGeom>
                <a:avLst/>
                <a:gdLst>
                  <a:gd name="T0" fmla="*/ 1 w 34"/>
                  <a:gd name="T1" fmla="*/ 1 h 71"/>
                  <a:gd name="T2" fmla="*/ 0 w 34"/>
                  <a:gd name="T3" fmla="*/ 1 h 71"/>
                  <a:gd name="T4" fmla="*/ 2 w 34"/>
                  <a:gd name="T5" fmla="*/ 23 h 71"/>
                  <a:gd name="T6" fmla="*/ 21 w 34"/>
                  <a:gd name="T7" fmla="*/ 43 h 71"/>
                  <a:gd name="T8" fmla="*/ 4 w 34"/>
                  <a:gd name="T9" fmla="*/ 62 h 71"/>
                  <a:gd name="T10" fmla="*/ 4 w 34"/>
                  <a:gd name="T11" fmla="*/ 64 h 71"/>
                  <a:gd name="T12" fmla="*/ 20 w 34"/>
                  <a:gd name="T13" fmla="*/ 68 h 71"/>
                  <a:gd name="T14" fmla="*/ 33 w 34"/>
                  <a:gd name="T15" fmla="*/ 68 h 71"/>
                  <a:gd name="T16" fmla="*/ 34 w 34"/>
                  <a:gd name="T17" fmla="*/ 68 h 71"/>
                  <a:gd name="T18" fmla="*/ 1 w 34"/>
                  <a:gd name="T19" fmla="*/ 1 h 71"/>
                  <a:gd name="T20" fmla="*/ 15 w 34"/>
                  <a:gd name="T21" fmla="*/ 43 h 71"/>
                  <a:gd name="T22" fmla="*/ 2 w 34"/>
                  <a:gd name="T23" fmla="*/ 26 h 71"/>
                  <a:gd name="T24" fmla="*/ 4 w 34"/>
                  <a:gd name="T25" fmla="*/ 59 h 71"/>
                  <a:gd name="T26" fmla="*/ 15 w 34"/>
                  <a:gd name="T27" fmla="*/ 43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4" h="71">
                    <a:moveTo>
                      <a:pt x="1" y="1"/>
                    </a:moveTo>
                    <a:cubicBezTo>
                      <a:pt x="0" y="0"/>
                      <a:pt x="0" y="1"/>
                      <a:pt x="0" y="1"/>
                    </a:cubicBezTo>
                    <a:cubicBezTo>
                      <a:pt x="0" y="1"/>
                      <a:pt x="1" y="11"/>
                      <a:pt x="2" y="23"/>
                    </a:cubicBezTo>
                    <a:cubicBezTo>
                      <a:pt x="13" y="24"/>
                      <a:pt x="21" y="32"/>
                      <a:pt x="21" y="43"/>
                    </a:cubicBezTo>
                    <a:cubicBezTo>
                      <a:pt x="21" y="52"/>
                      <a:pt x="14" y="60"/>
                      <a:pt x="4" y="62"/>
                    </a:cubicBezTo>
                    <a:cubicBezTo>
                      <a:pt x="4" y="63"/>
                      <a:pt x="4" y="64"/>
                      <a:pt x="4" y="64"/>
                    </a:cubicBezTo>
                    <a:cubicBezTo>
                      <a:pt x="4" y="67"/>
                      <a:pt x="9" y="71"/>
                      <a:pt x="20" y="68"/>
                    </a:cubicBezTo>
                    <a:cubicBezTo>
                      <a:pt x="29" y="66"/>
                      <a:pt x="33" y="67"/>
                      <a:pt x="33" y="68"/>
                    </a:cubicBezTo>
                    <a:cubicBezTo>
                      <a:pt x="34" y="68"/>
                      <a:pt x="34" y="68"/>
                      <a:pt x="34" y="68"/>
                    </a:cubicBezTo>
                    <a:cubicBezTo>
                      <a:pt x="30" y="28"/>
                      <a:pt x="6" y="6"/>
                      <a:pt x="1" y="1"/>
                    </a:cubicBezTo>
                    <a:moveTo>
                      <a:pt x="15" y="43"/>
                    </a:moveTo>
                    <a:cubicBezTo>
                      <a:pt x="15" y="34"/>
                      <a:pt x="9" y="27"/>
                      <a:pt x="2" y="26"/>
                    </a:cubicBezTo>
                    <a:cubicBezTo>
                      <a:pt x="2" y="38"/>
                      <a:pt x="3" y="52"/>
                      <a:pt x="4" y="59"/>
                    </a:cubicBezTo>
                    <a:cubicBezTo>
                      <a:pt x="10" y="57"/>
                      <a:pt x="15" y="50"/>
                      <a:pt x="15" y="43"/>
                    </a:cubicBezTo>
                  </a:path>
                </a:pathLst>
              </a:custGeom>
              <a:solidFill>
                <a:srgbClr val="005B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49" name="Freeform 113"/>
              <p:cNvSpPr>
                <a:spLocks noEditPoints="1"/>
              </p:cNvSpPr>
              <p:nvPr/>
            </p:nvSpPr>
            <p:spPr bwMode="auto">
              <a:xfrm>
                <a:off x="4702175" y="4005263"/>
                <a:ext cx="127000" cy="263525"/>
              </a:xfrm>
              <a:custGeom>
                <a:avLst/>
                <a:gdLst>
                  <a:gd name="T0" fmla="*/ 19 w 34"/>
                  <a:gd name="T1" fmla="*/ 43 h 70"/>
                  <a:gd name="T2" fmla="*/ 30 w 34"/>
                  <a:gd name="T3" fmla="*/ 59 h 70"/>
                  <a:gd name="T4" fmla="*/ 32 w 34"/>
                  <a:gd name="T5" fmla="*/ 26 h 70"/>
                  <a:gd name="T6" fmla="*/ 19 w 34"/>
                  <a:gd name="T7" fmla="*/ 43 h 70"/>
                  <a:gd name="T8" fmla="*/ 33 w 34"/>
                  <a:gd name="T9" fmla="*/ 1 h 70"/>
                  <a:gd name="T10" fmla="*/ 0 w 34"/>
                  <a:gd name="T11" fmla="*/ 67 h 70"/>
                  <a:gd name="T12" fmla="*/ 0 w 34"/>
                  <a:gd name="T13" fmla="*/ 67 h 70"/>
                  <a:gd name="T14" fmla="*/ 14 w 34"/>
                  <a:gd name="T15" fmla="*/ 68 h 70"/>
                  <a:gd name="T16" fmla="*/ 30 w 34"/>
                  <a:gd name="T17" fmla="*/ 64 h 70"/>
                  <a:gd name="T18" fmla="*/ 30 w 34"/>
                  <a:gd name="T19" fmla="*/ 62 h 70"/>
                  <a:gd name="T20" fmla="*/ 13 w 34"/>
                  <a:gd name="T21" fmla="*/ 43 h 70"/>
                  <a:gd name="T22" fmla="*/ 32 w 34"/>
                  <a:gd name="T23" fmla="*/ 23 h 70"/>
                  <a:gd name="T24" fmla="*/ 33 w 34"/>
                  <a:gd name="T25" fmla="*/ 1 h 70"/>
                  <a:gd name="T26" fmla="*/ 33 w 34"/>
                  <a:gd name="T27" fmla="*/ 1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4" h="70">
                    <a:moveTo>
                      <a:pt x="19" y="43"/>
                    </a:moveTo>
                    <a:cubicBezTo>
                      <a:pt x="19" y="50"/>
                      <a:pt x="24" y="57"/>
                      <a:pt x="30" y="59"/>
                    </a:cubicBezTo>
                    <a:cubicBezTo>
                      <a:pt x="31" y="52"/>
                      <a:pt x="31" y="38"/>
                      <a:pt x="32" y="26"/>
                    </a:cubicBezTo>
                    <a:cubicBezTo>
                      <a:pt x="25" y="27"/>
                      <a:pt x="19" y="34"/>
                      <a:pt x="19" y="43"/>
                    </a:cubicBezTo>
                    <a:moveTo>
                      <a:pt x="33" y="1"/>
                    </a:moveTo>
                    <a:cubicBezTo>
                      <a:pt x="27" y="6"/>
                      <a:pt x="4" y="28"/>
                      <a:pt x="0" y="67"/>
                    </a:cubicBezTo>
                    <a:cubicBezTo>
                      <a:pt x="0" y="67"/>
                      <a:pt x="0" y="67"/>
                      <a:pt x="0" y="67"/>
                    </a:cubicBezTo>
                    <a:cubicBezTo>
                      <a:pt x="1" y="67"/>
                      <a:pt x="5" y="66"/>
                      <a:pt x="14" y="68"/>
                    </a:cubicBezTo>
                    <a:cubicBezTo>
                      <a:pt x="25" y="70"/>
                      <a:pt x="30" y="66"/>
                      <a:pt x="30" y="64"/>
                    </a:cubicBezTo>
                    <a:cubicBezTo>
                      <a:pt x="30" y="63"/>
                      <a:pt x="30" y="63"/>
                      <a:pt x="30" y="62"/>
                    </a:cubicBezTo>
                    <a:cubicBezTo>
                      <a:pt x="20" y="60"/>
                      <a:pt x="13" y="52"/>
                      <a:pt x="13" y="43"/>
                    </a:cubicBezTo>
                    <a:cubicBezTo>
                      <a:pt x="13" y="32"/>
                      <a:pt x="21" y="24"/>
                      <a:pt x="32" y="23"/>
                    </a:cubicBezTo>
                    <a:cubicBezTo>
                      <a:pt x="33" y="11"/>
                      <a:pt x="33" y="1"/>
                      <a:pt x="33" y="1"/>
                    </a:cubicBezTo>
                    <a:cubicBezTo>
                      <a:pt x="33" y="1"/>
                      <a:pt x="34" y="0"/>
                      <a:pt x="33" y="1"/>
                    </a:cubicBezTo>
                  </a:path>
                </a:pathLst>
              </a:custGeom>
              <a:solidFill>
                <a:srgbClr val="00287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50" name="Freeform 114"/>
              <p:cNvSpPr>
                <a:spLocks noEditPoints="1"/>
              </p:cNvSpPr>
              <p:nvPr/>
            </p:nvSpPr>
            <p:spPr bwMode="auto">
              <a:xfrm>
                <a:off x="5524500" y="4294188"/>
                <a:ext cx="52388" cy="52388"/>
              </a:xfrm>
              <a:custGeom>
                <a:avLst/>
                <a:gdLst>
                  <a:gd name="T0" fmla="*/ 13 w 14"/>
                  <a:gd name="T1" fmla="*/ 10 h 14"/>
                  <a:gd name="T2" fmla="*/ 9 w 14"/>
                  <a:gd name="T3" fmla="*/ 10 h 14"/>
                  <a:gd name="T4" fmla="*/ 9 w 14"/>
                  <a:gd name="T5" fmla="*/ 12 h 14"/>
                  <a:gd name="T6" fmla="*/ 13 w 14"/>
                  <a:gd name="T7" fmla="*/ 12 h 14"/>
                  <a:gd name="T8" fmla="*/ 13 w 14"/>
                  <a:gd name="T9" fmla="*/ 10 h 14"/>
                  <a:gd name="T10" fmla="*/ 13 w 14"/>
                  <a:gd name="T11" fmla="*/ 7 h 14"/>
                  <a:gd name="T12" fmla="*/ 9 w 14"/>
                  <a:gd name="T13" fmla="*/ 7 h 14"/>
                  <a:gd name="T14" fmla="*/ 9 w 14"/>
                  <a:gd name="T15" fmla="*/ 9 h 14"/>
                  <a:gd name="T16" fmla="*/ 13 w 14"/>
                  <a:gd name="T17" fmla="*/ 9 h 14"/>
                  <a:gd name="T18" fmla="*/ 13 w 14"/>
                  <a:gd name="T19" fmla="*/ 7 h 14"/>
                  <a:gd name="T20" fmla="*/ 13 w 14"/>
                  <a:gd name="T21" fmla="*/ 5 h 14"/>
                  <a:gd name="T22" fmla="*/ 13 w 14"/>
                  <a:gd name="T23" fmla="*/ 3 h 14"/>
                  <a:gd name="T24" fmla="*/ 12 w 14"/>
                  <a:gd name="T25" fmla="*/ 3 h 14"/>
                  <a:gd name="T26" fmla="*/ 9 w 14"/>
                  <a:gd name="T27" fmla="*/ 3 h 14"/>
                  <a:gd name="T28" fmla="*/ 9 w 14"/>
                  <a:gd name="T29" fmla="*/ 5 h 14"/>
                  <a:gd name="T30" fmla="*/ 13 w 14"/>
                  <a:gd name="T31" fmla="*/ 5 h 14"/>
                  <a:gd name="T32" fmla="*/ 14 w 14"/>
                  <a:gd name="T33" fmla="*/ 2 h 14"/>
                  <a:gd name="T34" fmla="*/ 14 w 14"/>
                  <a:gd name="T35" fmla="*/ 14 h 14"/>
                  <a:gd name="T36" fmla="*/ 13 w 14"/>
                  <a:gd name="T37" fmla="*/ 14 h 14"/>
                  <a:gd name="T38" fmla="*/ 13 w 14"/>
                  <a:gd name="T39" fmla="*/ 14 h 14"/>
                  <a:gd name="T40" fmla="*/ 9 w 14"/>
                  <a:gd name="T41" fmla="*/ 14 h 14"/>
                  <a:gd name="T42" fmla="*/ 9 w 14"/>
                  <a:gd name="T43" fmla="*/ 14 h 14"/>
                  <a:gd name="T44" fmla="*/ 7 w 14"/>
                  <a:gd name="T45" fmla="*/ 14 h 14"/>
                  <a:gd name="T46" fmla="*/ 7 w 14"/>
                  <a:gd name="T47" fmla="*/ 9 h 14"/>
                  <a:gd name="T48" fmla="*/ 6 w 14"/>
                  <a:gd name="T49" fmla="*/ 9 h 14"/>
                  <a:gd name="T50" fmla="*/ 5 w 14"/>
                  <a:gd name="T51" fmla="*/ 8 h 14"/>
                  <a:gd name="T52" fmla="*/ 5 w 14"/>
                  <a:gd name="T53" fmla="*/ 14 h 14"/>
                  <a:gd name="T54" fmla="*/ 3 w 14"/>
                  <a:gd name="T55" fmla="*/ 14 h 14"/>
                  <a:gd name="T56" fmla="*/ 3 w 14"/>
                  <a:gd name="T57" fmla="*/ 9 h 14"/>
                  <a:gd name="T58" fmla="*/ 1 w 14"/>
                  <a:gd name="T59" fmla="*/ 11 h 14"/>
                  <a:gd name="T60" fmla="*/ 0 w 14"/>
                  <a:gd name="T61" fmla="*/ 10 h 14"/>
                  <a:gd name="T62" fmla="*/ 3 w 14"/>
                  <a:gd name="T63" fmla="*/ 5 h 14"/>
                  <a:gd name="T64" fmla="*/ 1 w 14"/>
                  <a:gd name="T65" fmla="*/ 5 h 14"/>
                  <a:gd name="T66" fmla="*/ 1 w 14"/>
                  <a:gd name="T67" fmla="*/ 3 h 14"/>
                  <a:gd name="T68" fmla="*/ 3 w 14"/>
                  <a:gd name="T69" fmla="*/ 3 h 14"/>
                  <a:gd name="T70" fmla="*/ 3 w 14"/>
                  <a:gd name="T71" fmla="*/ 0 h 14"/>
                  <a:gd name="T72" fmla="*/ 5 w 14"/>
                  <a:gd name="T73" fmla="*/ 0 h 14"/>
                  <a:gd name="T74" fmla="*/ 5 w 14"/>
                  <a:gd name="T75" fmla="*/ 3 h 14"/>
                  <a:gd name="T76" fmla="*/ 6 w 14"/>
                  <a:gd name="T77" fmla="*/ 3 h 14"/>
                  <a:gd name="T78" fmla="*/ 6 w 14"/>
                  <a:gd name="T79" fmla="*/ 5 h 14"/>
                  <a:gd name="T80" fmla="*/ 5 w 14"/>
                  <a:gd name="T81" fmla="*/ 5 h 14"/>
                  <a:gd name="T82" fmla="*/ 5 w 14"/>
                  <a:gd name="T83" fmla="*/ 7 h 14"/>
                  <a:gd name="T84" fmla="*/ 5 w 14"/>
                  <a:gd name="T85" fmla="*/ 6 h 14"/>
                  <a:gd name="T86" fmla="*/ 7 w 14"/>
                  <a:gd name="T87" fmla="*/ 9 h 14"/>
                  <a:gd name="T88" fmla="*/ 7 w 14"/>
                  <a:gd name="T89" fmla="*/ 1 h 14"/>
                  <a:gd name="T90" fmla="*/ 14 w 14"/>
                  <a:gd name="T91" fmla="*/ 1 h 14"/>
                  <a:gd name="T92" fmla="*/ 14 w 14"/>
                  <a:gd name="T93" fmla="*/ 2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4" h="14">
                    <a:moveTo>
                      <a:pt x="13" y="10"/>
                    </a:moveTo>
                    <a:cubicBezTo>
                      <a:pt x="9" y="10"/>
                      <a:pt x="9" y="10"/>
                      <a:pt x="9" y="10"/>
                    </a:cubicBezTo>
                    <a:cubicBezTo>
                      <a:pt x="9" y="12"/>
                      <a:pt x="9" y="12"/>
                      <a:pt x="9" y="12"/>
                    </a:cubicBezTo>
                    <a:cubicBezTo>
                      <a:pt x="13" y="12"/>
                      <a:pt x="13" y="12"/>
                      <a:pt x="13" y="12"/>
                    </a:cubicBezTo>
                    <a:lnTo>
                      <a:pt x="13" y="10"/>
                    </a:lnTo>
                    <a:close/>
                    <a:moveTo>
                      <a:pt x="13" y="7"/>
                    </a:moveTo>
                    <a:cubicBezTo>
                      <a:pt x="9" y="7"/>
                      <a:pt x="9" y="7"/>
                      <a:pt x="9" y="7"/>
                    </a:cubicBezTo>
                    <a:cubicBezTo>
                      <a:pt x="9" y="9"/>
                      <a:pt x="9" y="9"/>
                      <a:pt x="9" y="9"/>
                    </a:cubicBezTo>
                    <a:cubicBezTo>
                      <a:pt x="13" y="9"/>
                      <a:pt x="13" y="9"/>
                      <a:pt x="13" y="9"/>
                    </a:cubicBezTo>
                    <a:lnTo>
                      <a:pt x="13" y="7"/>
                    </a:lnTo>
                    <a:close/>
                    <a:moveTo>
                      <a:pt x="13" y="5"/>
                    </a:moveTo>
                    <a:cubicBezTo>
                      <a:pt x="13" y="3"/>
                      <a:pt x="13" y="3"/>
                      <a:pt x="13" y="3"/>
                    </a:cubicBezTo>
                    <a:cubicBezTo>
                      <a:pt x="12" y="3"/>
                      <a:pt x="12" y="3"/>
                      <a:pt x="12" y="3"/>
                    </a:cubicBezTo>
                    <a:cubicBezTo>
                      <a:pt x="9" y="3"/>
                      <a:pt x="9" y="3"/>
                      <a:pt x="9" y="3"/>
                    </a:cubicBezTo>
                    <a:cubicBezTo>
                      <a:pt x="9" y="5"/>
                      <a:pt x="9" y="5"/>
                      <a:pt x="9" y="5"/>
                    </a:cubicBezTo>
                    <a:lnTo>
                      <a:pt x="13" y="5"/>
                    </a:lnTo>
                    <a:close/>
                    <a:moveTo>
                      <a:pt x="14" y="2"/>
                    </a:moveTo>
                    <a:cubicBezTo>
                      <a:pt x="14" y="3"/>
                      <a:pt x="14" y="14"/>
                      <a:pt x="14" y="14"/>
                    </a:cubicBezTo>
                    <a:cubicBezTo>
                      <a:pt x="13" y="14"/>
                      <a:pt x="13" y="14"/>
                      <a:pt x="13" y="14"/>
                    </a:cubicBezTo>
                    <a:cubicBezTo>
                      <a:pt x="13" y="14"/>
                      <a:pt x="13" y="14"/>
                      <a:pt x="13" y="14"/>
                    </a:cubicBezTo>
                    <a:cubicBezTo>
                      <a:pt x="9" y="14"/>
                      <a:pt x="9" y="14"/>
                      <a:pt x="9" y="14"/>
                    </a:cubicBezTo>
                    <a:cubicBezTo>
                      <a:pt x="9" y="14"/>
                      <a:pt x="9" y="14"/>
                      <a:pt x="9" y="14"/>
                    </a:cubicBezTo>
                    <a:cubicBezTo>
                      <a:pt x="7" y="14"/>
                      <a:pt x="7" y="14"/>
                      <a:pt x="7" y="14"/>
                    </a:cubicBezTo>
                    <a:cubicBezTo>
                      <a:pt x="7" y="14"/>
                      <a:pt x="7" y="12"/>
                      <a:pt x="7" y="9"/>
                    </a:cubicBezTo>
                    <a:cubicBezTo>
                      <a:pt x="6" y="9"/>
                      <a:pt x="6" y="9"/>
                      <a:pt x="6" y="9"/>
                    </a:cubicBezTo>
                    <a:cubicBezTo>
                      <a:pt x="5" y="9"/>
                      <a:pt x="5" y="8"/>
                      <a:pt x="5" y="8"/>
                    </a:cubicBezTo>
                    <a:cubicBezTo>
                      <a:pt x="5" y="12"/>
                      <a:pt x="5" y="14"/>
                      <a:pt x="5" y="14"/>
                    </a:cubicBezTo>
                    <a:cubicBezTo>
                      <a:pt x="3" y="14"/>
                      <a:pt x="3" y="14"/>
                      <a:pt x="3" y="14"/>
                    </a:cubicBezTo>
                    <a:cubicBezTo>
                      <a:pt x="3" y="14"/>
                      <a:pt x="3" y="11"/>
                      <a:pt x="3" y="9"/>
                    </a:cubicBezTo>
                    <a:cubicBezTo>
                      <a:pt x="3" y="9"/>
                      <a:pt x="1" y="11"/>
                      <a:pt x="1" y="11"/>
                    </a:cubicBezTo>
                    <a:cubicBezTo>
                      <a:pt x="1" y="11"/>
                      <a:pt x="1" y="10"/>
                      <a:pt x="0" y="10"/>
                    </a:cubicBezTo>
                    <a:cubicBezTo>
                      <a:pt x="2" y="8"/>
                      <a:pt x="3" y="6"/>
                      <a:pt x="3" y="5"/>
                    </a:cubicBezTo>
                    <a:cubicBezTo>
                      <a:pt x="1" y="5"/>
                      <a:pt x="1" y="5"/>
                      <a:pt x="1" y="5"/>
                    </a:cubicBezTo>
                    <a:cubicBezTo>
                      <a:pt x="1" y="3"/>
                      <a:pt x="1" y="3"/>
                      <a:pt x="1" y="3"/>
                    </a:cubicBezTo>
                    <a:cubicBezTo>
                      <a:pt x="3" y="3"/>
                      <a:pt x="3" y="3"/>
                      <a:pt x="3" y="3"/>
                    </a:cubicBezTo>
                    <a:cubicBezTo>
                      <a:pt x="3" y="0"/>
                      <a:pt x="3" y="0"/>
                      <a:pt x="3" y="0"/>
                    </a:cubicBezTo>
                    <a:cubicBezTo>
                      <a:pt x="5" y="0"/>
                      <a:pt x="5" y="0"/>
                      <a:pt x="5" y="0"/>
                    </a:cubicBezTo>
                    <a:cubicBezTo>
                      <a:pt x="5" y="3"/>
                      <a:pt x="5" y="3"/>
                      <a:pt x="5" y="3"/>
                    </a:cubicBezTo>
                    <a:cubicBezTo>
                      <a:pt x="6" y="3"/>
                      <a:pt x="6" y="3"/>
                      <a:pt x="6" y="3"/>
                    </a:cubicBezTo>
                    <a:cubicBezTo>
                      <a:pt x="6" y="5"/>
                      <a:pt x="6" y="5"/>
                      <a:pt x="6" y="5"/>
                    </a:cubicBezTo>
                    <a:cubicBezTo>
                      <a:pt x="5" y="5"/>
                      <a:pt x="5" y="5"/>
                      <a:pt x="5" y="5"/>
                    </a:cubicBezTo>
                    <a:cubicBezTo>
                      <a:pt x="5" y="7"/>
                      <a:pt x="5" y="7"/>
                      <a:pt x="5" y="7"/>
                    </a:cubicBezTo>
                    <a:cubicBezTo>
                      <a:pt x="5" y="6"/>
                      <a:pt x="5" y="6"/>
                      <a:pt x="5" y="6"/>
                    </a:cubicBezTo>
                    <a:cubicBezTo>
                      <a:pt x="7" y="9"/>
                      <a:pt x="7" y="9"/>
                      <a:pt x="7" y="9"/>
                    </a:cubicBezTo>
                    <a:cubicBezTo>
                      <a:pt x="7" y="1"/>
                      <a:pt x="7" y="1"/>
                      <a:pt x="7" y="1"/>
                    </a:cubicBezTo>
                    <a:cubicBezTo>
                      <a:pt x="14" y="1"/>
                      <a:pt x="14" y="1"/>
                      <a:pt x="14" y="1"/>
                    </a:cubicBezTo>
                    <a:cubicBezTo>
                      <a:pt x="14" y="1"/>
                      <a:pt x="14" y="1"/>
                      <a:pt x="14" y="2"/>
                    </a:cubicBezTo>
                  </a:path>
                </a:pathLst>
              </a:custGeom>
              <a:solidFill>
                <a:srgbClr val="00287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51" name="Freeform 115"/>
              <p:cNvSpPr>
                <a:spLocks noEditPoints="1"/>
              </p:cNvSpPr>
              <p:nvPr/>
            </p:nvSpPr>
            <p:spPr bwMode="auto">
              <a:xfrm>
                <a:off x="5618163" y="4294188"/>
                <a:ext cx="53975" cy="52388"/>
              </a:xfrm>
              <a:custGeom>
                <a:avLst/>
                <a:gdLst>
                  <a:gd name="T0" fmla="*/ 8 w 14"/>
                  <a:gd name="T1" fmla="*/ 4 h 14"/>
                  <a:gd name="T2" fmla="*/ 7 w 14"/>
                  <a:gd name="T3" fmla="*/ 5 h 14"/>
                  <a:gd name="T4" fmla="*/ 5 w 14"/>
                  <a:gd name="T5" fmla="*/ 2 h 14"/>
                  <a:gd name="T6" fmla="*/ 6 w 14"/>
                  <a:gd name="T7" fmla="*/ 1 h 14"/>
                  <a:gd name="T8" fmla="*/ 8 w 14"/>
                  <a:gd name="T9" fmla="*/ 4 h 14"/>
                  <a:gd name="T10" fmla="*/ 14 w 14"/>
                  <a:gd name="T11" fmla="*/ 10 h 14"/>
                  <a:gd name="T12" fmla="*/ 10 w 14"/>
                  <a:gd name="T13" fmla="*/ 10 h 14"/>
                  <a:gd name="T14" fmla="*/ 10 w 14"/>
                  <a:gd name="T15" fmla="*/ 14 h 14"/>
                  <a:gd name="T16" fmla="*/ 8 w 14"/>
                  <a:gd name="T17" fmla="*/ 14 h 14"/>
                  <a:gd name="T18" fmla="*/ 8 w 14"/>
                  <a:gd name="T19" fmla="*/ 10 h 14"/>
                  <a:gd name="T20" fmla="*/ 4 w 14"/>
                  <a:gd name="T21" fmla="*/ 10 h 14"/>
                  <a:gd name="T22" fmla="*/ 4 w 14"/>
                  <a:gd name="T23" fmla="*/ 9 h 14"/>
                  <a:gd name="T24" fmla="*/ 8 w 14"/>
                  <a:gd name="T25" fmla="*/ 9 h 14"/>
                  <a:gd name="T26" fmla="*/ 8 w 14"/>
                  <a:gd name="T27" fmla="*/ 7 h 14"/>
                  <a:gd name="T28" fmla="*/ 5 w 14"/>
                  <a:gd name="T29" fmla="*/ 7 h 14"/>
                  <a:gd name="T30" fmla="*/ 5 w 14"/>
                  <a:gd name="T31" fmla="*/ 5 h 14"/>
                  <a:gd name="T32" fmla="*/ 8 w 14"/>
                  <a:gd name="T33" fmla="*/ 5 h 14"/>
                  <a:gd name="T34" fmla="*/ 8 w 14"/>
                  <a:gd name="T35" fmla="*/ 0 h 14"/>
                  <a:gd name="T36" fmla="*/ 10 w 14"/>
                  <a:gd name="T37" fmla="*/ 0 h 14"/>
                  <a:gd name="T38" fmla="*/ 10 w 14"/>
                  <a:gd name="T39" fmla="*/ 5 h 14"/>
                  <a:gd name="T40" fmla="*/ 12 w 14"/>
                  <a:gd name="T41" fmla="*/ 5 h 14"/>
                  <a:gd name="T42" fmla="*/ 11 w 14"/>
                  <a:gd name="T43" fmla="*/ 4 h 14"/>
                  <a:gd name="T44" fmla="*/ 13 w 14"/>
                  <a:gd name="T45" fmla="*/ 1 h 14"/>
                  <a:gd name="T46" fmla="*/ 14 w 14"/>
                  <a:gd name="T47" fmla="*/ 2 h 14"/>
                  <a:gd name="T48" fmla="*/ 12 w 14"/>
                  <a:gd name="T49" fmla="*/ 5 h 14"/>
                  <a:gd name="T50" fmla="*/ 14 w 14"/>
                  <a:gd name="T51" fmla="*/ 5 h 14"/>
                  <a:gd name="T52" fmla="*/ 14 w 14"/>
                  <a:gd name="T53" fmla="*/ 7 h 14"/>
                  <a:gd name="T54" fmla="*/ 10 w 14"/>
                  <a:gd name="T55" fmla="*/ 7 h 14"/>
                  <a:gd name="T56" fmla="*/ 10 w 14"/>
                  <a:gd name="T57" fmla="*/ 9 h 14"/>
                  <a:gd name="T58" fmla="*/ 14 w 14"/>
                  <a:gd name="T59" fmla="*/ 9 h 14"/>
                  <a:gd name="T60" fmla="*/ 14 w 14"/>
                  <a:gd name="T61" fmla="*/ 10 h 14"/>
                  <a:gd name="T62" fmla="*/ 5 w 14"/>
                  <a:gd name="T63" fmla="*/ 1 h 14"/>
                  <a:gd name="T64" fmla="*/ 3 w 14"/>
                  <a:gd name="T65" fmla="*/ 4 h 14"/>
                  <a:gd name="T66" fmla="*/ 4 w 14"/>
                  <a:gd name="T67" fmla="*/ 4 h 14"/>
                  <a:gd name="T68" fmla="*/ 4 w 14"/>
                  <a:gd name="T69" fmla="*/ 14 h 14"/>
                  <a:gd name="T70" fmla="*/ 2 w 14"/>
                  <a:gd name="T71" fmla="*/ 14 h 14"/>
                  <a:gd name="T72" fmla="*/ 2 w 14"/>
                  <a:gd name="T73" fmla="*/ 6 h 14"/>
                  <a:gd name="T74" fmla="*/ 1 w 14"/>
                  <a:gd name="T75" fmla="*/ 8 h 14"/>
                  <a:gd name="T76" fmla="*/ 0 w 14"/>
                  <a:gd name="T77" fmla="*/ 6 h 14"/>
                  <a:gd name="T78" fmla="*/ 3 w 14"/>
                  <a:gd name="T79" fmla="*/ 0 h 14"/>
                  <a:gd name="T80" fmla="*/ 5 w 14"/>
                  <a:gd name="T81" fmla="*/ 1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 h="14">
                    <a:moveTo>
                      <a:pt x="8" y="4"/>
                    </a:moveTo>
                    <a:cubicBezTo>
                      <a:pt x="7" y="5"/>
                      <a:pt x="7" y="5"/>
                      <a:pt x="7" y="5"/>
                    </a:cubicBezTo>
                    <a:cubicBezTo>
                      <a:pt x="5" y="2"/>
                      <a:pt x="5" y="2"/>
                      <a:pt x="5" y="2"/>
                    </a:cubicBezTo>
                    <a:cubicBezTo>
                      <a:pt x="6" y="1"/>
                      <a:pt x="6" y="1"/>
                      <a:pt x="6" y="1"/>
                    </a:cubicBezTo>
                    <a:lnTo>
                      <a:pt x="8" y="4"/>
                    </a:lnTo>
                    <a:close/>
                    <a:moveTo>
                      <a:pt x="14" y="10"/>
                    </a:moveTo>
                    <a:cubicBezTo>
                      <a:pt x="10" y="10"/>
                      <a:pt x="10" y="10"/>
                      <a:pt x="10" y="10"/>
                    </a:cubicBezTo>
                    <a:cubicBezTo>
                      <a:pt x="10" y="14"/>
                      <a:pt x="10" y="14"/>
                      <a:pt x="10" y="14"/>
                    </a:cubicBezTo>
                    <a:cubicBezTo>
                      <a:pt x="8" y="14"/>
                      <a:pt x="8" y="14"/>
                      <a:pt x="8" y="14"/>
                    </a:cubicBezTo>
                    <a:cubicBezTo>
                      <a:pt x="8" y="10"/>
                      <a:pt x="8" y="10"/>
                      <a:pt x="8" y="10"/>
                    </a:cubicBezTo>
                    <a:cubicBezTo>
                      <a:pt x="4" y="10"/>
                      <a:pt x="4" y="10"/>
                      <a:pt x="4" y="10"/>
                    </a:cubicBezTo>
                    <a:cubicBezTo>
                      <a:pt x="4" y="9"/>
                      <a:pt x="4" y="9"/>
                      <a:pt x="4" y="9"/>
                    </a:cubicBezTo>
                    <a:cubicBezTo>
                      <a:pt x="8" y="9"/>
                      <a:pt x="8" y="9"/>
                      <a:pt x="8" y="9"/>
                    </a:cubicBezTo>
                    <a:cubicBezTo>
                      <a:pt x="8" y="7"/>
                      <a:pt x="8" y="7"/>
                      <a:pt x="8" y="7"/>
                    </a:cubicBezTo>
                    <a:cubicBezTo>
                      <a:pt x="5" y="7"/>
                      <a:pt x="5" y="7"/>
                      <a:pt x="5" y="7"/>
                    </a:cubicBezTo>
                    <a:cubicBezTo>
                      <a:pt x="5" y="5"/>
                      <a:pt x="5" y="5"/>
                      <a:pt x="5" y="5"/>
                    </a:cubicBezTo>
                    <a:cubicBezTo>
                      <a:pt x="8" y="5"/>
                      <a:pt x="8" y="5"/>
                      <a:pt x="8" y="5"/>
                    </a:cubicBezTo>
                    <a:cubicBezTo>
                      <a:pt x="8" y="0"/>
                      <a:pt x="8" y="0"/>
                      <a:pt x="8" y="0"/>
                    </a:cubicBezTo>
                    <a:cubicBezTo>
                      <a:pt x="10" y="0"/>
                      <a:pt x="10" y="0"/>
                      <a:pt x="10" y="0"/>
                    </a:cubicBezTo>
                    <a:cubicBezTo>
                      <a:pt x="10" y="5"/>
                      <a:pt x="10" y="5"/>
                      <a:pt x="10" y="5"/>
                    </a:cubicBezTo>
                    <a:cubicBezTo>
                      <a:pt x="12" y="5"/>
                      <a:pt x="12" y="5"/>
                      <a:pt x="12" y="5"/>
                    </a:cubicBezTo>
                    <a:cubicBezTo>
                      <a:pt x="11" y="4"/>
                      <a:pt x="11" y="4"/>
                      <a:pt x="11" y="4"/>
                    </a:cubicBezTo>
                    <a:cubicBezTo>
                      <a:pt x="13" y="1"/>
                      <a:pt x="13" y="1"/>
                      <a:pt x="13" y="1"/>
                    </a:cubicBezTo>
                    <a:cubicBezTo>
                      <a:pt x="14" y="2"/>
                      <a:pt x="14" y="2"/>
                      <a:pt x="14" y="2"/>
                    </a:cubicBezTo>
                    <a:cubicBezTo>
                      <a:pt x="14" y="2"/>
                      <a:pt x="13" y="4"/>
                      <a:pt x="12" y="5"/>
                    </a:cubicBezTo>
                    <a:cubicBezTo>
                      <a:pt x="13" y="5"/>
                      <a:pt x="14" y="5"/>
                      <a:pt x="14" y="5"/>
                    </a:cubicBezTo>
                    <a:cubicBezTo>
                      <a:pt x="14" y="7"/>
                      <a:pt x="14" y="7"/>
                      <a:pt x="14" y="7"/>
                    </a:cubicBezTo>
                    <a:cubicBezTo>
                      <a:pt x="10" y="7"/>
                      <a:pt x="10" y="7"/>
                      <a:pt x="10" y="7"/>
                    </a:cubicBezTo>
                    <a:cubicBezTo>
                      <a:pt x="10" y="9"/>
                      <a:pt x="10" y="9"/>
                      <a:pt x="10" y="9"/>
                    </a:cubicBezTo>
                    <a:cubicBezTo>
                      <a:pt x="14" y="9"/>
                      <a:pt x="14" y="9"/>
                      <a:pt x="14" y="9"/>
                    </a:cubicBezTo>
                    <a:lnTo>
                      <a:pt x="14" y="10"/>
                    </a:lnTo>
                    <a:close/>
                    <a:moveTo>
                      <a:pt x="5" y="1"/>
                    </a:moveTo>
                    <a:cubicBezTo>
                      <a:pt x="4" y="2"/>
                      <a:pt x="4" y="4"/>
                      <a:pt x="3" y="4"/>
                    </a:cubicBezTo>
                    <a:cubicBezTo>
                      <a:pt x="4" y="4"/>
                      <a:pt x="4" y="4"/>
                      <a:pt x="4" y="4"/>
                    </a:cubicBezTo>
                    <a:cubicBezTo>
                      <a:pt x="4" y="14"/>
                      <a:pt x="4" y="14"/>
                      <a:pt x="4" y="14"/>
                    </a:cubicBezTo>
                    <a:cubicBezTo>
                      <a:pt x="2" y="14"/>
                      <a:pt x="2" y="14"/>
                      <a:pt x="2" y="14"/>
                    </a:cubicBezTo>
                    <a:cubicBezTo>
                      <a:pt x="2" y="6"/>
                      <a:pt x="2" y="6"/>
                      <a:pt x="2" y="6"/>
                    </a:cubicBezTo>
                    <a:cubicBezTo>
                      <a:pt x="2" y="7"/>
                      <a:pt x="1" y="7"/>
                      <a:pt x="1" y="8"/>
                    </a:cubicBezTo>
                    <a:cubicBezTo>
                      <a:pt x="0" y="7"/>
                      <a:pt x="0" y="6"/>
                      <a:pt x="0" y="6"/>
                    </a:cubicBezTo>
                    <a:cubicBezTo>
                      <a:pt x="1" y="4"/>
                      <a:pt x="2" y="2"/>
                      <a:pt x="3" y="0"/>
                    </a:cubicBezTo>
                    <a:lnTo>
                      <a:pt x="5" y="1"/>
                    </a:lnTo>
                    <a:close/>
                  </a:path>
                </a:pathLst>
              </a:custGeom>
              <a:solidFill>
                <a:srgbClr val="00287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52" name="Freeform 116"/>
              <p:cNvSpPr>
                <a:spLocks/>
              </p:cNvSpPr>
              <p:nvPr/>
            </p:nvSpPr>
            <p:spPr bwMode="auto">
              <a:xfrm>
                <a:off x="5802313" y="4294188"/>
                <a:ext cx="57150" cy="52388"/>
              </a:xfrm>
              <a:custGeom>
                <a:avLst/>
                <a:gdLst>
                  <a:gd name="T0" fmla="*/ 15 w 15"/>
                  <a:gd name="T1" fmla="*/ 14 h 14"/>
                  <a:gd name="T2" fmla="*/ 0 w 15"/>
                  <a:gd name="T3" fmla="*/ 14 h 14"/>
                  <a:gd name="T4" fmla="*/ 0 w 15"/>
                  <a:gd name="T5" fmla="*/ 12 h 14"/>
                  <a:gd name="T6" fmla="*/ 7 w 15"/>
                  <a:gd name="T7" fmla="*/ 12 h 14"/>
                  <a:gd name="T8" fmla="*/ 7 w 15"/>
                  <a:gd name="T9" fmla="*/ 10 h 14"/>
                  <a:gd name="T10" fmla="*/ 3 w 15"/>
                  <a:gd name="T11" fmla="*/ 10 h 14"/>
                  <a:gd name="T12" fmla="*/ 3 w 15"/>
                  <a:gd name="T13" fmla="*/ 8 h 14"/>
                  <a:gd name="T14" fmla="*/ 7 w 15"/>
                  <a:gd name="T15" fmla="*/ 8 h 14"/>
                  <a:gd name="T16" fmla="*/ 7 w 15"/>
                  <a:gd name="T17" fmla="*/ 5 h 14"/>
                  <a:gd name="T18" fmla="*/ 4 w 15"/>
                  <a:gd name="T19" fmla="*/ 5 h 14"/>
                  <a:gd name="T20" fmla="*/ 2 w 15"/>
                  <a:gd name="T21" fmla="*/ 9 h 14"/>
                  <a:gd name="T22" fmla="*/ 0 w 15"/>
                  <a:gd name="T23" fmla="*/ 8 h 14"/>
                  <a:gd name="T24" fmla="*/ 3 w 15"/>
                  <a:gd name="T25" fmla="*/ 1 h 14"/>
                  <a:gd name="T26" fmla="*/ 5 w 15"/>
                  <a:gd name="T27" fmla="*/ 2 h 14"/>
                  <a:gd name="T28" fmla="*/ 5 w 15"/>
                  <a:gd name="T29" fmla="*/ 3 h 14"/>
                  <a:gd name="T30" fmla="*/ 7 w 15"/>
                  <a:gd name="T31" fmla="*/ 3 h 14"/>
                  <a:gd name="T32" fmla="*/ 7 w 15"/>
                  <a:gd name="T33" fmla="*/ 0 h 14"/>
                  <a:gd name="T34" fmla="*/ 9 w 15"/>
                  <a:gd name="T35" fmla="*/ 0 h 14"/>
                  <a:gd name="T36" fmla="*/ 9 w 15"/>
                  <a:gd name="T37" fmla="*/ 3 h 14"/>
                  <a:gd name="T38" fmla="*/ 14 w 15"/>
                  <a:gd name="T39" fmla="*/ 3 h 14"/>
                  <a:gd name="T40" fmla="*/ 14 w 15"/>
                  <a:gd name="T41" fmla="*/ 5 h 14"/>
                  <a:gd name="T42" fmla="*/ 9 w 15"/>
                  <a:gd name="T43" fmla="*/ 5 h 14"/>
                  <a:gd name="T44" fmla="*/ 9 w 15"/>
                  <a:gd name="T45" fmla="*/ 8 h 14"/>
                  <a:gd name="T46" fmla="*/ 13 w 15"/>
                  <a:gd name="T47" fmla="*/ 8 h 14"/>
                  <a:gd name="T48" fmla="*/ 13 w 15"/>
                  <a:gd name="T49" fmla="*/ 10 h 14"/>
                  <a:gd name="T50" fmla="*/ 9 w 15"/>
                  <a:gd name="T51" fmla="*/ 10 h 14"/>
                  <a:gd name="T52" fmla="*/ 9 w 15"/>
                  <a:gd name="T53" fmla="*/ 12 h 14"/>
                  <a:gd name="T54" fmla="*/ 15 w 15"/>
                  <a:gd name="T55" fmla="*/ 12 h 14"/>
                  <a:gd name="T56" fmla="*/ 15 w 15"/>
                  <a:gd name="T57"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5" h="14">
                    <a:moveTo>
                      <a:pt x="15" y="14"/>
                    </a:moveTo>
                    <a:cubicBezTo>
                      <a:pt x="0" y="14"/>
                      <a:pt x="0" y="14"/>
                      <a:pt x="0" y="14"/>
                    </a:cubicBezTo>
                    <a:cubicBezTo>
                      <a:pt x="0" y="12"/>
                      <a:pt x="0" y="12"/>
                      <a:pt x="0" y="12"/>
                    </a:cubicBezTo>
                    <a:cubicBezTo>
                      <a:pt x="7" y="12"/>
                      <a:pt x="7" y="12"/>
                      <a:pt x="7" y="12"/>
                    </a:cubicBezTo>
                    <a:cubicBezTo>
                      <a:pt x="7" y="10"/>
                      <a:pt x="7" y="10"/>
                      <a:pt x="7" y="10"/>
                    </a:cubicBezTo>
                    <a:cubicBezTo>
                      <a:pt x="3" y="10"/>
                      <a:pt x="3" y="10"/>
                      <a:pt x="3" y="10"/>
                    </a:cubicBezTo>
                    <a:cubicBezTo>
                      <a:pt x="3" y="8"/>
                      <a:pt x="3" y="8"/>
                      <a:pt x="3" y="8"/>
                    </a:cubicBezTo>
                    <a:cubicBezTo>
                      <a:pt x="7" y="8"/>
                      <a:pt x="7" y="8"/>
                      <a:pt x="7" y="8"/>
                    </a:cubicBezTo>
                    <a:cubicBezTo>
                      <a:pt x="7" y="5"/>
                      <a:pt x="7" y="5"/>
                      <a:pt x="7" y="5"/>
                    </a:cubicBezTo>
                    <a:cubicBezTo>
                      <a:pt x="4" y="5"/>
                      <a:pt x="4" y="5"/>
                      <a:pt x="4" y="5"/>
                    </a:cubicBezTo>
                    <a:cubicBezTo>
                      <a:pt x="3" y="6"/>
                      <a:pt x="3" y="7"/>
                      <a:pt x="2" y="9"/>
                    </a:cubicBezTo>
                    <a:cubicBezTo>
                      <a:pt x="1" y="8"/>
                      <a:pt x="1" y="8"/>
                      <a:pt x="0" y="8"/>
                    </a:cubicBezTo>
                    <a:cubicBezTo>
                      <a:pt x="1" y="6"/>
                      <a:pt x="3" y="3"/>
                      <a:pt x="3" y="1"/>
                    </a:cubicBezTo>
                    <a:cubicBezTo>
                      <a:pt x="5" y="2"/>
                      <a:pt x="5" y="2"/>
                      <a:pt x="5" y="2"/>
                    </a:cubicBezTo>
                    <a:cubicBezTo>
                      <a:pt x="5" y="2"/>
                      <a:pt x="5" y="3"/>
                      <a:pt x="5" y="3"/>
                    </a:cubicBezTo>
                    <a:cubicBezTo>
                      <a:pt x="7" y="3"/>
                      <a:pt x="7" y="3"/>
                      <a:pt x="7" y="3"/>
                    </a:cubicBezTo>
                    <a:cubicBezTo>
                      <a:pt x="7" y="0"/>
                      <a:pt x="7" y="0"/>
                      <a:pt x="7" y="0"/>
                    </a:cubicBezTo>
                    <a:cubicBezTo>
                      <a:pt x="9" y="0"/>
                      <a:pt x="9" y="0"/>
                      <a:pt x="9" y="0"/>
                    </a:cubicBezTo>
                    <a:cubicBezTo>
                      <a:pt x="9" y="3"/>
                      <a:pt x="9" y="3"/>
                      <a:pt x="9" y="3"/>
                    </a:cubicBezTo>
                    <a:cubicBezTo>
                      <a:pt x="14" y="3"/>
                      <a:pt x="14" y="3"/>
                      <a:pt x="14" y="3"/>
                    </a:cubicBezTo>
                    <a:cubicBezTo>
                      <a:pt x="14" y="5"/>
                      <a:pt x="14" y="5"/>
                      <a:pt x="14" y="5"/>
                    </a:cubicBezTo>
                    <a:cubicBezTo>
                      <a:pt x="9" y="5"/>
                      <a:pt x="9" y="5"/>
                      <a:pt x="9" y="5"/>
                    </a:cubicBezTo>
                    <a:cubicBezTo>
                      <a:pt x="9" y="8"/>
                      <a:pt x="9" y="8"/>
                      <a:pt x="9" y="8"/>
                    </a:cubicBezTo>
                    <a:cubicBezTo>
                      <a:pt x="13" y="8"/>
                      <a:pt x="13" y="8"/>
                      <a:pt x="13" y="8"/>
                    </a:cubicBezTo>
                    <a:cubicBezTo>
                      <a:pt x="13" y="10"/>
                      <a:pt x="13" y="10"/>
                      <a:pt x="13" y="10"/>
                    </a:cubicBezTo>
                    <a:cubicBezTo>
                      <a:pt x="9" y="10"/>
                      <a:pt x="9" y="10"/>
                      <a:pt x="9" y="10"/>
                    </a:cubicBezTo>
                    <a:cubicBezTo>
                      <a:pt x="9" y="12"/>
                      <a:pt x="9" y="12"/>
                      <a:pt x="9" y="12"/>
                    </a:cubicBezTo>
                    <a:cubicBezTo>
                      <a:pt x="15" y="12"/>
                      <a:pt x="15" y="12"/>
                      <a:pt x="15" y="12"/>
                    </a:cubicBezTo>
                    <a:lnTo>
                      <a:pt x="15" y="14"/>
                    </a:lnTo>
                    <a:close/>
                  </a:path>
                </a:pathLst>
              </a:custGeom>
              <a:solidFill>
                <a:srgbClr val="00287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53" name="Rectangle 117"/>
              <p:cNvSpPr>
                <a:spLocks noChangeArrowheads="1"/>
              </p:cNvSpPr>
              <p:nvPr/>
            </p:nvSpPr>
            <p:spPr bwMode="auto">
              <a:xfrm>
                <a:off x="5713413" y="4316413"/>
                <a:ext cx="47625" cy="7938"/>
              </a:xfrm>
              <a:prstGeom prst="rect">
                <a:avLst/>
              </a:prstGeom>
              <a:solidFill>
                <a:srgbClr val="00287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54" name="Freeform 118"/>
              <p:cNvSpPr>
                <a:spLocks noEditPoints="1"/>
              </p:cNvSpPr>
              <p:nvPr/>
            </p:nvSpPr>
            <p:spPr bwMode="auto">
              <a:xfrm>
                <a:off x="5114925" y="4294188"/>
                <a:ext cx="52388" cy="52388"/>
              </a:xfrm>
              <a:custGeom>
                <a:avLst/>
                <a:gdLst>
                  <a:gd name="T0" fmla="*/ 14 w 14"/>
                  <a:gd name="T1" fmla="*/ 13 h 14"/>
                  <a:gd name="T2" fmla="*/ 13 w 14"/>
                  <a:gd name="T3" fmla="*/ 14 h 14"/>
                  <a:gd name="T4" fmla="*/ 9 w 14"/>
                  <a:gd name="T5" fmla="*/ 11 h 14"/>
                  <a:gd name="T6" fmla="*/ 10 w 14"/>
                  <a:gd name="T7" fmla="*/ 9 h 14"/>
                  <a:gd name="T8" fmla="*/ 14 w 14"/>
                  <a:gd name="T9" fmla="*/ 13 h 14"/>
                  <a:gd name="T10" fmla="*/ 9 w 14"/>
                  <a:gd name="T11" fmla="*/ 4 h 14"/>
                  <a:gd name="T12" fmla="*/ 6 w 14"/>
                  <a:gd name="T13" fmla="*/ 4 h 14"/>
                  <a:gd name="T14" fmla="*/ 6 w 14"/>
                  <a:gd name="T15" fmla="*/ 7 h 14"/>
                  <a:gd name="T16" fmla="*/ 9 w 14"/>
                  <a:gd name="T17" fmla="*/ 7 h 14"/>
                  <a:gd name="T18" fmla="*/ 9 w 14"/>
                  <a:gd name="T19" fmla="*/ 4 h 14"/>
                  <a:gd name="T20" fmla="*/ 2 w 14"/>
                  <a:gd name="T21" fmla="*/ 14 h 14"/>
                  <a:gd name="T22" fmla="*/ 1 w 14"/>
                  <a:gd name="T23" fmla="*/ 13 h 14"/>
                  <a:gd name="T24" fmla="*/ 5 w 14"/>
                  <a:gd name="T25" fmla="*/ 9 h 14"/>
                  <a:gd name="T26" fmla="*/ 6 w 14"/>
                  <a:gd name="T27" fmla="*/ 11 h 14"/>
                  <a:gd name="T28" fmla="*/ 2 w 14"/>
                  <a:gd name="T29" fmla="*/ 14 h 14"/>
                  <a:gd name="T30" fmla="*/ 14 w 14"/>
                  <a:gd name="T31" fmla="*/ 9 h 14"/>
                  <a:gd name="T32" fmla="*/ 0 w 14"/>
                  <a:gd name="T33" fmla="*/ 9 h 14"/>
                  <a:gd name="T34" fmla="*/ 0 w 14"/>
                  <a:gd name="T35" fmla="*/ 7 h 14"/>
                  <a:gd name="T36" fmla="*/ 4 w 14"/>
                  <a:gd name="T37" fmla="*/ 7 h 14"/>
                  <a:gd name="T38" fmla="*/ 4 w 14"/>
                  <a:gd name="T39" fmla="*/ 4 h 14"/>
                  <a:gd name="T40" fmla="*/ 1 w 14"/>
                  <a:gd name="T41" fmla="*/ 4 h 14"/>
                  <a:gd name="T42" fmla="*/ 1 w 14"/>
                  <a:gd name="T43" fmla="*/ 3 h 14"/>
                  <a:gd name="T44" fmla="*/ 4 w 14"/>
                  <a:gd name="T45" fmla="*/ 3 h 14"/>
                  <a:gd name="T46" fmla="*/ 4 w 14"/>
                  <a:gd name="T47" fmla="*/ 0 h 14"/>
                  <a:gd name="T48" fmla="*/ 6 w 14"/>
                  <a:gd name="T49" fmla="*/ 0 h 14"/>
                  <a:gd name="T50" fmla="*/ 6 w 14"/>
                  <a:gd name="T51" fmla="*/ 3 h 14"/>
                  <a:gd name="T52" fmla="*/ 9 w 14"/>
                  <a:gd name="T53" fmla="*/ 3 h 14"/>
                  <a:gd name="T54" fmla="*/ 9 w 14"/>
                  <a:gd name="T55" fmla="*/ 0 h 14"/>
                  <a:gd name="T56" fmla="*/ 11 w 14"/>
                  <a:gd name="T57" fmla="*/ 0 h 14"/>
                  <a:gd name="T58" fmla="*/ 11 w 14"/>
                  <a:gd name="T59" fmla="*/ 3 h 14"/>
                  <a:gd name="T60" fmla="*/ 13 w 14"/>
                  <a:gd name="T61" fmla="*/ 3 h 14"/>
                  <a:gd name="T62" fmla="*/ 13 w 14"/>
                  <a:gd name="T63" fmla="*/ 4 h 14"/>
                  <a:gd name="T64" fmla="*/ 11 w 14"/>
                  <a:gd name="T65" fmla="*/ 4 h 14"/>
                  <a:gd name="T66" fmla="*/ 11 w 14"/>
                  <a:gd name="T67" fmla="*/ 7 h 14"/>
                  <a:gd name="T68" fmla="*/ 14 w 14"/>
                  <a:gd name="T69" fmla="*/ 7 h 14"/>
                  <a:gd name="T70" fmla="*/ 14 w 14"/>
                  <a:gd name="T71" fmla="*/ 9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4" h="14">
                    <a:moveTo>
                      <a:pt x="14" y="13"/>
                    </a:moveTo>
                    <a:cubicBezTo>
                      <a:pt x="13" y="14"/>
                      <a:pt x="13" y="14"/>
                      <a:pt x="13" y="14"/>
                    </a:cubicBezTo>
                    <a:cubicBezTo>
                      <a:pt x="10" y="12"/>
                      <a:pt x="9" y="11"/>
                      <a:pt x="9" y="11"/>
                    </a:cubicBezTo>
                    <a:cubicBezTo>
                      <a:pt x="10" y="9"/>
                      <a:pt x="10" y="9"/>
                      <a:pt x="10" y="9"/>
                    </a:cubicBezTo>
                    <a:cubicBezTo>
                      <a:pt x="10" y="9"/>
                      <a:pt x="12" y="11"/>
                      <a:pt x="14" y="13"/>
                    </a:cubicBezTo>
                    <a:moveTo>
                      <a:pt x="9" y="4"/>
                    </a:moveTo>
                    <a:cubicBezTo>
                      <a:pt x="6" y="4"/>
                      <a:pt x="6" y="4"/>
                      <a:pt x="6" y="4"/>
                    </a:cubicBezTo>
                    <a:cubicBezTo>
                      <a:pt x="6" y="7"/>
                      <a:pt x="6" y="7"/>
                      <a:pt x="6" y="7"/>
                    </a:cubicBezTo>
                    <a:cubicBezTo>
                      <a:pt x="9" y="7"/>
                      <a:pt x="9" y="7"/>
                      <a:pt x="9" y="7"/>
                    </a:cubicBezTo>
                    <a:lnTo>
                      <a:pt x="9" y="4"/>
                    </a:lnTo>
                    <a:close/>
                    <a:moveTo>
                      <a:pt x="2" y="14"/>
                    </a:moveTo>
                    <a:cubicBezTo>
                      <a:pt x="1" y="13"/>
                      <a:pt x="1" y="13"/>
                      <a:pt x="1" y="13"/>
                    </a:cubicBezTo>
                    <a:cubicBezTo>
                      <a:pt x="3" y="11"/>
                      <a:pt x="5" y="9"/>
                      <a:pt x="5" y="9"/>
                    </a:cubicBezTo>
                    <a:cubicBezTo>
                      <a:pt x="6" y="11"/>
                      <a:pt x="6" y="11"/>
                      <a:pt x="6" y="11"/>
                    </a:cubicBezTo>
                    <a:cubicBezTo>
                      <a:pt x="6" y="11"/>
                      <a:pt x="4" y="13"/>
                      <a:pt x="2" y="14"/>
                    </a:cubicBezTo>
                    <a:moveTo>
                      <a:pt x="14" y="9"/>
                    </a:moveTo>
                    <a:cubicBezTo>
                      <a:pt x="0" y="9"/>
                      <a:pt x="0" y="9"/>
                      <a:pt x="0" y="9"/>
                    </a:cubicBezTo>
                    <a:cubicBezTo>
                      <a:pt x="0" y="7"/>
                      <a:pt x="0" y="7"/>
                      <a:pt x="0" y="7"/>
                    </a:cubicBezTo>
                    <a:cubicBezTo>
                      <a:pt x="4" y="7"/>
                      <a:pt x="4" y="7"/>
                      <a:pt x="4" y="7"/>
                    </a:cubicBezTo>
                    <a:cubicBezTo>
                      <a:pt x="4" y="4"/>
                      <a:pt x="4" y="4"/>
                      <a:pt x="4" y="4"/>
                    </a:cubicBezTo>
                    <a:cubicBezTo>
                      <a:pt x="1" y="4"/>
                      <a:pt x="1" y="4"/>
                      <a:pt x="1" y="4"/>
                    </a:cubicBezTo>
                    <a:cubicBezTo>
                      <a:pt x="1" y="3"/>
                      <a:pt x="1" y="3"/>
                      <a:pt x="1" y="3"/>
                    </a:cubicBezTo>
                    <a:cubicBezTo>
                      <a:pt x="4" y="3"/>
                      <a:pt x="4" y="3"/>
                      <a:pt x="4" y="3"/>
                    </a:cubicBezTo>
                    <a:cubicBezTo>
                      <a:pt x="4" y="0"/>
                      <a:pt x="4" y="0"/>
                      <a:pt x="4" y="0"/>
                    </a:cubicBezTo>
                    <a:cubicBezTo>
                      <a:pt x="6" y="0"/>
                      <a:pt x="6" y="0"/>
                      <a:pt x="6" y="0"/>
                    </a:cubicBezTo>
                    <a:cubicBezTo>
                      <a:pt x="6" y="3"/>
                      <a:pt x="6" y="3"/>
                      <a:pt x="6" y="3"/>
                    </a:cubicBezTo>
                    <a:cubicBezTo>
                      <a:pt x="9" y="3"/>
                      <a:pt x="9" y="3"/>
                      <a:pt x="9" y="3"/>
                    </a:cubicBezTo>
                    <a:cubicBezTo>
                      <a:pt x="9" y="0"/>
                      <a:pt x="9" y="0"/>
                      <a:pt x="9" y="0"/>
                    </a:cubicBezTo>
                    <a:cubicBezTo>
                      <a:pt x="11" y="0"/>
                      <a:pt x="11" y="0"/>
                      <a:pt x="11" y="0"/>
                    </a:cubicBezTo>
                    <a:cubicBezTo>
                      <a:pt x="11" y="3"/>
                      <a:pt x="11" y="3"/>
                      <a:pt x="11" y="3"/>
                    </a:cubicBezTo>
                    <a:cubicBezTo>
                      <a:pt x="13" y="3"/>
                      <a:pt x="13" y="3"/>
                      <a:pt x="13" y="3"/>
                    </a:cubicBezTo>
                    <a:cubicBezTo>
                      <a:pt x="13" y="4"/>
                      <a:pt x="13" y="4"/>
                      <a:pt x="13" y="4"/>
                    </a:cubicBezTo>
                    <a:cubicBezTo>
                      <a:pt x="11" y="4"/>
                      <a:pt x="11" y="4"/>
                      <a:pt x="11" y="4"/>
                    </a:cubicBezTo>
                    <a:cubicBezTo>
                      <a:pt x="11" y="7"/>
                      <a:pt x="11" y="7"/>
                      <a:pt x="11" y="7"/>
                    </a:cubicBezTo>
                    <a:cubicBezTo>
                      <a:pt x="14" y="7"/>
                      <a:pt x="14" y="7"/>
                      <a:pt x="14" y="7"/>
                    </a:cubicBezTo>
                    <a:lnTo>
                      <a:pt x="14" y="9"/>
                    </a:lnTo>
                    <a:close/>
                  </a:path>
                </a:pathLst>
              </a:custGeom>
              <a:solidFill>
                <a:srgbClr val="00287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55" name="Freeform 119"/>
              <p:cNvSpPr>
                <a:spLocks noEditPoints="1"/>
              </p:cNvSpPr>
              <p:nvPr/>
            </p:nvSpPr>
            <p:spPr bwMode="auto">
              <a:xfrm>
                <a:off x="5224463" y="4316413"/>
                <a:ext cx="22225" cy="19050"/>
              </a:xfrm>
              <a:custGeom>
                <a:avLst/>
                <a:gdLst>
                  <a:gd name="T0" fmla="*/ 4 w 6"/>
                  <a:gd name="T1" fmla="*/ 2 h 5"/>
                  <a:gd name="T2" fmla="*/ 4 w 6"/>
                  <a:gd name="T3" fmla="*/ 3 h 5"/>
                  <a:gd name="T4" fmla="*/ 1 w 6"/>
                  <a:gd name="T5" fmla="*/ 3 h 5"/>
                  <a:gd name="T6" fmla="*/ 1 w 6"/>
                  <a:gd name="T7" fmla="*/ 1 h 5"/>
                  <a:gd name="T8" fmla="*/ 4 w 6"/>
                  <a:gd name="T9" fmla="*/ 1 h 5"/>
                  <a:gd name="T10" fmla="*/ 4 w 6"/>
                  <a:gd name="T11" fmla="*/ 1 h 5"/>
                  <a:gd name="T12" fmla="*/ 4 w 6"/>
                  <a:gd name="T13" fmla="*/ 2 h 5"/>
                  <a:gd name="T14" fmla="*/ 6 w 6"/>
                  <a:gd name="T15" fmla="*/ 1 h 5"/>
                  <a:gd name="T16" fmla="*/ 6 w 6"/>
                  <a:gd name="T17" fmla="*/ 1 h 5"/>
                  <a:gd name="T18" fmla="*/ 5 w 6"/>
                  <a:gd name="T19" fmla="*/ 0 h 5"/>
                  <a:gd name="T20" fmla="*/ 5 w 6"/>
                  <a:gd name="T21" fmla="*/ 0 h 5"/>
                  <a:gd name="T22" fmla="*/ 0 w 6"/>
                  <a:gd name="T23" fmla="*/ 0 h 5"/>
                  <a:gd name="T24" fmla="*/ 0 w 6"/>
                  <a:gd name="T25" fmla="*/ 5 h 5"/>
                  <a:gd name="T26" fmla="*/ 6 w 6"/>
                  <a:gd name="T27" fmla="*/ 5 h 5"/>
                  <a:gd name="T28" fmla="*/ 6 w 6"/>
                  <a:gd name="T29" fmla="*/ 1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 h="5">
                    <a:moveTo>
                      <a:pt x="4" y="2"/>
                    </a:moveTo>
                    <a:cubicBezTo>
                      <a:pt x="4" y="3"/>
                      <a:pt x="4" y="3"/>
                      <a:pt x="4" y="3"/>
                    </a:cubicBezTo>
                    <a:cubicBezTo>
                      <a:pt x="1" y="3"/>
                      <a:pt x="1" y="3"/>
                      <a:pt x="1" y="3"/>
                    </a:cubicBezTo>
                    <a:cubicBezTo>
                      <a:pt x="1" y="1"/>
                      <a:pt x="1" y="1"/>
                      <a:pt x="1" y="1"/>
                    </a:cubicBezTo>
                    <a:cubicBezTo>
                      <a:pt x="4" y="1"/>
                      <a:pt x="4" y="1"/>
                      <a:pt x="4" y="1"/>
                    </a:cubicBezTo>
                    <a:cubicBezTo>
                      <a:pt x="4" y="1"/>
                      <a:pt x="4" y="1"/>
                      <a:pt x="4" y="1"/>
                    </a:cubicBezTo>
                    <a:cubicBezTo>
                      <a:pt x="4" y="2"/>
                      <a:pt x="4" y="2"/>
                      <a:pt x="4" y="2"/>
                    </a:cubicBezTo>
                    <a:close/>
                    <a:moveTo>
                      <a:pt x="6" y="1"/>
                    </a:moveTo>
                    <a:cubicBezTo>
                      <a:pt x="6" y="1"/>
                      <a:pt x="6" y="1"/>
                      <a:pt x="6" y="1"/>
                    </a:cubicBezTo>
                    <a:cubicBezTo>
                      <a:pt x="6" y="0"/>
                      <a:pt x="6" y="0"/>
                      <a:pt x="5" y="0"/>
                    </a:cubicBezTo>
                    <a:cubicBezTo>
                      <a:pt x="5" y="0"/>
                      <a:pt x="5" y="0"/>
                      <a:pt x="5" y="0"/>
                    </a:cubicBezTo>
                    <a:cubicBezTo>
                      <a:pt x="0" y="0"/>
                      <a:pt x="0" y="0"/>
                      <a:pt x="0" y="0"/>
                    </a:cubicBezTo>
                    <a:cubicBezTo>
                      <a:pt x="0" y="5"/>
                      <a:pt x="0" y="5"/>
                      <a:pt x="0" y="5"/>
                    </a:cubicBezTo>
                    <a:cubicBezTo>
                      <a:pt x="6" y="5"/>
                      <a:pt x="6" y="5"/>
                      <a:pt x="6" y="5"/>
                    </a:cubicBezTo>
                    <a:lnTo>
                      <a:pt x="6" y="1"/>
                    </a:lnTo>
                    <a:close/>
                  </a:path>
                </a:pathLst>
              </a:custGeom>
              <a:solidFill>
                <a:srgbClr val="00287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56" name="Freeform 120"/>
              <p:cNvSpPr>
                <a:spLocks/>
              </p:cNvSpPr>
              <p:nvPr/>
            </p:nvSpPr>
            <p:spPr bwMode="auto">
              <a:xfrm>
                <a:off x="5213350" y="4294188"/>
                <a:ext cx="44450" cy="52388"/>
              </a:xfrm>
              <a:custGeom>
                <a:avLst/>
                <a:gdLst>
                  <a:gd name="T0" fmla="*/ 12 w 12"/>
                  <a:gd name="T1" fmla="*/ 12 h 14"/>
                  <a:gd name="T2" fmla="*/ 9 w 12"/>
                  <a:gd name="T3" fmla="*/ 14 h 14"/>
                  <a:gd name="T4" fmla="*/ 9 w 12"/>
                  <a:gd name="T5" fmla="*/ 12 h 14"/>
                  <a:gd name="T6" fmla="*/ 10 w 12"/>
                  <a:gd name="T7" fmla="*/ 11 h 14"/>
                  <a:gd name="T8" fmla="*/ 10 w 12"/>
                  <a:gd name="T9" fmla="*/ 10 h 14"/>
                  <a:gd name="T10" fmla="*/ 10 w 12"/>
                  <a:gd name="T11" fmla="*/ 2 h 14"/>
                  <a:gd name="T12" fmla="*/ 10 w 12"/>
                  <a:gd name="T13" fmla="*/ 2 h 14"/>
                  <a:gd name="T14" fmla="*/ 2 w 12"/>
                  <a:gd name="T15" fmla="*/ 2 h 14"/>
                  <a:gd name="T16" fmla="*/ 2 w 12"/>
                  <a:gd name="T17" fmla="*/ 14 h 14"/>
                  <a:gd name="T18" fmla="*/ 0 w 12"/>
                  <a:gd name="T19" fmla="*/ 14 h 14"/>
                  <a:gd name="T20" fmla="*/ 0 w 12"/>
                  <a:gd name="T21" fmla="*/ 0 h 14"/>
                  <a:gd name="T22" fmla="*/ 11 w 12"/>
                  <a:gd name="T23" fmla="*/ 0 h 14"/>
                  <a:gd name="T24" fmla="*/ 12 w 12"/>
                  <a:gd name="T25" fmla="*/ 2 h 14"/>
                  <a:gd name="T26" fmla="*/ 12 w 12"/>
                  <a:gd name="T27" fmla="*/ 12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 h="14">
                    <a:moveTo>
                      <a:pt x="12" y="12"/>
                    </a:moveTo>
                    <a:cubicBezTo>
                      <a:pt x="12" y="13"/>
                      <a:pt x="11" y="14"/>
                      <a:pt x="9" y="14"/>
                    </a:cubicBezTo>
                    <a:cubicBezTo>
                      <a:pt x="9" y="12"/>
                      <a:pt x="9" y="12"/>
                      <a:pt x="9" y="12"/>
                    </a:cubicBezTo>
                    <a:cubicBezTo>
                      <a:pt x="10" y="12"/>
                      <a:pt x="10" y="12"/>
                      <a:pt x="10" y="11"/>
                    </a:cubicBezTo>
                    <a:cubicBezTo>
                      <a:pt x="10" y="10"/>
                      <a:pt x="10" y="10"/>
                      <a:pt x="10" y="10"/>
                    </a:cubicBezTo>
                    <a:cubicBezTo>
                      <a:pt x="10" y="2"/>
                      <a:pt x="10" y="2"/>
                      <a:pt x="10" y="2"/>
                    </a:cubicBezTo>
                    <a:cubicBezTo>
                      <a:pt x="10" y="2"/>
                      <a:pt x="10" y="2"/>
                      <a:pt x="10" y="2"/>
                    </a:cubicBezTo>
                    <a:cubicBezTo>
                      <a:pt x="2" y="2"/>
                      <a:pt x="2" y="2"/>
                      <a:pt x="2" y="2"/>
                    </a:cubicBezTo>
                    <a:cubicBezTo>
                      <a:pt x="2" y="14"/>
                      <a:pt x="2" y="14"/>
                      <a:pt x="2" y="14"/>
                    </a:cubicBezTo>
                    <a:cubicBezTo>
                      <a:pt x="0" y="14"/>
                      <a:pt x="0" y="14"/>
                      <a:pt x="0" y="14"/>
                    </a:cubicBezTo>
                    <a:cubicBezTo>
                      <a:pt x="0" y="0"/>
                      <a:pt x="0" y="0"/>
                      <a:pt x="0" y="0"/>
                    </a:cubicBezTo>
                    <a:cubicBezTo>
                      <a:pt x="11" y="0"/>
                      <a:pt x="11" y="0"/>
                      <a:pt x="11" y="0"/>
                    </a:cubicBezTo>
                    <a:cubicBezTo>
                      <a:pt x="12" y="0"/>
                      <a:pt x="12" y="1"/>
                      <a:pt x="12" y="2"/>
                    </a:cubicBezTo>
                    <a:lnTo>
                      <a:pt x="12" y="12"/>
                    </a:lnTo>
                    <a:close/>
                  </a:path>
                </a:pathLst>
              </a:custGeom>
              <a:solidFill>
                <a:srgbClr val="00287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57" name="Rectangle 121"/>
              <p:cNvSpPr>
                <a:spLocks noChangeArrowheads="1"/>
              </p:cNvSpPr>
              <p:nvPr/>
            </p:nvSpPr>
            <p:spPr bwMode="auto">
              <a:xfrm>
                <a:off x="5221288" y="4305300"/>
                <a:ext cx="30163" cy="7938"/>
              </a:xfrm>
              <a:prstGeom prst="rect">
                <a:avLst/>
              </a:prstGeom>
              <a:solidFill>
                <a:srgbClr val="00287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58" name="Line 122"/>
              <p:cNvSpPr>
                <a:spLocks noChangeShapeType="1"/>
              </p:cNvSpPr>
              <p:nvPr/>
            </p:nvSpPr>
            <p:spPr bwMode="auto">
              <a:xfrm>
                <a:off x="5321300" y="4321175"/>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59" name="Line 123"/>
              <p:cNvSpPr>
                <a:spLocks noChangeShapeType="1"/>
              </p:cNvSpPr>
              <p:nvPr/>
            </p:nvSpPr>
            <p:spPr bwMode="auto">
              <a:xfrm>
                <a:off x="5321300" y="4321175"/>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60" name="Freeform 124"/>
              <p:cNvSpPr>
                <a:spLocks/>
              </p:cNvSpPr>
              <p:nvPr/>
            </p:nvSpPr>
            <p:spPr bwMode="auto">
              <a:xfrm>
                <a:off x="5299075" y="4294188"/>
                <a:ext cx="57150" cy="52388"/>
              </a:xfrm>
              <a:custGeom>
                <a:avLst/>
                <a:gdLst>
                  <a:gd name="T0" fmla="*/ 3 w 15"/>
                  <a:gd name="T1" fmla="*/ 4 h 14"/>
                  <a:gd name="T2" fmla="*/ 3 w 15"/>
                  <a:gd name="T3" fmla="*/ 6 h 14"/>
                  <a:gd name="T4" fmla="*/ 7 w 15"/>
                  <a:gd name="T5" fmla="*/ 6 h 14"/>
                  <a:gd name="T6" fmla="*/ 7 w 15"/>
                  <a:gd name="T7" fmla="*/ 6 h 14"/>
                  <a:gd name="T8" fmla="*/ 7 w 15"/>
                  <a:gd name="T9" fmla="*/ 10 h 14"/>
                  <a:gd name="T10" fmla="*/ 4 w 15"/>
                  <a:gd name="T11" fmla="*/ 12 h 14"/>
                  <a:gd name="T12" fmla="*/ 4 w 15"/>
                  <a:gd name="T13" fmla="*/ 10 h 14"/>
                  <a:gd name="T14" fmla="*/ 5 w 15"/>
                  <a:gd name="T15" fmla="*/ 9 h 14"/>
                  <a:gd name="T16" fmla="*/ 6 w 15"/>
                  <a:gd name="T17" fmla="*/ 8 h 14"/>
                  <a:gd name="T18" fmla="*/ 6 w 15"/>
                  <a:gd name="T19" fmla="*/ 8 h 14"/>
                  <a:gd name="T20" fmla="*/ 6 w 15"/>
                  <a:gd name="T21" fmla="*/ 7 h 14"/>
                  <a:gd name="T22" fmla="*/ 5 w 15"/>
                  <a:gd name="T23" fmla="*/ 7 h 14"/>
                  <a:gd name="T24" fmla="*/ 3 w 15"/>
                  <a:gd name="T25" fmla="*/ 7 h 14"/>
                  <a:gd name="T26" fmla="*/ 1 w 15"/>
                  <a:gd name="T27" fmla="*/ 14 h 14"/>
                  <a:gd name="T28" fmla="*/ 0 w 15"/>
                  <a:gd name="T29" fmla="*/ 13 h 14"/>
                  <a:gd name="T30" fmla="*/ 2 w 15"/>
                  <a:gd name="T31" fmla="*/ 10 h 14"/>
                  <a:gd name="T32" fmla="*/ 2 w 15"/>
                  <a:gd name="T33" fmla="*/ 4 h 14"/>
                  <a:gd name="T34" fmla="*/ 2 w 15"/>
                  <a:gd name="T35" fmla="*/ 4 h 14"/>
                  <a:gd name="T36" fmla="*/ 3 w 15"/>
                  <a:gd name="T37" fmla="*/ 2 h 14"/>
                  <a:gd name="T38" fmla="*/ 3 w 15"/>
                  <a:gd name="T39" fmla="*/ 2 h 14"/>
                  <a:gd name="T40" fmla="*/ 8 w 15"/>
                  <a:gd name="T41" fmla="*/ 2 h 14"/>
                  <a:gd name="T42" fmla="*/ 8 w 15"/>
                  <a:gd name="T43" fmla="*/ 0 h 14"/>
                  <a:gd name="T44" fmla="*/ 9 w 15"/>
                  <a:gd name="T45" fmla="*/ 0 h 14"/>
                  <a:gd name="T46" fmla="*/ 9 w 15"/>
                  <a:gd name="T47" fmla="*/ 2 h 14"/>
                  <a:gd name="T48" fmla="*/ 12 w 15"/>
                  <a:gd name="T49" fmla="*/ 2 h 14"/>
                  <a:gd name="T50" fmla="*/ 10 w 15"/>
                  <a:gd name="T51" fmla="*/ 1 h 14"/>
                  <a:gd name="T52" fmla="*/ 11 w 15"/>
                  <a:gd name="T53" fmla="*/ 0 h 14"/>
                  <a:gd name="T54" fmla="*/ 13 w 15"/>
                  <a:gd name="T55" fmla="*/ 1 h 14"/>
                  <a:gd name="T56" fmla="*/ 12 w 15"/>
                  <a:gd name="T57" fmla="*/ 2 h 14"/>
                  <a:gd name="T58" fmla="*/ 15 w 15"/>
                  <a:gd name="T59" fmla="*/ 2 h 14"/>
                  <a:gd name="T60" fmla="*/ 14 w 15"/>
                  <a:gd name="T61" fmla="*/ 4 h 14"/>
                  <a:gd name="T62" fmla="*/ 10 w 15"/>
                  <a:gd name="T63" fmla="*/ 4 h 14"/>
                  <a:gd name="T64" fmla="*/ 8 w 15"/>
                  <a:gd name="T65" fmla="*/ 4 h 14"/>
                  <a:gd name="T66" fmla="*/ 4 w 15"/>
                  <a:gd name="T67" fmla="*/ 4 h 14"/>
                  <a:gd name="T68" fmla="*/ 3 w 15"/>
                  <a:gd name="T69" fmla="*/ 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5" h="14">
                    <a:moveTo>
                      <a:pt x="3" y="4"/>
                    </a:moveTo>
                    <a:cubicBezTo>
                      <a:pt x="3" y="6"/>
                      <a:pt x="3" y="6"/>
                      <a:pt x="3" y="6"/>
                    </a:cubicBezTo>
                    <a:cubicBezTo>
                      <a:pt x="7" y="6"/>
                      <a:pt x="7" y="6"/>
                      <a:pt x="7" y="6"/>
                    </a:cubicBezTo>
                    <a:cubicBezTo>
                      <a:pt x="7" y="6"/>
                      <a:pt x="7" y="6"/>
                      <a:pt x="7" y="6"/>
                    </a:cubicBezTo>
                    <a:cubicBezTo>
                      <a:pt x="7" y="10"/>
                      <a:pt x="7" y="10"/>
                      <a:pt x="7" y="10"/>
                    </a:cubicBezTo>
                    <a:cubicBezTo>
                      <a:pt x="7" y="11"/>
                      <a:pt x="6" y="12"/>
                      <a:pt x="4" y="12"/>
                    </a:cubicBezTo>
                    <a:cubicBezTo>
                      <a:pt x="4" y="10"/>
                      <a:pt x="4" y="10"/>
                      <a:pt x="4" y="10"/>
                    </a:cubicBezTo>
                    <a:cubicBezTo>
                      <a:pt x="5" y="10"/>
                      <a:pt x="5" y="10"/>
                      <a:pt x="5" y="9"/>
                    </a:cubicBezTo>
                    <a:cubicBezTo>
                      <a:pt x="6" y="8"/>
                      <a:pt x="6" y="8"/>
                      <a:pt x="6" y="8"/>
                    </a:cubicBezTo>
                    <a:cubicBezTo>
                      <a:pt x="6" y="8"/>
                      <a:pt x="6" y="8"/>
                      <a:pt x="6" y="8"/>
                    </a:cubicBezTo>
                    <a:cubicBezTo>
                      <a:pt x="6" y="7"/>
                      <a:pt x="6" y="7"/>
                      <a:pt x="6" y="7"/>
                    </a:cubicBezTo>
                    <a:cubicBezTo>
                      <a:pt x="5" y="7"/>
                      <a:pt x="5" y="7"/>
                      <a:pt x="5" y="7"/>
                    </a:cubicBezTo>
                    <a:cubicBezTo>
                      <a:pt x="3" y="7"/>
                      <a:pt x="3" y="7"/>
                      <a:pt x="3" y="7"/>
                    </a:cubicBezTo>
                    <a:cubicBezTo>
                      <a:pt x="3" y="11"/>
                      <a:pt x="3" y="13"/>
                      <a:pt x="1" y="14"/>
                    </a:cubicBezTo>
                    <a:cubicBezTo>
                      <a:pt x="0" y="13"/>
                      <a:pt x="0" y="13"/>
                      <a:pt x="0" y="13"/>
                    </a:cubicBezTo>
                    <a:cubicBezTo>
                      <a:pt x="0" y="13"/>
                      <a:pt x="1" y="12"/>
                      <a:pt x="2" y="10"/>
                    </a:cubicBezTo>
                    <a:cubicBezTo>
                      <a:pt x="2" y="9"/>
                      <a:pt x="2" y="6"/>
                      <a:pt x="2" y="4"/>
                    </a:cubicBezTo>
                    <a:cubicBezTo>
                      <a:pt x="2" y="4"/>
                      <a:pt x="2" y="4"/>
                      <a:pt x="2" y="4"/>
                    </a:cubicBezTo>
                    <a:cubicBezTo>
                      <a:pt x="2" y="3"/>
                      <a:pt x="2" y="2"/>
                      <a:pt x="3" y="2"/>
                    </a:cubicBezTo>
                    <a:cubicBezTo>
                      <a:pt x="3" y="2"/>
                      <a:pt x="3" y="2"/>
                      <a:pt x="3" y="2"/>
                    </a:cubicBezTo>
                    <a:cubicBezTo>
                      <a:pt x="8" y="2"/>
                      <a:pt x="8" y="2"/>
                      <a:pt x="8" y="2"/>
                    </a:cubicBezTo>
                    <a:cubicBezTo>
                      <a:pt x="8" y="2"/>
                      <a:pt x="8" y="0"/>
                      <a:pt x="8" y="0"/>
                    </a:cubicBezTo>
                    <a:cubicBezTo>
                      <a:pt x="9" y="0"/>
                      <a:pt x="9" y="0"/>
                      <a:pt x="9" y="0"/>
                    </a:cubicBezTo>
                    <a:cubicBezTo>
                      <a:pt x="9" y="1"/>
                      <a:pt x="9" y="2"/>
                      <a:pt x="9" y="2"/>
                    </a:cubicBezTo>
                    <a:cubicBezTo>
                      <a:pt x="12" y="2"/>
                      <a:pt x="12" y="2"/>
                      <a:pt x="12" y="2"/>
                    </a:cubicBezTo>
                    <a:cubicBezTo>
                      <a:pt x="11" y="2"/>
                      <a:pt x="10" y="1"/>
                      <a:pt x="10" y="1"/>
                    </a:cubicBezTo>
                    <a:cubicBezTo>
                      <a:pt x="11" y="0"/>
                      <a:pt x="11" y="0"/>
                      <a:pt x="11" y="0"/>
                    </a:cubicBezTo>
                    <a:cubicBezTo>
                      <a:pt x="12" y="0"/>
                      <a:pt x="12" y="1"/>
                      <a:pt x="13" y="1"/>
                    </a:cubicBezTo>
                    <a:cubicBezTo>
                      <a:pt x="12" y="2"/>
                      <a:pt x="12" y="2"/>
                      <a:pt x="12" y="2"/>
                    </a:cubicBezTo>
                    <a:cubicBezTo>
                      <a:pt x="15" y="2"/>
                      <a:pt x="15" y="2"/>
                      <a:pt x="15" y="2"/>
                    </a:cubicBezTo>
                    <a:cubicBezTo>
                      <a:pt x="14" y="4"/>
                      <a:pt x="14" y="4"/>
                      <a:pt x="14" y="4"/>
                    </a:cubicBezTo>
                    <a:cubicBezTo>
                      <a:pt x="14" y="4"/>
                      <a:pt x="12" y="4"/>
                      <a:pt x="10" y="4"/>
                    </a:cubicBezTo>
                    <a:cubicBezTo>
                      <a:pt x="10" y="4"/>
                      <a:pt x="8" y="4"/>
                      <a:pt x="8" y="4"/>
                    </a:cubicBezTo>
                    <a:cubicBezTo>
                      <a:pt x="4" y="4"/>
                      <a:pt x="4" y="4"/>
                      <a:pt x="4" y="4"/>
                    </a:cubicBezTo>
                    <a:cubicBezTo>
                      <a:pt x="3" y="4"/>
                      <a:pt x="3" y="4"/>
                      <a:pt x="3" y="4"/>
                    </a:cubicBezTo>
                  </a:path>
                </a:pathLst>
              </a:custGeom>
              <a:solidFill>
                <a:srgbClr val="00287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61" name="Freeform 125"/>
              <p:cNvSpPr>
                <a:spLocks/>
              </p:cNvSpPr>
              <p:nvPr/>
            </p:nvSpPr>
            <p:spPr bwMode="auto">
              <a:xfrm>
                <a:off x="5318125" y="4313238"/>
                <a:ext cx="33338" cy="33338"/>
              </a:xfrm>
              <a:custGeom>
                <a:avLst/>
                <a:gdLst>
                  <a:gd name="T0" fmla="*/ 7 w 9"/>
                  <a:gd name="T1" fmla="*/ 0 h 9"/>
                  <a:gd name="T2" fmla="*/ 0 w 9"/>
                  <a:gd name="T3" fmla="*/ 8 h 9"/>
                  <a:gd name="T4" fmla="*/ 1 w 9"/>
                  <a:gd name="T5" fmla="*/ 9 h 9"/>
                  <a:gd name="T6" fmla="*/ 9 w 9"/>
                  <a:gd name="T7" fmla="*/ 1 h 9"/>
                  <a:gd name="T8" fmla="*/ 7 w 9"/>
                  <a:gd name="T9" fmla="*/ 0 h 9"/>
                </a:gdLst>
                <a:ahLst/>
                <a:cxnLst>
                  <a:cxn ang="0">
                    <a:pos x="T0" y="T1"/>
                  </a:cxn>
                  <a:cxn ang="0">
                    <a:pos x="T2" y="T3"/>
                  </a:cxn>
                  <a:cxn ang="0">
                    <a:pos x="T4" y="T5"/>
                  </a:cxn>
                  <a:cxn ang="0">
                    <a:pos x="T6" y="T7"/>
                  </a:cxn>
                  <a:cxn ang="0">
                    <a:pos x="T8" y="T9"/>
                  </a:cxn>
                </a:cxnLst>
                <a:rect l="0" t="0" r="r" b="b"/>
                <a:pathLst>
                  <a:path w="9" h="9">
                    <a:moveTo>
                      <a:pt x="7" y="0"/>
                    </a:moveTo>
                    <a:cubicBezTo>
                      <a:pt x="7" y="0"/>
                      <a:pt x="5" y="6"/>
                      <a:pt x="0" y="8"/>
                    </a:cubicBezTo>
                    <a:cubicBezTo>
                      <a:pt x="1" y="9"/>
                      <a:pt x="1" y="9"/>
                      <a:pt x="1" y="9"/>
                    </a:cubicBezTo>
                    <a:cubicBezTo>
                      <a:pt x="1" y="9"/>
                      <a:pt x="7" y="7"/>
                      <a:pt x="9" y="1"/>
                    </a:cubicBezTo>
                    <a:lnTo>
                      <a:pt x="7" y="0"/>
                    </a:lnTo>
                    <a:close/>
                  </a:path>
                </a:pathLst>
              </a:custGeom>
              <a:solidFill>
                <a:srgbClr val="00287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62" name="Freeform 126"/>
              <p:cNvSpPr>
                <a:spLocks/>
              </p:cNvSpPr>
              <p:nvPr/>
            </p:nvSpPr>
            <p:spPr bwMode="auto">
              <a:xfrm>
                <a:off x="5329238" y="4310063"/>
                <a:ext cx="26988" cy="36513"/>
              </a:xfrm>
              <a:custGeom>
                <a:avLst/>
                <a:gdLst>
                  <a:gd name="T0" fmla="*/ 7 w 7"/>
                  <a:gd name="T1" fmla="*/ 9 h 10"/>
                  <a:gd name="T2" fmla="*/ 2 w 7"/>
                  <a:gd name="T3" fmla="*/ 0 h 10"/>
                  <a:gd name="T4" fmla="*/ 0 w 7"/>
                  <a:gd name="T5" fmla="*/ 0 h 10"/>
                  <a:gd name="T6" fmla="*/ 6 w 7"/>
                  <a:gd name="T7" fmla="*/ 10 h 10"/>
                  <a:gd name="T8" fmla="*/ 7 w 7"/>
                  <a:gd name="T9" fmla="*/ 9 h 10"/>
                </a:gdLst>
                <a:ahLst/>
                <a:cxnLst>
                  <a:cxn ang="0">
                    <a:pos x="T0" y="T1"/>
                  </a:cxn>
                  <a:cxn ang="0">
                    <a:pos x="T2" y="T3"/>
                  </a:cxn>
                  <a:cxn ang="0">
                    <a:pos x="T4" y="T5"/>
                  </a:cxn>
                  <a:cxn ang="0">
                    <a:pos x="T6" y="T7"/>
                  </a:cxn>
                  <a:cxn ang="0">
                    <a:pos x="T8" y="T9"/>
                  </a:cxn>
                </a:cxnLst>
                <a:rect l="0" t="0" r="r" b="b"/>
                <a:pathLst>
                  <a:path w="7" h="10">
                    <a:moveTo>
                      <a:pt x="7" y="9"/>
                    </a:moveTo>
                    <a:cubicBezTo>
                      <a:pt x="7" y="9"/>
                      <a:pt x="2" y="8"/>
                      <a:pt x="2" y="0"/>
                    </a:cubicBezTo>
                    <a:cubicBezTo>
                      <a:pt x="0" y="0"/>
                      <a:pt x="0" y="0"/>
                      <a:pt x="0" y="0"/>
                    </a:cubicBezTo>
                    <a:cubicBezTo>
                      <a:pt x="0" y="0"/>
                      <a:pt x="0" y="8"/>
                      <a:pt x="6" y="10"/>
                    </a:cubicBezTo>
                    <a:lnTo>
                      <a:pt x="7" y="9"/>
                    </a:lnTo>
                    <a:close/>
                  </a:path>
                </a:pathLst>
              </a:custGeom>
              <a:solidFill>
                <a:srgbClr val="00287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63" name="Freeform 127"/>
              <p:cNvSpPr>
                <a:spLocks/>
              </p:cNvSpPr>
              <p:nvPr/>
            </p:nvSpPr>
            <p:spPr bwMode="auto">
              <a:xfrm>
                <a:off x="5416550" y="4294188"/>
                <a:ext cx="25400" cy="19050"/>
              </a:xfrm>
              <a:custGeom>
                <a:avLst/>
                <a:gdLst>
                  <a:gd name="T0" fmla="*/ 16 w 16"/>
                  <a:gd name="T1" fmla="*/ 3 h 12"/>
                  <a:gd name="T2" fmla="*/ 2 w 16"/>
                  <a:gd name="T3" fmla="*/ 12 h 12"/>
                  <a:gd name="T4" fmla="*/ 0 w 16"/>
                  <a:gd name="T5" fmla="*/ 7 h 12"/>
                  <a:gd name="T6" fmla="*/ 14 w 16"/>
                  <a:gd name="T7" fmla="*/ 0 h 12"/>
                  <a:gd name="T8" fmla="*/ 16 w 16"/>
                  <a:gd name="T9" fmla="*/ 3 h 12"/>
                </a:gdLst>
                <a:ahLst/>
                <a:cxnLst>
                  <a:cxn ang="0">
                    <a:pos x="T0" y="T1"/>
                  </a:cxn>
                  <a:cxn ang="0">
                    <a:pos x="T2" y="T3"/>
                  </a:cxn>
                  <a:cxn ang="0">
                    <a:pos x="T4" y="T5"/>
                  </a:cxn>
                  <a:cxn ang="0">
                    <a:pos x="T6" y="T7"/>
                  </a:cxn>
                  <a:cxn ang="0">
                    <a:pos x="T8" y="T9"/>
                  </a:cxn>
                </a:cxnLst>
                <a:rect l="0" t="0" r="r" b="b"/>
                <a:pathLst>
                  <a:path w="16" h="12">
                    <a:moveTo>
                      <a:pt x="16" y="3"/>
                    </a:moveTo>
                    <a:lnTo>
                      <a:pt x="2" y="12"/>
                    </a:lnTo>
                    <a:lnTo>
                      <a:pt x="0" y="7"/>
                    </a:lnTo>
                    <a:lnTo>
                      <a:pt x="14" y="0"/>
                    </a:lnTo>
                    <a:lnTo>
                      <a:pt x="16" y="3"/>
                    </a:lnTo>
                    <a:close/>
                  </a:path>
                </a:pathLst>
              </a:custGeom>
              <a:solidFill>
                <a:srgbClr val="00287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64" name="Freeform 128"/>
              <p:cNvSpPr>
                <a:spLocks/>
              </p:cNvSpPr>
              <p:nvPr/>
            </p:nvSpPr>
            <p:spPr bwMode="auto">
              <a:xfrm>
                <a:off x="5405438" y="4294188"/>
                <a:ext cx="17463" cy="52388"/>
              </a:xfrm>
              <a:custGeom>
                <a:avLst/>
                <a:gdLst>
                  <a:gd name="T0" fmla="*/ 0 w 5"/>
                  <a:gd name="T1" fmla="*/ 0 h 14"/>
                  <a:gd name="T2" fmla="*/ 0 w 5"/>
                  <a:gd name="T3" fmla="*/ 13 h 14"/>
                  <a:gd name="T4" fmla="*/ 2 w 5"/>
                  <a:gd name="T5" fmla="*/ 14 h 14"/>
                  <a:gd name="T6" fmla="*/ 5 w 5"/>
                  <a:gd name="T7" fmla="*/ 14 h 14"/>
                  <a:gd name="T8" fmla="*/ 5 w 5"/>
                  <a:gd name="T9" fmla="*/ 12 h 14"/>
                  <a:gd name="T10" fmla="*/ 3 w 5"/>
                  <a:gd name="T11" fmla="*/ 12 h 14"/>
                  <a:gd name="T12" fmla="*/ 2 w 5"/>
                  <a:gd name="T13" fmla="*/ 12 h 14"/>
                  <a:gd name="T14" fmla="*/ 2 w 5"/>
                  <a:gd name="T15" fmla="*/ 0 h 14"/>
                  <a:gd name="T16" fmla="*/ 0 w 5"/>
                  <a:gd name="T17"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14">
                    <a:moveTo>
                      <a:pt x="0" y="0"/>
                    </a:moveTo>
                    <a:cubicBezTo>
                      <a:pt x="0" y="13"/>
                      <a:pt x="0" y="13"/>
                      <a:pt x="0" y="13"/>
                    </a:cubicBezTo>
                    <a:cubicBezTo>
                      <a:pt x="0" y="14"/>
                      <a:pt x="1" y="14"/>
                      <a:pt x="2" y="14"/>
                    </a:cubicBezTo>
                    <a:cubicBezTo>
                      <a:pt x="5" y="14"/>
                      <a:pt x="5" y="14"/>
                      <a:pt x="5" y="14"/>
                    </a:cubicBezTo>
                    <a:cubicBezTo>
                      <a:pt x="5" y="12"/>
                      <a:pt x="5" y="12"/>
                      <a:pt x="5" y="12"/>
                    </a:cubicBezTo>
                    <a:cubicBezTo>
                      <a:pt x="3" y="12"/>
                      <a:pt x="3" y="12"/>
                      <a:pt x="3" y="12"/>
                    </a:cubicBezTo>
                    <a:cubicBezTo>
                      <a:pt x="2" y="12"/>
                      <a:pt x="2" y="12"/>
                      <a:pt x="2" y="12"/>
                    </a:cubicBezTo>
                    <a:cubicBezTo>
                      <a:pt x="2" y="0"/>
                      <a:pt x="2" y="0"/>
                      <a:pt x="2" y="0"/>
                    </a:cubicBezTo>
                    <a:lnTo>
                      <a:pt x="0" y="0"/>
                    </a:lnTo>
                    <a:close/>
                  </a:path>
                </a:pathLst>
              </a:custGeom>
              <a:solidFill>
                <a:srgbClr val="00287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65" name="Rectangle 129"/>
              <p:cNvSpPr>
                <a:spLocks noChangeArrowheads="1"/>
              </p:cNvSpPr>
              <p:nvPr/>
            </p:nvSpPr>
            <p:spPr bwMode="auto">
              <a:xfrm>
                <a:off x="5392738" y="4316413"/>
                <a:ext cx="53975" cy="7938"/>
              </a:xfrm>
              <a:prstGeom prst="rect">
                <a:avLst/>
              </a:prstGeom>
              <a:solidFill>
                <a:srgbClr val="00287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66" name="Freeform 130"/>
              <p:cNvSpPr>
                <a:spLocks/>
              </p:cNvSpPr>
              <p:nvPr/>
            </p:nvSpPr>
            <p:spPr bwMode="auto">
              <a:xfrm>
                <a:off x="5419725" y="4321175"/>
                <a:ext cx="26988" cy="25400"/>
              </a:xfrm>
              <a:custGeom>
                <a:avLst/>
                <a:gdLst>
                  <a:gd name="T0" fmla="*/ 2 w 7"/>
                  <a:gd name="T1" fmla="*/ 0 h 7"/>
                  <a:gd name="T2" fmla="*/ 0 w 7"/>
                  <a:gd name="T3" fmla="*/ 0 h 7"/>
                  <a:gd name="T4" fmla="*/ 6 w 7"/>
                  <a:gd name="T5" fmla="*/ 7 h 7"/>
                  <a:gd name="T6" fmla="*/ 7 w 7"/>
                  <a:gd name="T7" fmla="*/ 6 h 7"/>
                  <a:gd name="T8" fmla="*/ 2 w 7"/>
                  <a:gd name="T9" fmla="*/ 0 h 7"/>
                </a:gdLst>
                <a:ahLst/>
                <a:cxnLst>
                  <a:cxn ang="0">
                    <a:pos x="T0" y="T1"/>
                  </a:cxn>
                  <a:cxn ang="0">
                    <a:pos x="T2" y="T3"/>
                  </a:cxn>
                  <a:cxn ang="0">
                    <a:pos x="T4" y="T5"/>
                  </a:cxn>
                  <a:cxn ang="0">
                    <a:pos x="T6" y="T7"/>
                  </a:cxn>
                  <a:cxn ang="0">
                    <a:pos x="T8" y="T9"/>
                  </a:cxn>
                </a:cxnLst>
                <a:rect l="0" t="0" r="r" b="b"/>
                <a:pathLst>
                  <a:path w="7" h="7">
                    <a:moveTo>
                      <a:pt x="2" y="0"/>
                    </a:moveTo>
                    <a:cubicBezTo>
                      <a:pt x="0" y="0"/>
                      <a:pt x="0" y="0"/>
                      <a:pt x="0" y="0"/>
                    </a:cubicBezTo>
                    <a:cubicBezTo>
                      <a:pt x="1" y="2"/>
                      <a:pt x="3" y="5"/>
                      <a:pt x="6" y="7"/>
                    </a:cubicBezTo>
                    <a:cubicBezTo>
                      <a:pt x="7" y="6"/>
                      <a:pt x="7" y="6"/>
                      <a:pt x="7" y="6"/>
                    </a:cubicBezTo>
                    <a:cubicBezTo>
                      <a:pt x="7" y="6"/>
                      <a:pt x="4" y="3"/>
                      <a:pt x="2" y="0"/>
                    </a:cubicBezTo>
                  </a:path>
                </a:pathLst>
              </a:custGeom>
              <a:solidFill>
                <a:srgbClr val="00287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grpSp>
        <p:nvGrpSpPr>
          <p:cNvPr id="188" name="组合 187"/>
          <p:cNvGrpSpPr/>
          <p:nvPr/>
        </p:nvGrpSpPr>
        <p:grpSpPr>
          <a:xfrm>
            <a:off x="1993304" y="3347755"/>
            <a:ext cx="1048941" cy="459558"/>
            <a:chOff x="2073696" y="1848515"/>
            <a:chExt cx="1048941" cy="459558"/>
          </a:xfrm>
        </p:grpSpPr>
        <p:sp>
          <p:nvSpPr>
            <p:cNvPr id="63" name="Freeform 13"/>
            <p:cNvSpPr>
              <a:spLocks noEditPoints="1"/>
            </p:cNvSpPr>
            <p:nvPr/>
          </p:nvSpPr>
          <p:spPr bwMode="auto">
            <a:xfrm>
              <a:off x="2073696" y="1848515"/>
              <a:ext cx="1048941" cy="459558"/>
            </a:xfrm>
            <a:custGeom>
              <a:avLst/>
              <a:gdLst>
                <a:gd name="T0" fmla="*/ 909 w 913"/>
                <a:gd name="T1" fmla="*/ 395 h 400"/>
                <a:gd name="T2" fmla="*/ 909 w 913"/>
                <a:gd name="T3" fmla="*/ 395 h 400"/>
                <a:gd name="T4" fmla="*/ 909 w 913"/>
                <a:gd name="T5" fmla="*/ 393 h 400"/>
                <a:gd name="T6" fmla="*/ 909 w 913"/>
                <a:gd name="T7" fmla="*/ 395 h 400"/>
                <a:gd name="T8" fmla="*/ 913 w 913"/>
                <a:gd name="T9" fmla="*/ 395 h 400"/>
                <a:gd name="T10" fmla="*/ 909 w 913"/>
                <a:gd name="T11" fmla="*/ 395 h 400"/>
                <a:gd name="T12" fmla="*/ 7 w 913"/>
                <a:gd name="T13" fmla="*/ 393 h 400"/>
                <a:gd name="T14" fmla="*/ 7 w 913"/>
                <a:gd name="T15" fmla="*/ 7 h 400"/>
                <a:gd name="T16" fmla="*/ 906 w 913"/>
                <a:gd name="T17" fmla="*/ 7 h 400"/>
                <a:gd name="T18" fmla="*/ 906 w 913"/>
                <a:gd name="T19" fmla="*/ 393 h 400"/>
                <a:gd name="T20" fmla="*/ 7 w 913"/>
                <a:gd name="T21" fmla="*/ 393 h 400"/>
                <a:gd name="T22" fmla="*/ 913 w 913"/>
                <a:gd name="T23" fmla="*/ 0 h 400"/>
                <a:gd name="T24" fmla="*/ 0 w 913"/>
                <a:gd name="T25" fmla="*/ 0 h 400"/>
                <a:gd name="T26" fmla="*/ 0 w 913"/>
                <a:gd name="T27" fmla="*/ 400 h 400"/>
                <a:gd name="T28" fmla="*/ 913 w 913"/>
                <a:gd name="T29" fmla="*/ 400 h 400"/>
                <a:gd name="T30" fmla="*/ 913 w 913"/>
                <a:gd name="T31" fmla="*/ 395 h 400"/>
                <a:gd name="T32" fmla="*/ 913 w 913"/>
                <a:gd name="T33" fmla="*/ 0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13" h="400">
                  <a:moveTo>
                    <a:pt x="909" y="395"/>
                  </a:moveTo>
                  <a:lnTo>
                    <a:pt x="909" y="395"/>
                  </a:lnTo>
                  <a:lnTo>
                    <a:pt x="909" y="393"/>
                  </a:lnTo>
                  <a:lnTo>
                    <a:pt x="909" y="395"/>
                  </a:lnTo>
                  <a:lnTo>
                    <a:pt x="913" y="395"/>
                  </a:lnTo>
                  <a:lnTo>
                    <a:pt x="909" y="395"/>
                  </a:lnTo>
                  <a:close/>
                  <a:moveTo>
                    <a:pt x="7" y="393"/>
                  </a:moveTo>
                  <a:lnTo>
                    <a:pt x="7" y="7"/>
                  </a:lnTo>
                  <a:lnTo>
                    <a:pt x="906" y="7"/>
                  </a:lnTo>
                  <a:lnTo>
                    <a:pt x="906" y="393"/>
                  </a:lnTo>
                  <a:lnTo>
                    <a:pt x="7" y="393"/>
                  </a:lnTo>
                  <a:close/>
                  <a:moveTo>
                    <a:pt x="913" y="0"/>
                  </a:moveTo>
                  <a:lnTo>
                    <a:pt x="0" y="0"/>
                  </a:lnTo>
                  <a:lnTo>
                    <a:pt x="0" y="400"/>
                  </a:lnTo>
                  <a:lnTo>
                    <a:pt x="913" y="400"/>
                  </a:lnTo>
                  <a:lnTo>
                    <a:pt x="913" y="395"/>
                  </a:lnTo>
                  <a:lnTo>
                    <a:pt x="913" y="0"/>
                  </a:lnTo>
                  <a:close/>
                </a:path>
              </a:pathLst>
            </a:custGeom>
            <a:solidFill>
              <a:srgbClr val="004A7B"/>
            </a:solidFill>
            <a:ln>
              <a:noFill/>
            </a:ln>
            <a:effectLst>
              <a:outerShdw blurRad="63500" sx="102000" sy="102000" algn="ctr" rotWithShape="0">
                <a:prstClr val="black">
                  <a:alpha val="40000"/>
                </a:prstClr>
              </a:outerShdw>
            </a:effectLs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nvGrpSpPr>
            <p:cNvPr id="64" name="组合 63"/>
            <p:cNvGrpSpPr/>
            <p:nvPr/>
          </p:nvGrpSpPr>
          <p:grpSpPr>
            <a:xfrm>
              <a:off x="2188585" y="1949043"/>
              <a:ext cx="819162" cy="258502"/>
              <a:chOff x="2890838" y="2352675"/>
              <a:chExt cx="1131888" cy="357188"/>
            </a:xfrm>
          </p:grpSpPr>
          <p:sp>
            <p:nvSpPr>
              <p:cNvPr id="65" name="Oval 737"/>
              <p:cNvSpPr>
                <a:spLocks noChangeArrowheads="1"/>
              </p:cNvSpPr>
              <p:nvPr/>
            </p:nvSpPr>
            <p:spPr bwMode="auto">
              <a:xfrm>
                <a:off x="3116263" y="2352675"/>
                <a:ext cx="120650" cy="120650"/>
              </a:xfrm>
              <a:prstGeom prst="ellipse">
                <a:avLst/>
              </a:prstGeom>
              <a:solidFill>
                <a:srgbClr val="1D20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6" name="Freeform 738"/>
              <p:cNvSpPr>
                <a:spLocks/>
              </p:cNvSpPr>
              <p:nvPr/>
            </p:nvSpPr>
            <p:spPr bwMode="auto">
              <a:xfrm>
                <a:off x="2890838" y="2417762"/>
                <a:ext cx="403225" cy="292100"/>
              </a:xfrm>
              <a:custGeom>
                <a:avLst/>
                <a:gdLst>
                  <a:gd name="T0" fmla="*/ 9 w 107"/>
                  <a:gd name="T1" fmla="*/ 41 h 78"/>
                  <a:gd name="T2" fmla="*/ 0 w 107"/>
                  <a:gd name="T3" fmla="*/ 21 h 78"/>
                  <a:gd name="T4" fmla="*/ 26 w 107"/>
                  <a:gd name="T5" fmla="*/ 0 h 78"/>
                  <a:gd name="T6" fmla="*/ 76 w 107"/>
                  <a:gd name="T7" fmla="*/ 37 h 78"/>
                  <a:gd name="T8" fmla="*/ 97 w 107"/>
                  <a:gd name="T9" fmla="*/ 18 h 78"/>
                  <a:gd name="T10" fmla="*/ 106 w 107"/>
                  <a:gd name="T11" fmla="*/ 40 h 78"/>
                  <a:gd name="T12" fmla="*/ 67 w 107"/>
                  <a:gd name="T13" fmla="*/ 78 h 78"/>
                  <a:gd name="T14" fmla="*/ 29 w 107"/>
                  <a:gd name="T15" fmla="*/ 42 h 78"/>
                  <a:gd name="T16" fmla="*/ 18 w 107"/>
                  <a:gd name="T17" fmla="*/ 28 h 78"/>
                  <a:gd name="T18" fmla="*/ 9 w 107"/>
                  <a:gd name="T19" fmla="*/ 41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7" h="78">
                    <a:moveTo>
                      <a:pt x="9" y="41"/>
                    </a:moveTo>
                    <a:cubicBezTo>
                      <a:pt x="9" y="41"/>
                      <a:pt x="0" y="35"/>
                      <a:pt x="0" y="21"/>
                    </a:cubicBezTo>
                    <a:cubicBezTo>
                      <a:pt x="1" y="7"/>
                      <a:pt x="12" y="0"/>
                      <a:pt x="26" y="0"/>
                    </a:cubicBezTo>
                    <a:cubicBezTo>
                      <a:pt x="58" y="0"/>
                      <a:pt x="50" y="37"/>
                      <a:pt x="76" y="37"/>
                    </a:cubicBezTo>
                    <a:cubicBezTo>
                      <a:pt x="93" y="37"/>
                      <a:pt x="97" y="18"/>
                      <a:pt x="97" y="18"/>
                    </a:cubicBezTo>
                    <a:cubicBezTo>
                      <a:pt x="97" y="18"/>
                      <a:pt x="107" y="24"/>
                      <a:pt x="106" y="40"/>
                    </a:cubicBezTo>
                    <a:cubicBezTo>
                      <a:pt x="105" y="56"/>
                      <a:pt x="95" y="78"/>
                      <a:pt x="67" y="78"/>
                    </a:cubicBezTo>
                    <a:cubicBezTo>
                      <a:pt x="40" y="78"/>
                      <a:pt x="29" y="56"/>
                      <a:pt x="29" y="42"/>
                    </a:cubicBezTo>
                    <a:cubicBezTo>
                      <a:pt x="29" y="28"/>
                      <a:pt x="21" y="28"/>
                      <a:pt x="18" y="28"/>
                    </a:cubicBezTo>
                    <a:cubicBezTo>
                      <a:pt x="15" y="28"/>
                      <a:pt x="8" y="31"/>
                      <a:pt x="9" y="41"/>
                    </a:cubicBezTo>
                    <a:close/>
                  </a:path>
                </a:pathLst>
              </a:custGeom>
              <a:solidFill>
                <a:srgbClr val="1D20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7" name="Freeform 739"/>
              <p:cNvSpPr>
                <a:spLocks/>
              </p:cNvSpPr>
              <p:nvPr/>
            </p:nvSpPr>
            <p:spPr bwMode="auto">
              <a:xfrm>
                <a:off x="3371851" y="2417762"/>
                <a:ext cx="153988" cy="153988"/>
              </a:xfrm>
              <a:custGeom>
                <a:avLst/>
                <a:gdLst>
                  <a:gd name="T0" fmla="*/ 17 w 41"/>
                  <a:gd name="T1" fmla="*/ 3 h 41"/>
                  <a:gd name="T2" fmla="*/ 23 w 41"/>
                  <a:gd name="T3" fmla="*/ 4 h 41"/>
                  <a:gd name="T4" fmla="*/ 23 w 41"/>
                  <a:gd name="T5" fmla="*/ 5 h 41"/>
                  <a:gd name="T6" fmla="*/ 22 w 41"/>
                  <a:gd name="T7" fmla="*/ 8 h 41"/>
                  <a:gd name="T8" fmla="*/ 24 w 41"/>
                  <a:gd name="T9" fmla="*/ 8 h 41"/>
                  <a:gd name="T10" fmla="*/ 24 w 41"/>
                  <a:gd name="T11" fmla="*/ 0 h 41"/>
                  <a:gd name="T12" fmla="*/ 29 w 41"/>
                  <a:gd name="T13" fmla="*/ 0 h 41"/>
                  <a:gd name="T14" fmla="*/ 30 w 41"/>
                  <a:gd name="T15" fmla="*/ 0 h 41"/>
                  <a:gd name="T16" fmla="*/ 30 w 41"/>
                  <a:gd name="T17" fmla="*/ 1 h 41"/>
                  <a:gd name="T18" fmla="*/ 30 w 41"/>
                  <a:gd name="T19" fmla="*/ 3 h 41"/>
                  <a:gd name="T20" fmla="*/ 30 w 41"/>
                  <a:gd name="T21" fmla="*/ 8 h 41"/>
                  <a:gd name="T22" fmla="*/ 38 w 41"/>
                  <a:gd name="T23" fmla="*/ 8 h 41"/>
                  <a:gd name="T24" fmla="*/ 38 w 41"/>
                  <a:gd name="T25" fmla="*/ 12 h 41"/>
                  <a:gd name="T26" fmla="*/ 30 w 41"/>
                  <a:gd name="T27" fmla="*/ 12 h 41"/>
                  <a:gd name="T28" fmla="*/ 30 w 41"/>
                  <a:gd name="T29" fmla="*/ 18 h 41"/>
                  <a:gd name="T30" fmla="*/ 39 w 41"/>
                  <a:gd name="T31" fmla="*/ 18 h 41"/>
                  <a:gd name="T32" fmla="*/ 39 w 41"/>
                  <a:gd name="T33" fmla="*/ 22 h 41"/>
                  <a:gd name="T34" fmla="*/ 31 w 41"/>
                  <a:gd name="T35" fmla="*/ 22 h 41"/>
                  <a:gd name="T36" fmla="*/ 41 w 41"/>
                  <a:gd name="T37" fmla="*/ 33 h 41"/>
                  <a:gd name="T38" fmla="*/ 37 w 41"/>
                  <a:gd name="T39" fmla="*/ 39 h 41"/>
                  <a:gd name="T40" fmla="*/ 30 w 41"/>
                  <a:gd name="T41" fmla="*/ 30 h 41"/>
                  <a:gd name="T42" fmla="*/ 30 w 41"/>
                  <a:gd name="T43" fmla="*/ 41 h 41"/>
                  <a:gd name="T44" fmla="*/ 24 w 41"/>
                  <a:gd name="T45" fmla="*/ 41 h 41"/>
                  <a:gd name="T46" fmla="*/ 24 w 41"/>
                  <a:gd name="T47" fmla="*/ 29 h 41"/>
                  <a:gd name="T48" fmla="*/ 15 w 41"/>
                  <a:gd name="T49" fmla="*/ 39 h 41"/>
                  <a:gd name="T50" fmla="*/ 10 w 41"/>
                  <a:gd name="T51" fmla="*/ 36 h 41"/>
                  <a:gd name="T52" fmla="*/ 22 w 41"/>
                  <a:gd name="T53" fmla="*/ 22 h 41"/>
                  <a:gd name="T54" fmla="*/ 15 w 41"/>
                  <a:gd name="T55" fmla="*/ 22 h 41"/>
                  <a:gd name="T56" fmla="*/ 15 w 41"/>
                  <a:gd name="T57" fmla="*/ 20 h 41"/>
                  <a:gd name="T58" fmla="*/ 11 w 41"/>
                  <a:gd name="T59" fmla="*/ 20 h 41"/>
                  <a:gd name="T60" fmla="*/ 11 w 41"/>
                  <a:gd name="T61" fmla="*/ 28 h 41"/>
                  <a:gd name="T62" fmla="*/ 12 w 41"/>
                  <a:gd name="T63" fmla="*/ 28 h 41"/>
                  <a:gd name="T64" fmla="*/ 15 w 41"/>
                  <a:gd name="T65" fmla="*/ 27 h 41"/>
                  <a:gd name="T66" fmla="*/ 16 w 41"/>
                  <a:gd name="T67" fmla="*/ 31 h 41"/>
                  <a:gd name="T68" fmla="*/ 2 w 41"/>
                  <a:gd name="T69" fmla="*/ 36 h 41"/>
                  <a:gd name="T70" fmla="*/ 0 w 41"/>
                  <a:gd name="T71" fmla="*/ 30 h 41"/>
                  <a:gd name="T72" fmla="*/ 3 w 41"/>
                  <a:gd name="T73" fmla="*/ 29 h 41"/>
                  <a:gd name="T74" fmla="*/ 5 w 41"/>
                  <a:gd name="T75" fmla="*/ 29 h 41"/>
                  <a:gd name="T76" fmla="*/ 5 w 41"/>
                  <a:gd name="T77" fmla="*/ 20 h 41"/>
                  <a:gd name="T78" fmla="*/ 0 w 41"/>
                  <a:gd name="T79" fmla="*/ 20 h 41"/>
                  <a:gd name="T80" fmla="*/ 0 w 41"/>
                  <a:gd name="T81" fmla="*/ 16 h 41"/>
                  <a:gd name="T82" fmla="*/ 5 w 41"/>
                  <a:gd name="T83" fmla="*/ 16 h 41"/>
                  <a:gd name="T84" fmla="*/ 5 w 41"/>
                  <a:gd name="T85" fmla="*/ 8 h 41"/>
                  <a:gd name="T86" fmla="*/ 0 w 41"/>
                  <a:gd name="T87" fmla="*/ 8 h 41"/>
                  <a:gd name="T88" fmla="*/ 0 w 41"/>
                  <a:gd name="T89" fmla="*/ 4 h 41"/>
                  <a:gd name="T90" fmla="*/ 16 w 41"/>
                  <a:gd name="T91" fmla="*/ 4 h 41"/>
                  <a:gd name="T92" fmla="*/ 16 w 41"/>
                  <a:gd name="T93" fmla="*/ 8 h 41"/>
                  <a:gd name="T94" fmla="*/ 11 w 41"/>
                  <a:gd name="T95" fmla="*/ 8 h 41"/>
                  <a:gd name="T96" fmla="*/ 11 w 41"/>
                  <a:gd name="T97" fmla="*/ 16 h 41"/>
                  <a:gd name="T98" fmla="*/ 15 w 41"/>
                  <a:gd name="T99" fmla="*/ 16 h 41"/>
                  <a:gd name="T100" fmla="*/ 15 w 41"/>
                  <a:gd name="T101" fmla="*/ 18 h 41"/>
                  <a:gd name="T102" fmla="*/ 24 w 41"/>
                  <a:gd name="T103" fmla="*/ 18 h 41"/>
                  <a:gd name="T104" fmla="*/ 24 w 41"/>
                  <a:gd name="T105" fmla="*/ 12 h 41"/>
                  <a:gd name="T106" fmla="*/ 21 w 41"/>
                  <a:gd name="T107" fmla="*/ 12 h 41"/>
                  <a:gd name="T108" fmla="*/ 19 w 41"/>
                  <a:gd name="T109" fmla="*/ 17 h 41"/>
                  <a:gd name="T110" fmla="*/ 15 w 41"/>
                  <a:gd name="T111" fmla="*/ 15 h 41"/>
                  <a:gd name="T112" fmla="*/ 17 w 41"/>
                  <a:gd name="T113" fmla="*/ 3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1" h="41">
                    <a:moveTo>
                      <a:pt x="17" y="3"/>
                    </a:moveTo>
                    <a:cubicBezTo>
                      <a:pt x="21" y="3"/>
                      <a:pt x="23" y="4"/>
                      <a:pt x="23" y="4"/>
                    </a:cubicBezTo>
                    <a:cubicBezTo>
                      <a:pt x="23" y="5"/>
                      <a:pt x="23" y="5"/>
                      <a:pt x="23" y="5"/>
                    </a:cubicBezTo>
                    <a:cubicBezTo>
                      <a:pt x="23" y="5"/>
                      <a:pt x="23" y="6"/>
                      <a:pt x="22" y="8"/>
                    </a:cubicBezTo>
                    <a:cubicBezTo>
                      <a:pt x="24" y="8"/>
                      <a:pt x="24" y="8"/>
                      <a:pt x="24" y="8"/>
                    </a:cubicBezTo>
                    <a:cubicBezTo>
                      <a:pt x="24" y="0"/>
                      <a:pt x="24" y="0"/>
                      <a:pt x="24" y="0"/>
                    </a:cubicBezTo>
                    <a:cubicBezTo>
                      <a:pt x="27" y="0"/>
                      <a:pt x="29" y="0"/>
                      <a:pt x="29" y="0"/>
                    </a:cubicBezTo>
                    <a:cubicBezTo>
                      <a:pt x="30" y="0"/>
                      <a:pt x="30" y="0"/>
                      <a:pt x="30" y="0"/>
                    </a:cubicBezTo>
                    <a:cubicBezTo>
                      <a:pt x="30" y="1"/>
                      <a:pt x="30" y="1"/>
                      <a:pt x="30" y="1"/>
                    </a:cubicBezTo>
                    <a:cubicBezTo>
                      <a:pt x="30" y="2"/>
                      <a:pt x="30" y="2"/>
                      <a:pt x="30" y="3"/>
                    </a:cubicBezTo>
                    <a:cubicBezTo>
                      <a:pt x="30" y="8"/>
                      <a:pt x="30" y="8"/>
                      <a:pt x="30" y="8"/>
                    </a:cubicBezTo>
                    <a:cubicBezTo>
                      <a:pt x="38" y="8"/>
                      <a:pt x="38" y="8"/>
                      <a:pt x="38" y="8"/>
                    </a:cubicBezTo>
                    <a:cubicBezTo>
                      <a:pt x="38" y="12"/>
                      <a:pt x="38" y="12"/>
                      <a:pt x="38" y="12"/>
                    </a:cubicBezTo>
                    <a:cubicBezTo>
                      <a:pt x="30" y="12"/>
                      <a:pt x="30" y="12"/>
                      <a:pt x="30" y="12"/>
                    </a:cubicBezTo>
                    <a:cubicBezTo>
                      <a:pt x="30" y="18"/>
                      <a:pt x="30" y="18"/>
                      <a:pt x="30" y="18"/>
                    </a:cubicBezTo>
                    <a:cubicBezTo>
                      <a:pt x="39" y="18"/>
                      <a:pt x="39" y="18"/>
                      <a:pt x="39" y="18"/>
                    </a:cubicBezTo>
                    <a:cubicBezTo>
                      <a:pt x="39" y="22"/>
                      <a:pt x="39" y="22"/>
                      <a:pt x="39" y="22"/>
                    </a:cubicBezTo>
                    <a:cubicBezTo>
                      <a:pt x="31" y="22"/>
                      <a:pt x="31" y="22"/>
                      <a:pt x="31" y="22"/>
                    </a:cubicBezTo>
                    <a:cubicBezTo>
                      <a:pt x="32" y="26"/>
                      <a:pt x="36" y="30"/>
                      <a:pt x="41" y="33"/>
                    </a:cubicBezTo>
                    <a:cubicBezTo>
                      <a:pt x="40" y="35"/>
                      <a:pt x="38" y="37"/>
                      <a:pt x="37" y="39"/>
                    </a:cubicBezTo>
                    <a:cubicBezTo>
                      <a:pt x="34" y="36"/>
                      <a:pt x="32" y="33"/>
                      <a:pt x="30" y="30"/>
                    </a:cubicBezTo>
                    <a:cubicBezTo>
                      <a:pt x="30" y="41"/>
                      <a:pt x="30" y="41"/>
                      <a:pt x="30" y="41"/>
                    </a:cubicBezTo>
                    <a:cubicBezTo>
                      <a:pt x="24" y="41"/>
                      <a:pt x="24" y="41"/>
                      <a:pt x="24" y="41"/>
                    </a:cubicBezTo>
                    <a:cubicBezTo>
                      <a:pt x="24" y="29"/>
                      <a:pt x="24" y="29"/>
                      <a:pt x="24" y="29"/>
                    </a:cubicBezTo>
                    <a:cubicBezTo>
                      <a:pt x="22" y="32"/>
                      <a:pt x="19" y="36"/>
                      <a:pt x="15" y="39"/>
                    </a:cubicBezTo>
                    <a:cubicBezTo>
                      <a:pt x="14" y="38"/>
                      <a:pt x="12" y="37"/>
                      <a:pt x="10" y="36"/>
                    </a:cubicBezTo>
                    <a:cubicBezTo>
                      <a:pt x="15" y="33"/>
                      <a:pt x="19" y="28"/>
                      <a:pt x="22" y="22"/>
                    </a:cubicBezTo>
                    <a:cubicBezTo>
                      <a:pt x="15" y="22"/>
                      <a:pt x="15" y="22"/>
                      <a:pt x="15" y="22"/>
                    </a:cubicBezTo>
                    <a:cubicBezTo>
                      <a:pt x="15" y="20"/>
                      <a:pt x="15" y="20"/>
                      <a:pt x="15" y="20"/>
                    </a:cubicBezTo>
                    <a:cubicBezTo>
                      <a:pt x="11" y="20"/>
                      <a:pt x="11" y="20"/>
                      <a:pt x="11" y="20"/>
                    </a:cubicBezTo>
                    <a:cubicBezTo>
                      <a:pt x="11" y="28"/>
                      <a:pt x="11" y="28"/>
                      <a:pt x="11" y="28"/>
                    </a:cubicBezTo>
                    <a:cubicBezTo>
                      <a:pt x="11" y="28"/>
                      <a:pt x="11" y="28"/>
                      <a:pt x="12" y="28"/>
                    </a:cubicBezTo>
                    <a:cubicBezTo>
                      <a:pt x="13" y="27"/>
                      <a:pt x="14" y="27"/>
                      <a:pt x="15" y="27"/>
                    </a:cubicBezTo>
                    <a:cubicBezTo>
                      <a:pt x="15" y="29"/>
                      <a:pt x="15" y="30"/>
                      <a:pt x="16" y="31"/>
                    </a:cubicBezTo>
                    <a:cubicBezTo>
                      <a:pt x="11" y="33"/>
                      <a:pt x="6" y="34"/>
                      <a:pt x="2" y="36"/>
                    </a:cubicBezTo>
                    <a:cubicBezTo>
                      <a:pt x="1" y="35"/>
                      <a:pt x="0" y="33"/>
                      <a:pt x="0" y="30"/>
                    </a:cubicBezTo>
                    <a:cubicBezTo>
                      <a:pt x="0" y="30"/>
                      <a:pt x="1" y="30"/>
                      <a:pt x="3" y="29"/>
                    </a:cubicBezTo>
                    <a:cubicBezTo>
                      <a:pt x="4" y="29"/>
                      <a:pt x="5" y="29"/>
                      <a:pt x="5" y="29"/>
                    </a:cubicBezTo>
                    <a:cubicBezTo>
                      <a:pt x="5" y="20"/>
                      <a:pt x="5" y="20"/>
                      <a:pt x="5" y="20"/>
                    </a:cubicBezTo>
                    <a:cubicBezTo>
                      <a:pt x="0" y="20"/>
                      <a:pt x="0" y="20"/>
                      <a:pt x="0" y="20"/>
                    </a:cubicBezTo>
                    <a:cubicBezTo>
                      <a:pt x="0" y="16"/>
                      <a:pt x="0" y="16"/>
                      <a:pt x="0" y="16"/>
                    </a:cubicBezTo>
                    <a:cubicBezTo>
                      <a:pt x="5" y="16"/>
                      <a:pt x="5" y="16"/>
                      <a:pt x="5" y="16"/>
                    </a:cubicBezTo>
                    <a:cubicBezTo>
                      <a:pt x="5" y="8"/>
                      <a:pt x="5" y="8"/>
                      <a:pt x="5" y="8"/>
                    </a:cubicBezTo>
                    <a:cubicBezTo>
                      <a:pt x="0" y="8"/>
                      <a:pt x="0" y="8"/>
                      <a:pt x="0" y="8"/>
                    </a:cubicBezTo>
                    <a:cubicBezTo>
                      <a:pt x="0" y="4"/>
                      <a:pt x="0" y="4"/>
                      <a:pt x="0" y="4"/>
                    </a:cubicBezTo>
                    <a:cubicBezTo>
                      <a:pt x="16" y="4"/>
                      <a:pt x="16" y="4"/>
                      <a:pt x="16" y="4"/>
                    </a:cubicBezTo>
                    <a:cubicBezTo>
                      <a:pt x="16" y="8"/>
                      <a:pt x="16" y="8"/>
                      <a:pt x="16" y="8"/>
                    </a:cubicBezTo>
                    <a:cubicBezTo>
                      <a:pt x="11" y="8"/>
                      <a:pt x="11" y="8"/>
                      <a:pt x="11" y="8"/>
                    </a:cubicBezTo>
                    <a:cubicBezTo>
                      <a:pt x="11" y="16"/>
                      <a:pt x="11" y="16"/>
                      <a:pt x="11" y="16"/>
                    </a:cubicBezTo>
                    <a:cubicBezTo>
                      <a:pt x="15" y="16"/>
                      <a:pt x="15" y="16"/>
                      <a:pt x="15" y="16"/>
                    </a:cubicBezTo>
                    <a:cubicBezTo>
                      <a:pt x="15" y="18"/>
                      <a:pt x="15" y="18"/>
                      <a:pt x="15" y="18"/>
                    </a:cubicBezTo>
                    <a:cubicBezTo>
                      <a:pt x="24" y="18"/>
                      <a:pt x="24" y="18"/>
                      <a:pt x="24" y="18"/>
                    </a:cubicBezTo>
                    <a:cubicBezTo>
                      <a:pt x="24" y="12"/>
                      <a:pt x="24" y="12"/>
                      <a:pt x="24" y="12"/>
                    </a:cubicBezTo>
                    <a:cubicBezTo>
                      <a:pt x="21" y="12"/>
                      <a:pt x="21" y="12"/>
                      <a:pt x="21" y="12"/>
                    </a:cubicBezTo>
                    <a:cubicBezTo>
                      <a:pt x="20" y="15"/>
                      <a:pt x="20" y="16"/>
                      <a:pt x="19" y="17"/>
                    </a:cubicBezTo>
                    <a:cubicBezTo>
                      <a:pt x="19" y="17"/>
                      <a:pt x="17" y="16"/>
                      <a:pt x="15" y="15"/>
                    </a:cubicBezTo>
                    <a:cubicBezTo>
                      <a:pt x="16" y="12"/>
                      <a:pt x="17" y="8"/>
                      <a:pt x="17" y="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8" name="Freeform 740"/>
              <p:cNvSpPr>
                <a:spLocks noEditPoints="1"/>
              </p:cNvSpPr>
              <p:nvPr/>
            </p:nvSpPr>
            <p:spPr bwMode="auto">
              <a:xfrm>
                <a:off x="3536951" y="2420937"/>
                <a:ext cx="150813" cy="146050"/>
              </a:xfrm>
              <a:custGeom>
                <a:avLst/>
                <a:gdLst>
                  <a:gd name="T0" fmla="*/ 8 w 40"/>
                  <a:gd name="T1" fmla="*/ 20 h 39"/>
                  <a:gd name="T2" fmla="*/ 0 w 40"/>
                  <a:gd name="T3" fmla="*/ 15 h 39"/>
                  <a:gd name="T4" fmla="*/ 3 w 40"/>
                  <a:gd name="T5" fmla="*/ 10 h 39"/>
                  <a:gd name="T6" fmla="*/ 12 w 40"/>
                  <a:gd name="T7" fmla="*/ 15 h 39"/>
                  <a:gd name="T8" fmla="*/ 8 w 40"/>
                  <a:gd name="T9" fmla="*/ 20 h 39"/>
                  <a:gd name="T10" fmla="*/ 7 w 40"/>
                  <a:gd name="T11" fmla="*/ 39 h 39"/>
                  <a:gd name="T12" fmla="*/ 1 w 40"/>
                  <a:gd name="T13" fmla="*/ 35 h 39"/>
                  <a:gd name="T14" fmla="*/ 8 w 40"/>
                  <a:gd name="T15" fmla="*/ 21 h 39"/>
                  <a:gd name="T16" fmla="*/ 13 w 40"/>
                  <a:gd name="T17" fmla="*/ 24 h 39"/>
                  <a:gd name="T18" fmla="*/ 7 w 40"/>
                  <a:gd name="T19" fmla="*/ 39 h 39"/>
                  <a:gd name="T20" fmla="*/ 11 w 40"/>
                  <a:gd name="T21" fmla="*/ 11 h 39"/>
                  <a:gd name="T22" fmla="*/ 4 w 40"/>
                  <a:gd name="T23" fmla="*/ 4 h 39"/>
                  <a:gd name="T24" fmla="*/ 8 w 40"/>
                  <a:gd name="T25" fmla="*/ 0 h 39"/>
                  <a:gd name="T26" fmla="*/ 15 w 40"/>
                  <a:gd name="T27" fmla="*/ 7 h 39"/>
                  <a:gd name="T28" fmla="*/ 11 w 40"/>
                  <a:gd name="T29" fmla="*/ 11 h 39"/>
                  <a:gd name="T30" fmla="*/ 15 w 40"/>
                  <a:gd name="T31" fmla="*/ 4 h 39"/>
                  <a:gd name="T32" fmla="*/ 38 w 40"/>
                  <a:gd name="T33" fmla="*/ 4 h 39"/>
                  <a:gd name="T34" fmla="*/ 38 w 40"/>
                  <a:gd name="T35" fmla="*/ 9 h 39"/>
                  <a:gd name="T36" fmla="*/ 29 w 40"/>
                  <a:gd name="T37" fmla="*/ 9 h 39"/>
                  <a:gd name="T38" fmla="*/ 29 w 40"/>
                  <a:gd name="T39" fmla="*/ 32 h 39"/>
                  <a:gd name="T40" fmla="*/ 40 w 40"/>
                  <a:gd name="T41" fmla="*/ 32 h 39"/>
                  <a:gd name="T42" fmla="*/ 40 w 40"/>
                  <a:gd name="T43" fmla="*/ 36 h 39"/>
                  <a:gd name="T44" fmla="*/ 12 w 40"/>
                  <a:gd name="T45" fmla="*/ 36 h 39"/>
                  <a:gd name="T46" fmla="*/ 12 w 40"/>
                  <a:gd name="T47" fmla="*/ 32 h 39"/>
                  <a:gd name="T48" fmla="*/ 24 w 40"/>
                  <a:gd name="T49" fmla="*/ 32 h 39"/>
                  <a:gd name="T50" fmla="*/ 24 w 40"/>
                  <a:gd name="T51" fmla="*/ 9 h 39"/>
                  <a:gd name="T52" fmla="*/ 15 w 40"/>
                  <a:gd name="T53" fmla="*/ 9 h 39"/>
                  <a:gd name="T54" fmla="*/ 15 w 40"/>
                  <a:gd name="T55" fmla="*/ 4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0" h="39">
                    <a:moveTo>
                      <a:pt x="8" y="20"/>
                    </a:moveTo>
                    <a:cubicBezTo>
                      <a:pt x="6" y="18"/>
                      <a:pt x="3" y="16"/>
                      <a:pt x="0" y="15"/>
                    </a:cubicBezTo>
                    <a:cubicBezTo>
                      <a:pt x="3" y="10"/>
                      <a:pt x="3" y="10"/>
                      <a:pt x="3" y="10"/>
                    </a:cubicBezTo>
                    <a:cubicBezTo>
                      <a:pt x="7" y="11"/>
                      <a:pt x="9" y="13"/>
                      <a:pt x="12" y="15"/>
                    </a:cubicBezTo>
                    <a:lnTo>
                      <a:pt x="8" y="20"/>
                    </a:lnTo>
                    <a:close/>
                    <a:moveTo>
                      <a:pt x="7" y="39"/>
                    </a:moveTo>
                    <a:cubicBezTo>
                      <a:pt x="6" y="39"/>
                      <a:pt x="4" y="37"/>
                      <a:pt x="1" y="35"/>
                    </a:cubicBezTo>
                    <a:cubicBezTo>
                      <a:pt x="4" y="30"/>
                      <a:pt x="6" y="25"/>
                      <a:pt x="8" y="21"/>
                    </a:cubicBezTo>
                    <a:cubicBezTo>
                      <a:pt x="10" y="23"/>
                      <a:pt x="11" y="24"/>
                      <a:pt x="13" y="24"/>
                    </a:cubicBezTo>
                    <a:cubicBezTo>
                      <a:pt x="12" y="26"/>
                      <a:pt x="10" y="31"/>
                      <a:pt x="7" y="39"/>
                    </a:cubicBezTo>
                    <a:close/>
                    <a:moveTo>
                      <a:pt x="11" y="11"/>
                    </a:moveTo>
                    <a:cubicBezTo>
                      <a:pt x="8" y="8"/>
                      <a:pt x="5" y="6"/>
                      <a:pt x="4" y="4"/>
                    </a:cubicBezTo>
                    <a:cubicBezTo>
                      <a:pt x="8" y="0"/>
                      <a:pt x="8" y="0"/>
                      <a:pt x="8" y="0"/>
                    </a:cubicBezTo>
                    <a:cubicBezTo>
                      <a:pt x="11" y="2"/>
                      <a:pt x="13" y="4"/>
                      <a:pt x="15" y="7"/>
                    </a:cubicBezTo>
                    <a:lnTo>
                      <a:pt x="11" y="11"/>
                    </a:lnTo>
                    <a:close/>
                    <a:moveTo>
                      <a:pt x="15" y="4"/>
                    </a:moveTo>
                    <a:cubicBezTo>
                      <a:pt x="38" y="4"/>
                      <a:pt x="38" y="4"/>
                      <a:pt x="38" y="4"/>
                    </a:cubicBezTo>
                    <a:cubicBezTo>
                      <a:pt x="38" y="9"/>
                      <a:pt x="38" y="9"/>
                      <a:pt x="38" y="9"/>
                    </a:cubicBezTo>
                    <a:cubicBezTo>
                      <a:pt x="29" y="9"/>
                      <a:pt x="29" y="9"/>
                      <a:pt x="29" y="9"/>
                    </a:cubicBezTo>
                    <a:cubicBezTo>
                      <a:pt x="29" y="32"/>
                      <a:pt x="29" y="32"/>
                      <a:pt x="29" y="32"/>
                    </a:cubicBezTo>
                    <a:cubicBezTo>
                      <a:pt x="40" y="32"/>
                      <a:pt x="40" y="32"/>
                      <a:pt x="40" y="32"/>
                    </a:cubicBezTo>
                    <a:cubicBezTo>
                      <a:pt x="40" y="36"/>
                      <a:pt x="40" y="36"/>
                      <a:pt x="40" y="36"/>
                    </a:cubicBezTo>
                    <a:cubicBezTo>
                      <a:pt x="12" y="36"/>
                      <a:pt x="12" y="36"/>
                      <a:pt x="12" y="36"/>
                    </a:cubicBezTo>
                    <a:cubicBezTo>
                      <a:pt x="12" y="32"/>
                      <a:pt x="12" y="32"/>
                      <a:pt x="12" y="32"/>
                    </a:cubicBezTo>
                    <a:cubicBezTo>
                      <a:pt x="24" y="32"/>
                      <a:pt x="24" y="32"/>
                      <a:pt x="24" y="32"/>
                    </a:cubicBezTo>
                    <a:cubicBezTo>
                      <a:pt x="24" y="9"/>
                      <a:pt x="24" y="9"/>
                      <a:pt x="24" y="9"/>
                    </a:cubicBezTo>
                    <a:cubicBezTo>
                      <a:pt x="15" y="9"/>
                      <a:pt x="15" y="9"/>
                      <a:pt x="15" y="9"/>
                    </a:cubicBezTo>
                    <a:lnTo>
                      <a:pt x="15" y="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9" name="Freeform 741"/>
              <p:cNvSpPr>
                <a:spLocks/>
              </p:cNvSpPr>
              <p:nvPr/>
            </p:nvSpPr>
            <p:spPr bwMode="auto">
              <a:xfrm>
                <a:off x="3703638" y="2420937"/>
                <a:ext cx="153988" cy="150813"/>
              </a:xfrm>
              <a:custGeom>
                <a:avLst/>
                <a:gdLst>
                  <a:gd name="T0" fmla="*/ 22 w 41"/>
                  <a:gd name="T1" fmla="*/ 13 h 40"/>
                  <a:gd name="T2" fmla="*/ 25 w 41"/>
                  <a:gd name="T3" fmla="*/ 12 h 40"/>
                  <a:gd name="T4" fmla="*/ 25 w 41"/>
                  <a:gd name="T5" fmla="*/ 0 h 40"/>
                  <a:gd name="T6" fmla="*/ 26 w 41"/>
                  <a:gd name="T7" fmla="*/ 0 h 40"/>
                  <a:gd name="T8" fmla="*/ 30 w 41"/>
                  <a:gd name="T9" fmla="*/ 0 h 40"/>
                  <a:gd name="T10" fmla="*/ 30 w 41"/>
                  <a:gd name="T11" fmla="*/ 1 h 40"/>
                  <a:gd name="T12" fmla="*/ 30 w 41"/>
                  <a:gd name="T13" fmla="*/ 3 h 40"/>
                  <a:gd name="T14" fmla="*/ 30 w 41"/>
                  <a:gd name="T15" fmla="*/ 10 h 40"/>
                  <a:gd name="T16" fmla="*/ 38 w 41"/>
                  <a:gd name="T17" fmla="*/ 7 h 40"/>
                  <a:gd name="T18" fmla="*/ 38 w 41"/>
                  <a:gd name="T19" fmla="*/ 24 h 40"/>
                  <a:gd name="T20" fmla="*/ 32 w 41"/>
                  <a:gd name="T21" fmla="*/ 29 h 40"/>
                  <a:gd name="T22" fmla="*/ 30 w 41"/>
                  <a:gd name="T23" fmla="*/ 24 h 40"/>
                  <a:gd name="T24" fmla="*/ 33 w 41"/>
                  <a:gd name="T25" fmla="*/ 22 h 40"/>
                  <a:gd name="T26" fmla="*/ 33 w 41"/>
                  <a:gd name="T27" fmla="*/ 14 h 40"/>
                  <a:gd name="T28" fmla="*/ 30 w 41"/>
                  <a:gd name="T29" fmla="*/ 15 h 40"/>
                  <a:gd name="T30" fmla="*/ 30 w 41"/>
                  <a:gd name="T31" fmla="*/ 31 h 40"/>
                  <a:gd name="T32" fmla="*/ 25 w 41"/>
                  <a:gd name="T33" fmla="*/ 31 h 40"/>
                  <a:gd name="T34" fmla="*/ 25 w 41"/>
                  <a:gd name="T35" fmla="*/ 17 h 40"/>
                  <a:gd name="T36" fmla="*/ 22 w 41"/>
                  <a:gd name="T37" fmla="*/ 18 h 40"/>
                  <a:gd name="T38" fmla="*/ 22 w 41"/>
                  <a:gd name="T39" fmla="*/ 30 h 40"/>
                  <a:gd name="T40" fmla="*/ 27 w 41"/>
                  <a:gd name="T41" fmla="*/ 34 h 40"/>
                  <a:gd name="T42" fmla="*/ 30 w 41"/>
                  <a:gd name="T43" fmla="*/ 34 h 40"/>
                  <a:gd name="T44" fmla="*/ 36 w 41"/>
                  <a:gd name="T45" fmla="*/ 29 h 40"/>
                  <a:gd name="T46" fmla="*/ 41 w 41"/>
                  <a:gd name="T47" fmla="*/ 31 h 40"/>
                  <a:gd name="T48" fmla="*/ 39 w 41"/>
                  <a:gd name="T49" fmla="*/ 38 h 40"/>
                  <a:gd name="T50" fmla="*/ 31 w 41"/>
                  <a:gd name="T51" fmla="*/ 39 h 40"/>
                  <a:gd name="T52" fmla="*/ 26 w 41"/>
                  <a:gd name="T53" fmla="*/ 39 h 40"/>
                  <a:gd name="T54" fmla="*/ 17 w 41"/>
                  <a:gd name="T55" fmla="*/ 33 h 40"/>
                  <a:gd name="T56" fmla="*/ 17 w 41"/>
                  <a:gd name="T57" fmla="*/ 19 h 40"/>
                  <a:gd name="T58" fmla="*/ 14 w 41"/>
                  <a:gd name="T59" fmla="*/ 20 h 40"/>
                  <a:gd name="T60" fmla="*/ 13 w 41"/>
                  <a:gd name="T61" fmla="*/ 15 h 40"/>
                  <a:gd name="T62" fmla="*/ 11 w 41"/>
                  <a:gd name="T63" fmla="*/ 15 h 40"/>
                  <a:gd name="T64" fmla="*/ 11 w 41"/>
                  <a:gd name="T65" fmla="*/ 26 h 40"/>
                  <a:gd name="T66" fmla="*/ 15 w 41"/>
                  <a:gd name="T67" fmla="*/ 24 h 40"/>
                  <a:gd name="T68" fmla="*/ 15 w 41"/>
                  <a:gd name="T69" fmla="*/ 27 h 40"/>
                  <a:gd name="T70" fmla="*/ 15 w 41"/>
                  <a:gd name="T71" fmla="*/ 29 h 40"/>
                  <a:gd name="T72" fmla="*/ 4 w 41"/>
                  <a:gd name="T73" fmla="*/ 34 h 40"/>
                  <a:gd name="T74" fmla="*/ 2 w 41"/>
                  <a:gd name="T75" fmla="*/ 35 h 40"/>
                  <a:gd name="T76" fmla="*/ 0 w 41"/>
                  <a:gd name="T77" fmla="*/ 28 h 40"/>
                  <a:gd name="T78" fmla="*/ 2 w 41"/>
                  <a:gd name="T79" fmla="*/ 28 h 40"/>
                  <a:gd name="T80" fmla="*/ 6 w 41"/>
                  <a:gd name="T81" fmla="*/ 27 h 40"/>
                  <a:gd name="T82" fmla="*/ 6 w 41"/>
                  <a:gd name="T83" fmla="*/ 15 h 40"/>
                  <a:gd name="T84" fmla="*/ 1 w 41"/>
                  <a:gd name="T85" fmla="*/ 15 h 40"/>
                  <a:gd name="T86" fmla="*/ 1 w 41"/>
                  <a:gd name="T87" fmla="*/ 10 h 40"/>
                  <a:gd name="T88" fmla="*/ 6 w 41"/>
                  <a:gd name="T89" fmla="*/ 10 h 40"/>
                  <a:gd name="T90" fmla="*/ 6 w 41"/>
                  <a:gd name="T91" fmla="*/ 0 h 40"/>
                  <a:gd name="T92" fmla="*/ 8 w 41"/>
                  <a:gd name="T93" fmla="*/ 0 h 40"/>
                  <a:gd name="T94" fmla="*/ 12 w 41"/>
                  <a:gd name="T95" fmla="*/ 1 h 40"/>
                  <a:gd name="T96" fmla="*/ 11 w 41"/>
                  <a:gd name="T97" fmla="*/ 1 h 40"/>
                  <a:gd name="T98" fmla="*/ 11 w 41"/>
                  <a:gd name="T99" fmla="*/ 4 h 40"/>
                  <a:gd name="T100" fmla="*/ 11 w 41"/>
                  <a:gd name="T101" fmla="*/ 10 h 40"/>
                  <a:gd name="T102" fmla="*/ 15 w 41"/>
                  <a:gd name="T103" fmla="*/ 10 h 40"/>
                  <a:gd name="T104" fmla="*/ 15 w 41"/>
                  <a:gd name="T105" fmla="*/ 14 h 40"/>
                  <a:gd name="T106" fmla="*/ 17 w 41"/>
                  <a:gd name="T107" fmla="*/ 14 h 40"/>
                  <a:gd name="T108" fmla="*/ 17 w 41"/>
                  <a:gd name="T109" fmla="*/ 5 h 40"/>
                  <a:gd name="T110" fmla="*/ 19 w 41"/>
                  <a:gd name="T111" fmla="*/ 5 h 40"/>
                  <a:gd name="T112" fmla="*/ 22 w 41"/>
                  <a:gd name="T113" fmla="*/ 5 h 40"/>
                  <a:gd name="T114" fmla="*/ 22 w 41"/>
                  <a:gd name="T115" fmla="*/ 6 h 40"/>
                  <a:gd name="T116" fmla="*/ 22 w 41"/>
                  <a:gd name="T117" fmla="*/ 8 h 40"/>
                  <a:gd name="T118" fmla="*/ 22 w 41"/>
                  <a:gd name="T119" fmla="*/ 13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1" h="40">
                    <a:moveTo>
                      <a:pt x="22" y="13"/>
                    </a:moveTo>
                    <a:cubicBezTo>
                      <a:pt x="25" y="12"/>
                      <a:pt x="25" y="12"/>
                      <a:pt x="25" y="12"/>
                    </a:cubicBezTo>
                    <a:cubicBezTo>
                      <a:pt x="25" y="0"/>
                      <a:pt x="25" y="0"/>
                      <a:pt x="25" y="0"/>
                    </a:cubicBezTo>
                    <a:cubicBezTo>
                      <a:pt x="26" y="0"/>
                      <a:pt x="26" y="0"/>
                      <a:pt x="26" y="0"/>
                    </a:cubicBezTo>
                    <a:cubicBezTo>
                      <a:pt x="29" y="0"/>
                      <a:pt x="30" y="0"/>
                      <a:pt x="30" y="0"/>
                    </a:cubicBezTo>
                    <a:cubicBezTo>
                      <a:pt x="30" y="1"/>
                      <a:pt x="30" y="1"/>
                      <a:pt x="30" y="1"/>
                    </a:cubicBezTo>
                    <a:cubicBezTo>
                      <a:pt x="30" y="2"/>
                      <a:pt x="30" y="2"/>
                      <a:pt x="30" y="3"/>
                    </a:cubicBezTo>
                    <a:cubicBezTo>
                      <a:pt x="30" y="10"/>
                      <a:pt x="30" y="10"/>
                      <a:pt x="30" y="10"/>
                    </a:cubicBezTo>
                    <a:cubicBezTo>
                      <a:pt x="38" y="7"/>
                      <a:pt x="38" y="7"/>
                      <a:pt x="38" y="7"/>
                    </a:cubicBezTo>
                    <a:cubicBezTo>
                      <a:pt x="38" y="24"/>
                      <a:pt x="38" y="24"/>
                      <a:pt x="38" y="24"/>
                    </a:cubicBezTo>
                    <a:cubicBezTo>
                      <a:pt x="39" y="28"/>
                      <a:pt x="37" y="29"/>
                      <a:pt x="32" y="29"/>
                    </a:cubicBezTo>
                    <a:cubicBezTo>
                      <a:pt x="31" y="28"/>
                      <a:pt x="31" y="26"/>
                      <a:pt x="30" y="24"/>
                    </a:cubicBezTo>
                    <a:cubicBezTo>
                      <a:pt x="32" y="25"/>
                      <a:pt x="33" y="24"/>
                      <a:pt x="33" y="22"/>
                    </a:cubicBezTo>
                    <a:cubicBezTo>
                      <a:pt x="33" y="14"/>
                      <a:pt x="33" y="14"/>
                      <a:pt x="33" y="14"/>
                    </a:cubicBezTo>
                    <a:cubicBezTo>
                      <a:pt x="30" y="15"/>
                      <a:pt x="30" y="15"/>
                      <a:pt x="30" y="15"/>
                    </a:cubicBezTo>
                    <a:cubicBezTo>
                      <a:pt x="30" y="31"/>
                      <a:pt x="30" y="31"/>
                      <a:pt x="30" y="31"/>
                    </a:cubicBezTo>
                    <a:cubicBezTo>
                      <a:pt x="25" y="31"/>
                      <a:pt x="25" y="31"/>
                      <a:pt x="25" y="31"/>
                    </a:cubicBezTo>
                    <a:cubicBezTo>
                      <a:pt x="25" y="17"/>
                      <a:pt x="25" y="17"/>
                      <a:pt x="25" y="17"/>
                    </a:cubicBezTo>
                    <a:cubicBezTo>
                      <a:pt x="22" y="18"/>
                      <a:pt x="22" y="18"/>
                      <a:pt x="22" y="18"/>
                    </a:cubicBezTo>
                    <a:cubicBezTo>
                      <a:pt x="22" y="30"/>
                      <a:pt x="22" y="30"/>
                      <a:pt x="22" y="30"/>
                    </a:cubicBezTo>
                    <a:cubicBezTo>
                      <a:pt x="21" y="33"/>
                      <a:pt x="23" y="35"/>
                      <a:pt x="27" y="34"/>
                    </a:cubicBezTo>
                    <a:cubicBezTo>
                      <a:pt x="30" y="34"/>
                      <a:pt x="30" y="34"/>
                      <a:pt x="30" y="34"/>
                    </a:cubicBezTo>
                    <a:cubicBezTo>
                      <a:pt x="34" y="35"/>
                      <a:pt x="36" y="33"/>
                      <a:pt x="36" y="29"/>
                    </a:cubicBezTo>
                    <a:cubicBezTo>
                      <a:pt x="38" y="30"/>
                      <a:pt x="39" y="31"/>
                      <a:pt x="41" y="31"/>
                    </a:cubicBezTo>
                    <a:cubicBezTo>
                      <a:pt x="41" y="35"/>
                      <a:pt x="40" y="37"/>
                      <a:pt x="39" y="38"/>
                    </a:cubicBezTo>
                    <a:cubicBezTo>
                      <a:pt x="38" y="39"/>
                      <a:pt x="35" y="39"/>
                      <a:pt x="31" y="39"/>
                    </a:cubicBezTo>
                    <a:cubicBezTo>
                      <a:pt x="26" y="39"/>
                      <a:pt x="26" y="39"/>
                      <a:pt x="26" y="39"/>
                    </a:cubicBezTo>
                    <a:cubicBezTo>
                      <a:pt x="19" y="40"/>
                      <a:pt x="16" y="38"/>
                      <a:pt x="17" y="33"/>
                    </a:cubicBezTo>
                    <a:cubicBezTo>
                      <a:pt x="17" y="19"/>
                      <a:pt x="17" y="19"/>
                      <a:pt x="17" y="19"/>
                    </a:cubicBezTo>
                    <a:cubicBezTo>
                      <a:pt x="14" y="20"/>
                      <a:pt x="14" y="20"/>
                      <a:pt x="14" y="20"/>
                    </a:cubicBezTo>
                    <a:cubicBezTo>
                      <a:pt x="13" y="15"/>
                      <a:pt x="13" y="15"/>
                      <a:pt x="13" y="15"/>
                    </a:cubicBezTo>
                    <a:cubicBezTo>
                      <a:pt x="11" y="15"/>
                      <a:pt x="11" y="15"/>
                      <a:pt x="11" y="15"/>
                    </a:cubicBezTo>
                    <a:cubicBezTo>
                      <a:pt x="11" y="26"/>
                      <a:pt x="11" y="26"/>
                      <a:pt x="11" y="26"/>
                    </a:cubicBezTo>
                    <a:cubicBezTo>
                      <a:pt x="15" y="24"/>
                      <a:pt x="15" y="24"/>
                      <a:pt x="15" y="24"/>
                    </a:cubicBezTo>
                    <a:cubicBezTo>
                      <a:pt x="15" y="25"/>
                      <a:pt x="15" y="26"/>
                      <a:pt x="15" y="27"/>
                    </a:cubicBezTo>
                    <a:cubicBezTo>
                      <a:pt x="15" y="28"/>
                      <a:pt x="15" y="29"/>
                      <a:pt x="15" y="29"/>
                    </a:cubicBezTo>
                    <a:cubicBezTo>
                      <a:pt x="10" y="31"/>
                      <a:pt x="6" y="33"/>
                      <a:pt x="4" y="34"/>
                    </a:cubicBezTo>
                    <a:cubicBezTo>
                      <a:pt x="3" y="34"/>
                      <a:pt x="2" y="35"/>
                      <a:pt x="2" y="35"/>
                    </a:cubicBezTo>
                    <a:cubicBezTo>
                      <a:pt x="1" y="31"/>
                      <a:pt x="0" y="29"/>
                      <a:pt x="0" y="28"/>
                    </a:cubicBezTo>
                    <a:cubicBezTo>
                      <a:pt x="2" y="28"/>
                      <a:pt x="2" y="28"/>
                      <a:pt x="2" y="28"/>
                    </a:cubicBezTo>
                    <a:cubicBezTo>
                      <a:pt x="3" y="28"/>
                      <a:pt x="5" y="27"/>
                      <a:pt x="6" y="27"/>
                    </a:cubicBezTo>
                    <a:cubicBezTo>
                      <a:pt x="6" y="15"/>
                      <a:pt x="6" y="15"/>
                      <a:pt x="6" y="15"/>
                    </a:cubicBezTo>
                    <a:cubicBezTo>
                      <a:pt x="1" y="15"/>
                      <a:pt x="1" y="15"/>
                      <a:pt x="1" y="15"/>
                    </a:cubicBezTo>
                    <a:cubicBezTo>
                      <a:pt x="1" y="10"/>
                      <a:pt x="1" y="10"/>
                      <a:pt x="1" y="10"/>
                    </a:cubicBezTo>
                    <a:cubicBezTo>
                      <a:pt x="6" y="10"/>
                      <a:pt x="6" y="10"/>
                      <a:pt x="6" y="10"/>
                    </a:cubicBezTo>
                    <a:cubicBezTo>
                      <a:pt x="6" y="0"/>
                      <a:pt x="6" y="0"/>
                      <a:pt x="6" y="0"/>
                    </a:cubicBezTo>
                    <a:cubicBezTo>
                      <a:pt x="8" y="0"/>
                      <a:pt x="8" y="0"/>
                      <a:pt x="8" y="0"/>
                    </a:cubicBezTo>
                    <a:cubicBezTo>
                      <a:pt x="11" y="0"/>
                      <a:pt x="12" y="0"/>
                      <a:pt x="12" y="1"/>
                    </a:cubicBezTo>
                    <a:cubicBezTo>
                      <a:pt x="11" y="1"/>
                      <a:pt x="11" y="1"/>
                      <a:pt x="11" y="1"/>
                    </a:cubicBezTo>
                    <a:cubicBezTo>
                      <a:pt x="11" y="2"/>
                      <a:pt x="11" y="3"/>
                      <a:pt x="11" y="4"/>
                    </a:cubicBezTo>
                    <a:cubicBezTo>
                      <a:pt x="11" y="10"/>
                      <a:pt x="11" y="10"/>
                      <a:pt x="11" y="10"/>
                    </a:cubicBezTo>
                    <a:cubicBezTo>
                      <a:pt x="15" y="10"/>
                      <a:pt x="15" y="10"/>
                      <a:pt x="15" y="10"/>
                    </a:cubicBezTo>
                    <a:cubicBezTo>
                      <a:pt x="15" y="14"/>
                      <a:pt x="15" y="14"/>
                      <a:pt x="15" y="14"/>
                    </a:cubicBezTo>
                    <a:cubicBezTo>
                      <a:pt x="17" y="14"/>
                      <a:pt x="17" y="14"/>
                      <a:pt x="17" y="14"/>
                    </a:cubicBezTo>
                    <a:cubicBezTo>
                      <a:pt x="17" y="5"/>
                      <a:pt x="17" y="5"/>
                      <a:pt x="17" y="5"/>
                    </a:cubicBezTo>
                    <a:cubicBezTo>
                      <a:pt x="19" y="5"/>
                      <a:pt x="19" y="5"/>
                      <a:pt x="19" y="5"/>
                    </a:cubicBezTo>
                    <a:cubicBezTo>
                      <a:pt x="21" y="5"/>
                      <a:pt x="22" y="5"/>
                      <a:pt x="22" y="5"/>
                    </a:cubicBezTo>
                    <a:cubicBezTo>
                      <a:pt x="22" y="5"/>
                      <a:pt x="22" y="5"/>
                      <a:pt x="22" y="6"/>
                    </a:cubicBezTo>
                    <a:cubicBezTo>
                      <a:pt x="22" y="7"/>
                      <a:pt x="22" y="7"/>
                      <a:pt x="22" y="8"/>
                    </a:cubicBezTo>
                    <a:lnTo>
                      <a:pt x="22" y="1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0" name="Freeform 742"/>
              <p:cNvSpPr>
                <a:spLocks noEditPoints="1"/>
              </p:cNvSpPr>
              <p:nvPr/>
            </p:nvSpPr>
            <p:spPr bwMode="auto">
              <a:xfrm>
                <a:off x="3868738" y="2417762"/>
                <a:ext cx="149225" cy="153988"/>
              </a:xfrm>
              <a:custGeom>
                <a:avLst/>
                <a:gdLst>
                  <a:gd name="T0" fmla="*/ 19 w 40"/>
                  <a:gd name="T1" fmla="*/ 5 h 41"/>
                  <a:gd name="T2" fmla="*/ 18 w 40"/>
                  <a:gd name="T3" fmla="*/ 2 h 41"/>
                  <a:gd name="T4" fmla="*/ 18 w 40"/>
                  <a:gd name="T5" fmla="*/ 1 h 41"/>
                  <a:gd name="T6" fmla="*/ 24 w 40"/>
                  <a:gd name="T7" fmla="*/ 0 h 41"/>
                  <a:gd name="T8" fmla="*/ 25 w 40"/>
                  <a:gd name="T9" fmla="*/ 5 h 41"/>
                  <a:gd name="T10" fmla="*/ 40 w 40"/>
                  <a:gd name="T11" fmla="*/ 5 h 41"/>
                  <a:gd name="T12" fmla="*/ 40 w 40"/>
                  <a:gd name="T13" fmla="*/ 10 h 41"/>
                  <a:gd name="T14" fmla="*/ 26 w 40"/>
                  <a:gd name="T15" fmla="*/ 10 h 41"/>
                  <a:gd name="T16" fmla="*/ 31 w 40"/>
                  <a:gd name="T17" fmla="*/ 11 h 41"/>
                  <a:gd name="T18" fmla="*/ 31 w 40"/>
                  <a:gd name="T19" fmla="*/ 12 h 41"/>
                  <a:gd name="T20" fmla="*/ 29 w 40"/>
                  <a:gd name="T21" fmla="*/ 16 h 41"/>
                  <a:gd name="T22" fmla="*/ 39 w 40"/>
                  <a:gd name="T23" fmla="*/ 16 h 41"/>
                  <a:gd name="T24" fmla="*/ 39 w 40"/>
                  <a:gd name="T25" fmla="*/ 21 h 41"/>
                  <a:gd name="T26" fmla="*/ 12 w 40"/>
                  <a:gd name="T27" fmla="*/ 21 h 41"/>
                  <a:gd name="T28" fmla="*/ 4 w 40"/>
                  <a:gd name="T29" fmla="*/ 41 h 41"/>
                  <a:gd name="T30" fmla="*/ 0 w 40"/>
                  <a:gd name="T31" fmla="*/ 37 h 41"/>
                  <a:gd name="T32" fmla="*/ 6 w 40"/>
                  <a:gd name="T33" fmla="*/ 24 h 41"/>
                  <a:gd name="T34" fmla="*/ 6 w 40"/>
                  <a:gd name="T35" fmla="*/ 16 h 41"/>
                  <a:gd name="T36" fmla="*/ 14 w 40"/>
                  <a:gd name="T37" fmla="*/ 16 h 41"/>
                  <a:gd name="T38" fmla="*/ 13 w 40"/>
                  <a:gd name="T39" fmla="*/ 14 h 41"/>
                  <a:gd name="T40" fmla="*/ 12 w 40"/>
                  <a:gd name="T41" fmla="*/ 11 h 41"/>
                  <a:gd name="T42" fmla="*/ 16 w 40"/>
                  <a:gd name="T43" fmla="*/ 10 h 41"/>
                  <a:gd name="T44" fmla="*/ 2 w 40"/>
                  <a:gd name="T45" fmla="*/ 10 h 41"/>
                  <a:gd name="T46" fmla="*/ 2 w 40"/>
                  <a:gd name="T47" fmla="*/ 5 h 41"/>
                  <a:gd name="T48" fmla="*/ 19 w 40"/>
                  <a:gd name="T49" fmla="*/ 5 h 41"/>
                  <a:gd name="T50" fmla="*/ 23 w 40"/>
                  <a:gd name="T51" fmla="*/ 16 h 41"/>
                  <a:gd name="T52" fmla="*/ 25 w 40"/>
                  <a:gd name="T53" fmla="*/ 10 h 41"/>
                  <a:gd name="T54" fmla="*/ 17 w 40"/>
                  <a:gd name="T55" fmla="*/ 10 h 41"/>
                  <a:gd name="T56" fmla="*/ 19 w 40"/>
                  <a:gd name="T57" fmla="*/ 15 h 41"/>
                  <a:gd name="T58" fmla="*/ 17 w 40"/>
                  <a:gd name="T59" fmla="*/ 16 h 41"/>
                  <a:gd name="T60" fmla="*/ 23 w 40"/>
                  <a:gd name="T61" fmla="*/ 16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0" h="41">
                    <a:moveTo>
                      <a:pt x="19" y="5"/>
                    </a:moveTo>
                    <a:cubicBezTo>
                      <a:pt x="19" y="4"/>
                      <a:pt x="18" y="3"/>
                      <a:pt x="18" y="2"/>
                    </a:cubicBezTo>
                    <a:cubicBezTo>
                      <a:pt x="18" y="2"/>
                      <a:pt x="18" y="1"/>
                      <a:pt x="18" y="1"/>
                    </a:cubicBezTo>
                    <a:cubicBezTo>
                      <a:pt x="24" y="0"/>
                      <a:pt x="24" y="0"/>
                      <a:pt x="24" y="0"/>
                    </a:cubicBezTo>
                    <a:cubicBezTo>
                      <a:pt x="25" y="2"/>
                      <a:pt x="25" y="3"/>
                      <a:pt x="25" y="5"/>
                    </a:cubicBezTo>
                    <a:cubicBezTo>
                      <a:pt x="40" y="5"/>
                      <a:pt x="40" y="5"/>
                      <a:pt x="40" y="5"/>
                    </a:cubicBezTo>
                    <a:cubicBezTo>
                      <a:pt x="40" y="10"/>
                      <a:pt x="40" y="10"/>
                      <a:pt x="40" y="10"/>
                    </a:cubicBezTo>
                    <a:cubicBezTo>
                      <a:pt x="26" y="10"/>
                      <a:pt x="26" y="10"/>
                      <a:pt x="26" y="10"/>
                    </a:cubicBezTo>
                    <a:cubicBezTo>
                      <a:pt x="29" y="10"/>
                      <a:pt x="30" y="11"/>
                      <a:pt x="31" y="11"/>
                    </a:cubicBezTo>
                    <a:cubicBezTo>
                      <a:pt x="31" y="12"/>
                      <a:pt x="31" y="12"/>
                      <a:pt x="31" y="12"/>
                    </a:cubicBezTo>
                    <a:cubicBezTo>
                      <a:pt x="30" y="13"/>
                      <a:pt x="30" y="14"/>
                      <a:pt x="29" y="16"/>
                    </a:cubicBezTo>
                    <a:cubicBezTo>
                      <a:pt x="39" y="16"/>
                      <a:pt x="39" y="16"/>
                      <a:pt x="39" y="16"/>
                    </a:cubicBezTo>
                    <a:cubicBezTo>
                      <a:pt x="39" y="21"/>
                      <a:pt x="39" y="21"/>
                      <a:pt x="39" y="21"/>
                    </a:cubicBezTo>
                    <a:cubicBezTo>
                      <a:pt x="12" y="21"/>
                      <a:pt x="12" y="21"/>
                      <a:pt x="12" y="21"/>
                    </a:cubicBezTo>
                    <a:cubicBezTo>
                      <a:pt x="12" y="30"/>
                      <a:pt x="10" y="36"/>
                      <a:pt x="4" y="41"/>
                    </a:cubicBezTo>
                    <a:cubicBezTo>
                      <a:pt x="4" y="40"/>
                      <a:pt x="2" y="38"/>
                      <a:pt x="0" y="37"/>
                    </a:cubicBezTo>
                    <a:cubicBezTo>
                      <a:pt x="4" y="34"/>
                      <a:pt x="6" y="30"/>
                      <a:pt x="6" y="24"/>
                    </a:cubicBezTo>
                    <a:cubicBezTo>
                      <a:pt x="6" y="16"/>
                      <a:pt x="6" y="16"/>
                      <a:pt x="6" y="16"/>
                    </a:cubicBezTo>
                    <a:cubicBezTo>
                      <a:pt x="14" y="16"/>
                      <a:pt x="14" y="16"/>
                      <a:pt x="14" y="16"/>
                    </a:cubicBezTo>
                    <a:cubicBezTo>
                      <a:pt x="14" y="16"/>
                      <a:pt x="14" y="15"/>
                      <a:pt x="13" y="14"/>
                    </a:cubicBezTo>
                    <a:cubicBezTo>
                      <a:pt x="13" y="13"/>
                      <a:pt x="12" y="12"/>
                      <a:pt x="12" y="11"/>
                    </a:cubicBezTo>
                    <a:cubicBezTo>
                      <a:pt x="16" y="10"/>
                      <a:pt x="16" y="10"/>
                      <a:pt x="16" y="10"/>
                    </a:cubicBezTo>
                    <a:cubicBezTo>
                      <a:pt x="2" y="10"/>
                      <a:pt x="2" y="10"/>
                      <a:pt x="2" y="10"/>
                    </a:cubicBezTo>
                    <a:cubicBezTo>
                      <a:pt x="2" y="5"/>
                      <a:pt x="2" y="5"/>
                      <a:pt x="2" y="5"/>
                    </a:cubicBezTo>
                    <a:lnTo>
                      <a:pt x="19" y="5"/>
                    </a:lnTo>
                    <a:close/>
                    <a:moveTo>
                      <a:pt x="23" y="16"/>
                    </a:moveTo>
                    <a:cubicBezTo>
                      <a:pt x="24" y="14"/>
                      <a:pt x="25" y="12"/>
                      <a:pt x="25" y="10"/>
                    </a:cubicBezTo>
                    <a:cubicBezTo>
                      <a:pt x="17" y="10"/>
                      <a:pt x="17" y="10"/>
                      <a:pt x="17" y="10"/>
                    </a:cubicBezTo>
                    <a:cubicBezTo>
                      <a:pt x="18" y="12"/>
                      <a:pt x="19" y="14"/>
                      <a:pt x="19" y="15"/>
                    </a:cubicBezTo>
                    <a:cubicBezTo>
                      <a:pt x="19" y="15"/>
                      <a:pt x="18" y="16"/>
                      <a:pt x="17" y="16"/>
                    </a:cubicBezTo>
                    <a:lnTo>
                      <a:pt x="23" y="1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1" name="Rectangle 743"/>
              <p:cNvSpPr>
                <a:spLocks noChangeArrowheads="1"/>
              </p:cNvSpPr>
              <p:nvPr/>
            </p:nvSpPr>
            <p:spPr bwMode="auto">
              <a:xfrm>
                <a:off x="3365501" y="2601912"/>
                <a:ext cx="652463" cy="635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2" name="Freeform 744"/>
              <p:cNvSpPr>
                <a:spLocks noEditPoints="1"/>
              </p:cNvSpPr>
              <p:nvPr/>
            </p:nvSpPr>
            <p:spPr bwMode="auto">
              <a:xfrm>
                <a:off x="3365501" y="2630487"/>
                <a:ext cx="88900" cy="76200"/>
              </a:xfrm>
              <a:custGeom>
                <a:avLst/>
                <a:gdLst>
                  <a:gd name="T0" fmla="*/ 6 w 24"/>
                  <a:gd name="T1" fmla="*/ 0 h 20"/>
                  <a:gd name="T2" fmla="*/ 8 w 24"/>
                  <a:gd name="T3" fmla="*/ 1 h 20"/>
                  <a:gd name="T4" fmla="*/ 6 w 24"/>
                  <a:gd name="T5" fmla="*/ 7 h 20"/>
                  <a:gd name="T6" fmla="*/ 9 w 24"/>
                  <a:gd name="T7" fmla="*/ 7 h 20"/>
                  <a:gd name="T8" fmla="*/ 9 w 24"/>
                  <a:gd name="T9" fmla="*/ 5 h 20"/>
                  <a:gd name="T10" fmla="*/ 10 w 24"/>
                  <a:gd name="T11" fmla="*/ 6 h 20"/>
                  <a:gd name="T12" fmla="*/ 10 w 24"/>
                  <a:gd name="T13" fmla="*/ 7 h 20"/>
                  <a:gd name="T14" fmla="*/ 10 w 24"/>
                  <a:gd name="T15" fmla="*/ 9 h 20"/>
                  <a:gd name="T16" fmla="*/ 16 w 24"/>
                  <a:gd name="T17" fmla="*/ 8 h 20"/>
                  <a:gd name="T18" fmla="*/ 15 w 24"/>
                  <a:gd name="T19" fmla="*/ 6 h 20"/>
                  <a:gd name="T20" fmla="*/ 14 w 24"/>
                  <a:gd name="T21" fmla="*/ 5 h 20"/>
                  <a:gd name="T22" fmla="*/ 15 w 24"/>
                  <a:gd name="T23" fmla="*/ 5 h 20"/>
                  <a:gd name="T24" fmla="*/ 18 w 24"/>
                  <a:gd name="T25" fmla="*/ 2 h 20"/>
                  <a:gd name="T26" fmla="*/ 15 w 24"/>
                  <a:gd name="T27" fmla="*/ 3 h 20"/>
                  <a:gd name="T28" fmla="*/ 13 w 24"/>
                  <a:gd name="T29" fmla="*/ 3 h 20"/>
                  <a:gd name="T30" fmla="*/ 11 w 24"/>
                  <a:gd name="T31" fmla="*/ 2 h 20"/>
                  <a:gd name="T32" fmla="*/ 18 w 24"/>
                  <a:gd name="T33" fmla="*/ 1 h 20"/>
                  <a:gd name="T34" fmla="*/ 20 w 24"/>
                  <a:gd name="T35" fmla="*/ 2 h 20"/>
                  <a:gd name="T36" fmla="*/ 20 w 24"/>
                  <a:gd name="T37" fmla="*/ 3 h 20"/>
                  <a:gd name="T38" fmla="*/ 17 w 24"/>
                  <a:gd name="T39" fmla="*/ 5 h 20"/>
                  <a:gd name="T40" fmla="*/ 16 w 24"/>
                  <a:gd name="T41" fmla="*/ 6 h 20"/>
                  <a:gd name="T42" fmla="*/ 17 w 24"/>
                  <a:gd name="T43" fmla="*/ 8 h 20"/>
                  <a:gd name="T44" fmla="*/ 19 w 24"/>
                  <a:gd name="T45" fmla="*/ 7 h 20"/>
                  <a:gd name="T46" fmla="*/ 21 w 24"/>
                  <a:gd name="T47" fmla="*/ 7 h 20"/>
                  <a:gd name="T48" fmla="*/ 23 w 24"/>
                  <a:gd name="T49" fmla="*/ 8 h 20"/>
                  <a:gd name="T50" fmla="*/ 22 w 24"/>
                  <a:gd name="T51" fmla="*/ 9 h 20"/>
                  <a:gd name="T52" fmla="*/ 17 w 24"/>
                  <a:gd name="T53" fmla="*/ 9 h 20"/>
                  <a:gd name="T54" fmla="*/ 18 w 24"/>
                  <a:gd name="T55" fmla="*/ 16 h 20"/>
                  <a:gd name="T56" fmla="*/ 15 w 24"/>
                  <a:gd name="T57" fmla="*/ 20 h 20"/>
                  <a:gd name="T58" fmla="*/ 14 w 24"/>
                  <a:gd name="T59" fmla="*/ 18 h 20"/>
                  <a:gd name="T60" fmla="*/ 13 w 24"/>
                  <a:gd name="T61" fmla="*/ 17 h 20"/>
                  <a:gd name="T62" fmla="*/ 12 w 24"/>
                  <a:gd name="T63" fmla="*/ 16 h 20"/>
                  <a:gd name="T64" fmla="*/ 14 w 24"/>
                  <a:gd name="T65" fmla="*/ 17 h 20"/>
                  <a:gd name="T66" fmla="*/ 15 w 24"/>
                  <a:gd name="T67" fmla="*/ 17 h 20"/>
                  <a:gd name="T68" fmla="*/ 16 w 24"/>
                  <a:gd name="T69" fmla="*/ 9 h 20"/>
                  <a:gd name="T70" fmla="*/ 11 w 24"/>
                  <a:gd name="T71" fmla="*/ 10 h 20"/>
                  <a:gd name="T72" fmla="*/ 10 w 24"/>
                  <a:gd name="T73" fmla="*/ 9 h 20"/>
                  <a:gd name="T74" fmla="*/ 8 w 24"/>
                  <a:gd name="T75" fmla="*/ 13 h 20"/>
                  <a:gd name="T76" fmla="*/ 10 w 24"/>
                  <a:gd name="T77" fmla="*/ 14 h 20"/>
                  <a:gd name="T78" fmla="*/ 10 w 24"/>
                  <a:gd name="T79" fmla="*/ 16 h 20"/>
                  <a:gd name="T80" fmla="*/ 9 w 24"/>
                  <a:gd name="T81" fmla="*/ 16 h 20"/>
                  <a:gd name="T82" fmla="*/ 9 w 24"/>
                  <a:gd name="T83" fmla="*/ 15 h 20"/>
                  <a:gd name="T84" fmla="*/ 7 w 24"/>
                  <a:gd name="T85" fmla="*/ 14 h 20"/>
                  <a:gd name="T86" fmla="*/ 3 w 24"/>
                  <a:gd name="T87" fmla="*/ 17 h 20"/>
                  <a:gd name="T88" fmla="*/ 1 w 24"/>
                  <a:gd name="T89" fmla="*/ 17 h 20"/>
                  <a:gd name="T90" fmla="*/ 2 w 24"/>
                  <a:gd name="T91" fmla="*/ 17 h 20"/>
                  <a:gd name="T92" fmla="*/ 6 w 24"/>
                  <a:gd name="T93" fmla="*/ 13 h 20"/>
                  <a:gd name="T94" fmla="*/ 4 w 24"/>
                  <a:gd name="T95" fmla="*/ 11 h 20"/>
                  <a:gd name="T96" fmla="*/ 5 w 24"/>
                  <a:gd name="T97" fmla="*/ 8 h 20"/>
                  <a:gd name="T98" fmla="*/ 4 w 24"/>
                  <a:gd name="T99" fmla="*/ 9 h 20"/>
                  <a:gd name="T100" fmla="*/ 1 w 24"/>
                  <a:gd name="T101" fmla="*/ 10 h 20"/>
                  <a:gd name="T102" fmla="*/ 0 w 24"/>
                  <a:gd name="T103" fmla="*/ 8 h 20"/>
                  <a:gd name="T104" fmla="*/ 5 w 24"/>
                  <a:gd name="T105" fmla="*/ 7 h 20"/>
                  <a:gd name="T106" fmla="*/ 6 w 24"/>
                  <a:gd name="T107" fmla="*/ 3 h 20"/>
                  <a:gd name="T108" fmla="*/ 5 w 24"/>
                  <a:gd name="T109" fmla="*/ 1 h 20"/>
                  <a:gd name="T110" fmla="*/ 5 w 24"/>
                  <a:gd name="T111" fmla="*/ 0 h 20"/>
                  <a:gd name="T112" fmla="*/ 6 w 24"/>
                  <a:gd name="T113" fmla="*/ 0 h 20"/>
                  <a:gd name="T114" fmla="*/ 8 w 24"/>
                  <a:gd name="T115" fmla="*/ 7 h 20"/>
                  <a:gd name="T116" fmla="*/ 6 w 24"/>
                  <a:gd name="T117" fmla="*/ 8 h 20"/>
                  <a:gd name="T118" fmla="*/ 6 w 24"/>
                  <a:gd name="T119" fmla="*/ 9 h 20"/>
                  <a:gd name="T120" fmla="*/ 5 w 24"/>
                  <a:gd name="T121" fmla="*/ 11 h 20"/>
                  <a:gd name="T122" fmla="*/ 7 w 24"/>
                  <a:gd name="T123" fmla="*/ 12 h 20"/>
                  <a:gd name="T124" fmla="*/ 8 w 24"/>
                  <a:gd name="T125" fmla="*/ 7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4" h="20">
                    <a:moveTo>
                      <a:pt x="6" y="0"/>
                    </a:moveTo>
                    <a:cubicBezTo>
                      <a:pt x="7" y="0"/>
                      <a:pt x="8" y="1"/>
                      <a:pt x="8" y="1"/>
                    </a:cubicBezTo>
                    <a:cubicBezTo>
                      <a:pt x="7" y="3"/>
                      <a:pt x="7" y="5"/>
                      <a:pt x="6" y="7"/>
                    </a:cubicBezTo>
                    <a:cubicBezTo>
                      <a:pt x="9" y="7"/>
                      <a:pt x="9" y="7"/>
                      <a:pt x="9" y="7"/>
                    </a:cubicBezTo>
                    <a:cubicBezTo>
                      <a:pt x="9" y="6"/>
                      <a:pt x="9" y="6"/>
                      <a:pt x="9" y="5"/>
                    </a:cubicBezTo>
                    <a:cubicBezTo>
                      <a:pt x="9" y="5"/>
                      <a:pt x="9" y="5"/>
                      <a:pt x="10" y="6"/>
                    </a:cubicBezTo>
                    <a:cubicBezTo>
                      <a:pt x="10" y="6"/>
                      <a:pt x="10" y="7"/>
                      <a:pt x="10" y="7"/>
                    </a:cubicBezTo>
                    <a:cubicBezTo>
                      <a:pt x="10" y="8"/>
                      <a:pt x="10" y="8"/>
                      <a:pt x="10" y="9"/>
                    </a:cubicBezTo>
                    <a:cubicBezTo>
                      <a:pt x="11" y="9"/>
                      <a:pt x="13" y="9"/>
                      <a:pt x="16" y="8"/>
                    </a:cubicBezTo>
                    <a:cubicBezTo>
                      <a:pt x="15" y="7"/>
                      <a:pt x="15" y="6"/>
                      <a:pt x="15" y="6"/>
                    </a:cubicBezTo>
                    <a:cubicBezTo>
                      <a:pt x="14" y="6"/>
                      <a:pt x="14" y="6"/>
                      <a:pt x="14" y="5"/>
                    </a:cubicBezTo>
                    <a:cubicBezTo>
                      <a:pt x="14" y="5"/>
                      <a:pt x="15" y="5"/>
                      <a:pt x="15" y="5"/>
                    </a:cubicBezTo>
                    <a:cubicBezTo>
                      <a:pt x="17" y="4"/>
                      <a:pt x="17" y="3"/>
                      <a:pt x="18" y="2"/>
                    </a:cubicBezTo>
                    <a:cubicBezTo>
                      <a:pt x="17" y="2"/>
                      <a:pt x="16" y="2"/>
                      <a:pt x="15" y="3"/>
                    </a:cubicBezTo>
                    <a:cubicBezTo>
                      <a:pt x="14" y="3"/>
                      <a:pt x="13" y="3"/>
                      <a:pt x="13" y="3"/>
                    </a:cubicBezTo>
                    <a:cubicBezTo>
                      <a:pt x="11" y="3"/>
                      <a:pt x="11" y="3"/>
                      <a:pt x="11" y="2"/>
                    </a:cubicBezTo>
                    <a:cubicBezTo>
                      <a:pt x="13" y="2"/>
                      <a:pt x="15" y="2"/>
                      <a:pt x="18" y="1"/>
                    </a:cubicBezTo>
                    <a:cubicBezTo>
                      <a:pt x="18" y="1"/>
                      <a:pt x="19" y="1"/>
                      <a:pt x="20" y="2"/>
                    </a:cubicBezTo>
                    <a:cubicBezTo>
                      <a:pt x="21" y="2"/>
                      <a:pt x="21" y="2"/>
                      <a:pt x="20" y="3"/>
                    </a:cubicBezTo>
                    <a:cubicBezTo>
                      <a:pt x="19" y="3"/>
                      <a:pt x="18" y="4"/>
                      <a:pt x="17" y="5"/>
                    </a:cubicBezTo>
                    <a:cubicBezTo>
                      <a:pt x="16" y="6"/>
                      <a:pt x="16" y="6"/>
                      <a:pt x="16" y="6"/>
                    </a:cubicBezTo>
                    <a:cubicBezTo>
                      <a:pt x="16" y="6"/>
                      <a:pt x="17" y="7"/>
                      <a:pt x="17" y="8"/>
                    </a:cubicBezTo>
                    <a:cubicBezTo>
                      <a:pt x="18" y="8"/>
                      <a:pt x="18" y="7"/>
                      <a:pt x="19" y="7"/>
                    </a:cubicBezTo>
                    <a:cubicBezTo>
                      <a:pt x="20" y="7"/>
                      <a:pt x="21" y="7"/>
                      <a:pt x="21" y="7"/>
                    </a:cubicBezTo>
                    <a:cubicBezTo>
                      <a:pt x="23" y="7"/>
                      <a:pt x="24" y="8"/>
                      <a:pt x="23" y="8"/>
                    </a:cubicBezTo>
                    <a:cubicBezTo>
                      <a:pt x="23" y="9"/>
                      <a:pt x="23" y="9"/>
                      <a:pt x="22" y="9"/>
                    </a:cubicBezTo>
                    <a:cubicBezTo>
                      <a:pt x="21" y="9"/>
                      <a:pt x="20" y="9"/>
                      <a:pt x="17" y="9"/>
                    </a:cubicBezTo>
                    <a:cubicBezTo>
                      <a:pt x="18" y="11"/>
                      <a:pt x="18" y="13"/>
                      <a:pt x="18" y="16"/>
                    </a:cubicBezTo>
                    <a:cubicBezTo>
                      <a:pt x="17" y="18"/>
                      <a:pt x="16" y="19"/>
                      <a:pt x="15" y="20"/>
                    </a:cubicBezTo>
                    <a:cubicBezTo>
                      <a:pt x="15" y="20"/>
                      <a:pt x="15" y="19"/>
                      <a:pt x="14" y="18"/>
                    </a:cubicBezTo>
                    <a:cubicBezTo>
                      <a:pt x="14" y="18"/>
                      <a:pt x="14" y="18"/>
                      <a:pt x="13" y="17"/>
                    </a:cubicBezTo>
                    <a:cubicBezTo>
                      <a:pt x="13" y="17"/>
                      <a:pt x="12" y="17"/>
                      <a:pt x="12" y="16"/>
                    </a:cubicBezTo>
                    <a:cubicBezTo>
                      <a:pt x="12" y="16"/>
                      <a:pt x="13" y="16"/>
                      <a:pt x="14" y="17"/>
                    </a:cubicBezTo>
                    <a:cubicBezTo>
                      <a:pt x="14" y="17"/>
                      <a:pt x="15" y="17"/>
                      <a:pt x="15" y="17"/>
                    </a:cubicBezTo>
                    <a:cubicBezTo>
                      <a:pt x="16" y="15"/>
                      <a:pt x="16" y="13"/>
                      <a:pt x="16" y="9"/>
                    </a:cubicBezTo>
                    <a:cubicBezTo>
                      <a:pt x="13" y="9"/>
                      <a:pt x="12" y="10"/>
                      <a:pt x="11" y="10"/>
                    </a:cubicBezTo>
                    <a:cubicBezTo>
                      <a:pt x="11" y="10"/>
                      <a:pt x="10" y="10"/>
                      <a:pt x="10" y="9"/>
                    </a:cubicBezTo>
                    <a:cubicBezTo>
                      <a:pt x="9" y="11"/>
                      <a:pt x="9" y="12"/>
                      <a:pt x="8" y="13"/>
                    </a:cubicBezTo>
                    <a:cubicBezTo>
                      <a:pt x="9" y="13"/>
                      <a:pt x="9" y="13"/>
                      <a:pt x="10" y="14"/>
                    </a:cubicBezTo>
                    <a:cubicBezTo>
                      <a:pt x="10" y="15"/>
                      <a:pt x="10" y="15"/>
                      <a:pt x="10" y="16"/>
                    </a:cubicBezTo>
                    <a:cubicBezTo>
                      <a:pt x="10" y="17"/>
                      <a:pt x="10" y="17"/>
                      <a:pt x="9" y="16"/>
                    </a:cubicBezTo>
                    <a:cubicBezTo>
                      <a:pt x="9" y="16"/>
                      <a:pt x="9" y="16"/>
                      <a:pt x="9" y="15"/>
                    </a:cubicBezTo>
                    <a:cubicBezTo>
                      <a:pt x="8" y="15"/>
                      <a:pt x="8" y="14"/>
                      <a:pt x="7" y="14"/>
                    </a:cubicBezTo>
                    <a:cubicBezTo>
                      <a:pt x="6" y="16"/>
                      <a:pt x="4" y="17"/>
                      <a:pt x="3" y="17"/>
                    </a:cubicBezTo>
                    <a:cubicBezTo>
                      <a:pt x="2" y="17"/>
                      <a:pt x="1" y="17"/>
                      <a:pt x="1" y="17"/>
                    </a:cubicBezTo>
                    <a:cubicBezTo>
                      <a:pt x="1" y="17"/>
                      <a:pt x="1" y="17"/>
                      <a:pt x="2" y="17"/>
                    </a:cubicBezTo>
                    <a:cubicBezTo>
                      <a:pt x="4" y="16"/>
                      <a:pt x="5" y="14"/>
                      <a:pt x="6" y="13"/>
                    </a:cubicBezTo>
                    <a:cubicBezTo>
                      <a:pt x="5" y="12"/>
                      <a:pt x="4" y="11"/>
                      <a:pt x="4" y="11"/>
                    </a:cubicBezTo>
                    <a:cubicBezTo>
                      <a:pt x="4" y="11"/>
                      <a:pt x="4" y="10"/>
                      <a:pt x="5" y="8"/>
                    </a:cubicBezTo>
                    <a:cubicBezTo>
                      <a:pt x="4" y="9"/>
                      <a:pt x="4" y="9"/>
                      <a:pt x="4" y="9"/>
                    </a:cubicBezTo>
                    <a:cubicBezTo>
                      <a:pt x="2" y="9"/>
                      <a:pt x="1" y="10"/>
                      <a:pt x="1" y="10"/>
                    </a:cubicBezTo>
                    <a:cubicBezTo>
                      <a:pt x="0" y="9"/>
                      <a:pt x="0" y="9"/>
                      <a:pt x="0" y="8"/>
                    </a:cubicBezTo>
                    <a:cubicBezTo>
                      <a:pt x="1" y="8"/>
                      <a:pt x="2" y="8"/>
                      <a:pt x="5" y="7"/>
                    </a:cubicBezTo>
                    <a:cubicBezTo>
                      <a:pt x="5" y="5"/>
                      <a:pt x="5" y="4"/>
                      <a:pt x="6" y="3"/>
                    </a:cubicBezTo>
                    <a:cubicBezTo>
                      <a:pt x="6" y="2"/>
                      <a:pt x="5" y="1"/>
                      <a:pt x="5" y="1"/>
                    </a:cubicBezTo>
                    <a:cubicBezTo>
                      <a:pt x="5" y="0"/>
                      <a:pt x="5" y="0"/>
                      <a:pt x="5" y="0"/>
                    </a:cubicBezTo>
                    <a:cubicBezTo>
                      <a:pt x="5" y="0"/>
                      <a:pt x="5" y="0"/>
                      <a:pt x="6" y="0"/>
                    </a:cubicBezTo>
                    <a:close/>
                    <a:moveTo>
                      <a:pt x="8" y="7"/>
                    </a:moveTo>
                    <a:cubicBezTo>
                      <a:pt x="8" y="8"/>
                      <a:pt x="7" y="8"/>
                      <a:pt x="6" y="8"/>
                    </a:cubicBezTo>
                    <a:cubicBezTo>
                      <a:pt x="6" y="8"/>
                      <a:pt x="6" y="9"/>
                      <a:pt x="6" y="9"/>
                    </a:cubicBezTo>
                    <a:cubicBezTo>
                      <a:pt x="5" y="10"/>
                      <a:pt x="5" y="11"/>
                      <a:pt x="5" y="11"/>
                    </a:cubicBezTo>
                    <a:cubicBezTo>
                      <a:pt x="5" y="11"/>
                      <a:pt x="6" y="11"/>
                      <a:pt x="7" y="12"/>
                    </a:cubicBezTo>
                    <a:cubicBezTo>
                      <a:pt x="8" y="11"/>
                      <a:pt x="8" y="9"/>
                      <a:pt x="8" y="7"/>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3" name="Freeform 745"/>
              <p:cNvSpPr>
                <a:spLocks/>
              </p:cNvSpPr>
              <p:nvPr/>
            </p:nvSpPr>
            <p:spPr bwMode="auto">
              <a:xfrm>
                <a:off x="3465513" y="2624137"/>
                <a:ext cx="79375" cy="77788"/>
              </a:xfrm>
              <a:custGeom>
                <a:avLst/>
                <a:gdLst>
                  <a:gd name="T0" fmla="*/ 9 w 21"/>
                  <a:gd name="T1" fmla="*/ 0 h 21"/>
                  <a:gd name="T2" fmla="*/ 12 w 21"/>
                  <a:gd name="T3" fmla="*/ 1 h 21"/>
                  <a:gd name="T4" fmla="*/ 12 w 21"/>
                  <a:gd name="T5" fmla="*/ 2 h 21"/>
                  <a:gd name="T6" fmla="*/ 11 w 21"/>
                  <a:gd name="T7" fmla="*/ 8 h 21"/>
                  <a:gd name="T8" fmla="*/ 15 w 21"/>
                  <a:gd name="T9" fmla="*/ 7 h 21"/>
                  <a:gd name="T10" fmla="*/ 16 w 21"/>
                  <a:gd name="T11" fmla="*/ 7 h 21"/>
                  <a:gd name="T12" fmla="*/ 16 w 21"/>
                  <a:gd name="T13" fmla="*/ 8 h 21"/>
                  <a:gd name="T14" fmla="*/ 11 w 21"/>
                  <a:gd name="T15" fmla="*/ 9 h 21"/>
                  <a:gd name="T16" fmla="*/ 11 w 21"/>
                  <a:gd name="T17" fmla="*/ 13 h 21"/>
                  <a:gd name="T18" fmla="*/ 13 w 21"/>
                  <a:gd name="T19" fmla="*/ 13 h 21"/>
                  <a:gd name="T20" fmla="*/ 14 w 21"/>
                  <a:gd name="T21" fmla="*/ 12 h 21"/>
                  <a:gd name="T22" fmla="*/ 15 w 21"/>
                  <a:gd name="T23" fmla="*/ 13 h 21"/>
                  <a:gd name="T24" fmla="*/ 15 w 21"/>
                  <a:gd name="T25" fmla="*/ 14 h 21"/>
                  <a:gd name="T26" fmla="*/ 11 w 21"/>
                  <a:gd name="T27" fmla="*/ 14 h 21"/>
                  <a:gd name="T28" fmla="*/ 11 w 21"/>
                  <a:gd name="T29" fmla="*/ 19 h 21"/>
                  <a:gd name="T30" fmla="*/ 14 w 21"/>
                  <a:gd name="T31" fmla="*/ 18 h 21"/>
                  <a:gd name="T32" fmla="*/ 18 w 21"/>
                  <a:gd name="T33" fmla="*/ 18 h 21"/>
                  <a:gd name="T34" fmla="*/ 21 w 21"/>
                  <a:gd name="T35" fmla="*/ 19 h 21"/>
                  <a:gd name="T36" fmla="*/ 19 w 21"/>
                  <a:gd name="T37" fmla="*/ 20 h 21"/>
                  <a:gd name="T38" fmla="*/ 10 w 21"/>
                  <a:gd name="T39" fmla="*/ 20 h 21"/>
                  <a:gd name="T40" fmla="*/ 4 w 21"/>
                  <a:gd name="T41" fmla="*/ 20 h 21"/>
                  <a:gd name="T42" fmla="*/ 2 w 21"/>
                  <a:gd name="T43" fmla="*/ 21 h 21"/>
                  <a:gd name="T44" fmla="*/ 0 w 21"/>
                  <a:gd name="T45" fmla="*/ 20 h 21"/>
                  <a:gd name="T46" fmla="*/ 1 w 21"/>
                  <a:gd name="T47" fmla="*/ 20 h 21"/>
                  <a:gd name="T48" fmla="*/ 5 w 21"/>
                  <a:gd name="T49" fmla="*/ 19 h 21"/>
                  <a:gd name="T50" fmla="*/ 10 w 21"/>
                  <a:gd name="T51" fmla="*/ 19 h 21"/>
                  <a:gd name="T52" fmla="*/ 10 w 21"/>
                  <a:gd name="T53" fmla="*/ 14 h 21"/>
                  <a:gd name="T54" fmla="*/ 6 w 21"/>
                  <a:gd name="T55" fmla="*/ 15 h 21"/>
                  <a:gd name="T56" fmla="*/ 6 w 21"/>
                  <a:gd name="T57" fmla="*/ 14 h 21"/>
                  <a:gd name="T58" fmla="*/ 10 w 21"/>
                  <a:gd name="T59" fmla="*/ 13 h 21"/>
                  <a:gd name="T60" fmla="*/ 10 w 21"/>
                  <a:gd name="T61" fmla="*/ 9 h 21"/>
                  <a:gd name="T62" fmla="*/ 5 w 21"/>
                  <a:gd name="T63" fmla="*/ 9 h 21"/>
                  <a:gd name="T64" fmla="*/ 2 w 21"/>
                  <a:gd name="T65" fmla="*/ 13 h 21"/>
                  <a:gd name="T66" fmla="*/ 4 w 21"/>
                  <a:gd name="T67" fmla="*/ 7 h 21"/>
                  <a:gd name="T68" fmla="*/ 4 w 21"/>
                  <a:gd name="T69" fmla="*/ 5 h 21"/>
                  <a:gd name="T70" fmla="*/ 5 w 21"/>
                  <a:gd name="T71" fmla="*/ 5 h 21"/>
                  <a:gd name="T72" fmla="*/ 7 w 21"/>
                  <a:gd name="T73" fmla="*/ 6 h 21"/>
                  <a:gd name="T74" fmla="*/ 7 w 21"/>
                  <a:gd name="T75" fmla="*/ 7 h 21"/>
                  <a:gd name="T76" fmla="*/ 6 w 21"/>
                  <a:gd name="T77" fmla="*/ 7 h 21"/>
                  <a:gd name="T78" fmla="*/ 5 w 21"/>
                  <a:gd name="T79" fmla="*/ 9 h 21"/>
                  <a:gd name="T80" fmla="*/ 8 w 21"/>
                  <a:gd name="T81" fmla="*/ 8 h 21"/>
                  <a:gd name="T82" fmla="*/ 10 w 21"/>
                  <a:gd name="T83" fmla="*/ 8 h 21"/>
                  <a:gd name="T84" fmla="*/ 10 w 21"/>
                  <a:gd name="T85" fmla="*/ 6 h 21"/>
                  <a:gd name="T86" fmla="*/ 9 w 21"/>
                  <a:gd name="T87" fmla="*/ 1 h 21"/>
                  <a:gd name="T88" fmla="*/ 9 w 21"/>
                  <a:gd name="T89"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1" h="21">
                    <a:moveTo>
                      <a:pt x="9" y="0"/>
                    </a:moveTo>
                    <a:cubicBezTo>
                      <a:pt x="10" y="0"/>
                      <a:pt x="11" y="1"/>
                      <a:pt x="12" y="1"/>
                    </a:cubicBezTo>
                    <a:cubicBezTo>
                      <a:pt x="12" y="2"/>
                      <a:pt x="12" y="2"/>
                      <a:pt x="12" y="2"/>
                    </a:cubicBezTo>
                    <a:cubicBezTo>
                      <a:pt x="11" y="3"/>
                      <a:pt x="11" y="5"/>
                      <a:pt x="11" y="8"/>
                    </a:cubicBezTo>
                    <a:cubicBezTo>
                      <a:pt x="12" y="7"/>
                      <a:pt x="14" y="7"/>
                      <a:pt x="15" y="7"/>
                    </a:cubicBezTo>
                    <a:cubicBezTo>
                      <a:pt x="15" y="7"/>
                      <a:pt x="16" y="7"/>
                      <a:pt x="16" y="7"/>
                    </a:cubicBezTo>
                    <a:cubicBezTo>
                      <a:pt x="17" y="8"/>
                      <a:pt x="16" y="8"/>
                      <a:pt x="16" y="8"/>
                    </a:cubicBezTo>
                    <a:cubicBezTo>
                      <a:pt x="15" y="8"/>
                      <a:pt x="13" y="9"/>
                      <a:pt x="11" y="9"/>
                    </a:cubicBezTo>
                    <a:cubicBezTo>
                      <a:pt x="11" y="13"/>
                      <a:pt x="11" y="13"/>
                      <a:pt x="11" y="13"/>
                    </a:cubicBezTo>
                    <a:cubicBezTo>
                      <a:pt x="12" y="13"/>
                      <a:pt x="12" y="13"/>
                      <a:pt x="13" y="13"/>
                    </a:cubicBezTo>
                    <a:cubicBezTo>
                      <a:pt x="13" y="13"/>
                      <a:pt x="14" y="12"/>
                      <a:pt x="14" y="12"/>
                    </a:cubicBezTo>
                    <a:cubicBezTo>
                      <a:pt x="14" y="12"/>
                      <a:pt x="15" y="12"/>
                      <a:pt x="15" y="13"/>
                    </a:cubicBezTo>
                    <a:cubicBezTo>
                      <a:pt x="16" y="13"/>
                      <a:pt x="16" y="13"/>
                      <a:pt x="15" y="14"/>
                    </a:cubicBezTo>
                    <a:cubicBezTo>
                      <a:pt x="15" y="14"/>
                      <a:pt x="13" y="14"/>
                      <a:pt x="11" y="14"/>
                    </a:cubicBezTo>
                    <a:cubicBezTo>
                      <a:pt x="11" y="19"/>
                      <a:pt x="11" y="19"/>
                      <a:pt x="11" y="19"/>
                    </a:cubicBezTo>
                    <a:cubicBezTo>
                      <a:pt x="12" y="19"/>
                      <a:pt x="13" y="18"/>
                      <a:pt x="14" y="18"/>
                    </a:cubicBezTo>
                    <a:cubicBezTo>
                      <a:pt x="16" y="18"/>
                      <a:pt x="18" y="18"/>
                      <a:pt x="18" y="18"/>
                    </a:cubicBezTo>
                    <a:cubicBezTo>
                      <a:pt x="20" y="18"/>
                      <a:pt x="20" y="18"/>
                      <a:pt x="21" y="19"/>
                    </a:cubicBezTo>
                    <a:cubicBezTo>
                      <a:pt x="21" y="20"/>
                      <a:pt x="20" y="20"/>
                      <a:pt x="19" y="20"/>
                    </a:cubicBezTo>
                    <a:cubicBezTo>
                      <a:pt x="16" y="19"/>
                      <a:pt x="13" y="19"/>
                      <a:pt x="10" y="20"/>
                    </a:cubicBezTo>
                    <a:cubicBezTo>
                      <a:pt x="9" y="20"/>
                      <a:pt x="7" y="20"/>
                      <a:pt x="4" y="20"/>
                    </a:cubicBezTo>
                    <a:cubicBezTo>
                      <a:pt x="3" y="21"/>
                      <a:pt x="3" y="21"/>
                      <a:pt x="2" y="21"/>
                    </a:cubicBezTo>
                    <a:cubicBezTo>
                      <a:pt x="1" y="21"/>
                      <a:pt x="0" y="20"/>
                      <a:pt x="0" y="20"/>
                    </a:cubicBezTo>
                    <a:cubicBezTo>
                      <a:pt x="0" y="20"/>
                      <a:pt x="0" y="20"/>
                      <a:pt x="1" y="20"/>
                    </a:cubicBezTo>
                    <a:cubicBezTo>
                      <a:pt x="2" y="20"/>
                      <a:pt x="3" y="20"/>
                      <a:pt x="5" y="19"/>
                    </a:cubicBezTo>
                    <a:cubicBezTo>
                      <a:pt x="7" y="19"/>
                      <a:pt x="8" y="19"/>
                      <a:pt x="10" y="19"/>
                    </a:cubicBezTo>
                    <a:cubicBezTo>
                      <a:pt x="10" y="14"/>
                      <a:pt x="10" y="14"/>
                      <a:pt x="10" y="14"/>
                    </a:cubicBezTo>
                    <a:cubicBezTo>
                      <a:pt x="8" y="15"/>
                      <a:pt x="7" y="15"/>
                      <a:pt x="6" y="15"/>
                    </a:cubicBezTo>
                    <a:cubicBezTo>
                      <a:pt x="5" y="14"/>
                      <a:pt x="5" y="14"/>
                      <a:pt x="6" y="14"/>
                    </a:cubicBezTo>
                    <a:cubicBezTo>
                      <a:pt x="7" y="14"/>
                      <a:pt x="8" y="14"/>
                      <a:pt x="10" y="13"/>
                    </a:cubicBezTo>
                    <a:cubicBezTo>
                      <a:pt x="10" y="9"/>
                      <a:pt x="10" y="9"/>
                      <a:pt x="10" y="9"/>
                    </a:cubicBezTo>
                    <a:cubicBezTo>
                      <a:pt x="8" y="10"/>
                      <a:pt x="6" y="10"/>
                      <a:pt x="5" y="9"/>
                    </a:cubicBezTo>
                    <a:cubicBezTo>
                      <a:pt x="3" y="13"/>
                      <a:pt x="2" y="14"/>
                      <a:pt x="2" y="13"/>
                    </a:cubicBezTo>
                    <a:cubicBezTo>
                      <a:pt x="3" y="11"/>
                      <a:pt x="4" y="9"/>
                      <a:pt x="4" y="7"/>
                    </a:cubicBezTo>
                    <a:cubicBezTo>
                      <a:pt x="5" y="7"/>
                      <a:pt x="5" y="6"/>
                      <a:pt x="4" y="5"/>
                    </a:cubicBezTo>
                    <a:cubicBezTo>
                      <a:pt x="5" y="5"/>
                      <a:pt x="5" y="5"/>
                      <a:pt x="5" y="5"/>
                    </a:cubicBezTo>
                    <a:cubicBezTo>
                      <a:pt x="5" y="5"/>
                      <a:pt x="6" y="5"/>
                      <a:pt x="7" y="6"/>
                    </a:cubicBezTo>
                    <a:cubicBezTo>
                      <a:pt x="7" y="7"/>
                      <a:pt x="7" y="7"/>
                      <a:pt x="7" y="7"/>
                    </a:cubicBezTo>
                    <a:cubicBezTo>
                      <a:pt x="6" y="7"/>
                      <a:pt x="6" y="7"/>
                      <a:pt x="6" y="7"/>
                    </a:cubicBezTo>
                    <a:cubicBezTo>
                      <a:pt x="6" y="7"/>
                      <a:pt x="6" y="8"/>
                      <a:pt x="5" y="9"/>
                    </a:cubicBezTo>
                    <a:cubicBezTo>
                      <a:pt x="6" y="9"/>
                      <a:pt x="7" y="9"/>
                      <a:pt x="8" y="8"/>
                    </a:cubicBezTo>
                    <a:cubicBezTo>
                      <a:pt x="9" y="8"/>
                      <a:pt x="9" y="8"/>
                      <a:pt x="10" y="8"/>
                    </a:cubicBezTo>
                    <a:cubicBezTo>
                      <a:pt x="10" y="6"/>
                      <a:pt x="10" y="6"/>
                      <a:pt x="10" y="6"/>
                    </a:cubicBezTo>
                    <a:cubicBezTo>
                      <a:pt x="10" y="4"/>
                      <a:pt x="9" y="2"/>
                      <a:pt x="9" y="1"/>
                    </a:cubicBezTo>
                    <a:lnTo>
                      <a:pt x="9"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4" name="Freeform 746"/>
              <p:cNvSpPr>
                <a:spLocks noEditPoints="1"/>
              </p:cNvSpPr>
              <p:nvPr/>
            </p:nvSpPr>
            <p:spPr bwMode="auto">
              <a:xfrm>
                <a:off x="3560763" y="2627312"/>
                <a:ext cx="82550" cy="71438"/>
              </a:xfrm>
              <a:custGeom>
                <a:avLst/>
                <a:gdLst>
                  <a:gd name="T0" fmla="*/ 1 w 22"/>
                  <a:gd name="T1" fmla="*/ 6 h 19"/>
                  <a:gd name="T2" fmla="*/ 2 w 22"/>
                  <a:gd name="T3" fmla="*/ 9 h 19"/>
                  <a:gd name="T4" fmla="*/ 0 w 22"/>
                  <a:gd name="T5" fmla="*/ 7 h 19"/>
                  <a:gd name="T6" fmla="*/ 5 w 22"/>
                  <a:gd name="T7" fmla="*/ 13 h 19"/>
                  <a:gd name="T8" fmla="*/ 3 w 22"/>
                  <a:gd name="T9" fmla="*/ 18 h 19"/>
                  <a:gd name="T10" fmla="*/ 1 w 22"/>
                  <a:gd name="T11" fmla="*/ 16 h 19"/>
                  <a:gd name="T12" fmla="*/ 2 w 22"/>
                  <a:gd name="T13" fmla="*/ 15 h 19"/>
                  <a:gd name="T14" fmla="*/ 5 w 22"/>
                  <a:gd name="T15" fmla="*/ 11 h 19"/>
                  <a:gd name="T16" fmla="*/ 5 w 22"/>
                  <a:gd name="T17" fmla="*/ 2 h 19"/>
                  <a:gd name="T18" fmla="*/ 5 w 22"/>
                  <a:gd name="T19" fmla="*/ 4 h 19"/>
                  <a:gd name="T20" fmla="*/ 3 w 22"/>
                  <a:gd name="T21" fmla="*/ 2 h 19"/>
                  <a:gd name="T22" fmla="*/ 17 w 22"/>
                  <a:gd name="T23" fmla="*/ 2 h 19"/>
                  <a:gd name="T24" fmla="*/ 16 w 22"/>
                  <a:gd name="T25" fmla="*/ 3 h 19"/>
                  <a:gd name="T26" fmla="*/ 12 w 22"/>
                  <a:gd name="T27" fmla="*/ 4 h 19"/>
                  <a:gd name="T28" fmla="*/ 14 w 22"/>
                  <a:gd name="T29" fmla="*/ 5 h 19"/>
                  <a:gd name="T30" fmla="*/ 13 w 22"/>
                  <a:gd name="T31" fmla="*/ 8 h 19"/>
                  <a:gd name="T32" fmla="*/ 19 w 22"/>
                  <a:gd name="T33" fmla="*/ 7 h 19"/>
                  <a:gd name="T34" fmla="*/ 20 w 22"/>
                  <a:gd name="T35" fmla="*/ 9 h 19"/>
                  <a:gd name="T36" fmla="*/ 13 w 22"/>
                  <a:gd name="T37" fmla="*/ 9 h 19"/>
                  <a:gd name="T38" fmla="*/ 15 w 22"/>
                  <a:gd name="T39" fmla="*/ 12 h 19"/>
                  <a:gd name="T40" fmla="*/ 19 w 22"/>
                  <a:gd name="T41" fmla="*/ 14 h 19"/>
                  <a:gd name="T42" fmla="*/ 17 w 22"/>
                  <a:gd name="T43" fmla="*/ 17 h 19"/>
                  <a:gd name="T44" fmla="*/ 17 w 22"/>
                  <a:gd name="T45" fmla="*/ 18 h 19"/>
                  <a:gd name="T46" fmla="*/ 10 w 22"/>
                  <a:gd name="T47" fmla="*/ 19 h 19"/>
                  <a:gd name="T48" fmla="*/ 9 w 22"/>
                  <a:gd name="T49" fmla="*/ 17 h 19"/>
                  <a:gd name="T50" fmla="*/ 8 w 22"/>
                  <a:gd name="T51" fmla="*/ 13 h 19"/>
                  <a:gd name="T52" fmla="*/ 10 w 22"/>
                  <a:gd name="T53" fmla="*/ 13 h 19"/>
                  <a:gd name="T54" fmla="*/ 12 w 22"/>
                  <a:gd name="T55" fmla="*/ 9 h 19"/>
                  <a:gd name="T56" fmla="*/ 7 w 22"/>
                  <a:gd name="T57" fmla="*/ 10 h 19"/>
                  <a:gd name="T58" fmla="*/ 5 w 22"/>
                  <a:gd name="T59" fmla="*/ 9 h 19"/>
                  <a:gd name="T60" fmla="*/ 12 w 22"/>
                  <a:gd name="T61" fmla="*/ 8 h 19"/>
                  <a:gd name="T62" fmla="*/ 9 w 22"/>
                  <a:gd name="T63" fmla="*/ 5 h 19"/>
                  <a:gd name="T64" fmla="*/ 13 w 22"/>
                  <a:gd name="T65" fmla="*/ 2 h 19"/>
                  <a:gd name="T66" fmla="*/ 14 w 22"/>
                  <a:gd name="T67" fmla="*/ 0 h 19"/>
                  <a:gd name="T68" fmla="*/ 11 w 22"/>
                  <a:gd name="T69" fmla="*/ 17 h 19"/>
                  <a:gd name="T70" fmla="*/ 15 w 22"/>
                  <a:gd name="T71" fmla="*/ 17 h 19"/>
                  <a:gd name="T72" fmla="*/ 14 w 22"/>
                  <a:gd name="T73" fmla="*/ 14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2" h="19">
                    <a:moveTo>
                      <a:pt x="0" y="7"/>
                    </a:moveTo>
                    <a:cubicBezTo>
                      <a:pt x="0" y="6"/>
                      <a:pt x="0" y="6"/>
                      <a:pt x="1" y="6"/>
                    </a:cubicBezTo>
                    <a:cubicBezTo>
                      <a:pt x="2" y="6"/>
                      <a:pt x="3" y="7"/>
                      <a:pt x="3" y="7"/>
                    </a:cubicBezTo>
                    <a:cubicBezTo>
                      <a:pt x="4" y="9"/>
                      <a:pt x="3" y="10"/>
                      <a:pt x="2" y="9"/>
                    </a:cubicBezTo>
                    <a:cubicBezTo>
                      <a:pt x="1" y="8"/>
                      <a:pt x="1" y="8"/>
                      <a:pt x="1" y="8"/>
                    </a:cubicBezTo>
                    <a:cubicBezTo>
                      <a:pt x="1" y="8"/>
                      <a:pt x="1" y="7"/>
                      <a:pt x="0" y="7"/>
                    </a:cubicBezTo>
                    <a:close/>
                    <a:moveTo>
                      <a:pt x="5" y="11"/>
                    </a:moveTo>
                    <a:cubicBezTo>
                      <a:pt x="6" y="11"/>
                      <a:pt x="5" y="12"/>
                      <a:pt x="5" y="13"/>
                    </a:cubicBezTo>
                    <a:cubicBezTo>
                      <a:pt x="4" y="14"/>
                      <a:pt x="4" y="15"/>
                      <a:pt x="3" y="16"/>
                    </a:cubicBezTo>
                    <a:cubicBezTo>
                      <a:pt x="3" y="16"/>
                      <a:pt x="3" y="17"/>
                      <a:pt x="3" y="18"/>
                    </a:cubicBezTo>
                    <a:cubicBezTo>
                      <a:pt x="3" y="19"/>
                      <a:pt x="3" y="19"/>
                      <a:pt x="3" y="19"/>
                    </a:cubicBezTo>
                    <a:cubicBezTo>
                      <a:pt x="2" y="19"/>
                      <a:pt x="1" y="18"/>
                      <a:pt x="1" y="16"/>
                    </a:cubicBezTo>
                    <a:cubicBezTo>
                      <a:pt x="1" y="16"/>
                      <a:pt x="1" y="16"/>
                      <a:pt x="1" y="16"/>
                    </a:cubicBezTo>
                    <a:cubicBezTo>
                      <a:pt x="2" y="16"/>
                      <a:pt x="2" y="15"/>
                      <a:pt x="2" y="15"/>
                    </a:cubicBezTo>
                    <a:cubicBezTo>
                      <a:pt x="3" y="14"/>
                      <a:pt x="3" y="13"/>
                      <a:pt x="4" y="13"/>
                    </a:cubicBezTo>
                    <a:cubicBezTo>
                      <a:pt x="5" y="11"/>
                      <a:pt x="5" y="11"/>
                      <a:pt x="5" y="11"/>
                    </a:cubicBezTo>
                    <a:close/>
                    <a:moveTo>
                      <a:pt x="3" y="2"/>
                    </a:moveTo>
                    <a:cubicBezTo>
                      <a:pt x="2" y="1"/>
                      <a:pt x="3" y="1"/>
                      <a:pt x="5" y="2"/>
                    </a:cubicBezTo>
                    <a:cubicBezTo>
                      <a:pt x="6" y="2"/>
                      <a:pt x="6" y="3"/>
                      <a:pt x="6" y="3"/>
                    </a:cubicBezTo>
                    <a:cubicBezTo>
                      <a:pt x="6" y="4"/>
                      <a:pt x="5" y="4"/>
                      <a:pt x="5" y="4"/>
                    </a:cubicBezTo>
                    <a:cubicBezTo>
                      <a:pt x="4" y="3"/>
                      <a:pt x="4" y="3"/>
                      <a:pt x="4" y="3"/>
                    </a:cubicBezTo>
                    <a:cubicBezTo>
                      <a:pt x="3" y="2"/>
                      <a:pt x="3" y="2"/>
                      <a:pt x="3" y="2"/>
                    </a:cubicBezTo>
                    <a:close/>
                    <a:moveTo>
                      <a:pt x="14" y="0"/>
                    </a:moveTo>
                    <a:cubicBezTo>
                      <a:pt x="15" y="1"/>
                      <a:pt x="16" y="1"/>
                      <a:pt x="17" y="2"/>
                    </a:cubicBezTo>
                    <a:cubicBezTo>
                      <a:pt x="17" y="2"/>
                      <a:pt x="17" y="2"/>
                      <a:pt x="16" y="2"/>
                    </a:cubicBezTo>
                    <a:cubicBezTo>
                      <a:pt x="16" y="3"/>
                      <a:pt x="16" y="3"/>
                      <a:pt x="16" y="3"/>
                    </a:cubicBezTo>
                    <a:cubicBezTo>
                      <a:pt x="15" y="3"/>
                      <a:pt x="15" y="3"/>
                      <a:pt x="14" y="3"/>
                    </a:cubicBezTo>
                    <a:cubicBezTo>
                      <a:pt x="14" y="3"/>
                      <a:pt x="13" y="4"/>
                      <a:pt x="12" y="4"/>
                    </a:cubicBezTo>
                    <a:cubicBezTo>
                      <a:pt x="13" y="4"/>
                      <a:pt x="13" y="4"/>
                      <a:pt x="13" y="4"/>
                    </a:cubicBezTo>
                    <a:cubicBezTo>
                      <a:pt x="13" y="4"/>
                      <a:pt x="14" y="5"/>
                      <a:pt x="14" y="5"/>
                    </a:cubicBezTo>
                    <a:cubicBezTo>
                      <a:pt x="14" y="5"/>
                      <a:pt x="14" y="5"/>
                      <a:pt x="14" y="6"/>
                    </a:cubicBezTo>
                    <a:cubicBezTo>
                      <a:pt x="13" y="7"/>
                      <a:pt x="13" y="7"/>
                      <a:pt x="13" y="8"/>
                    </a:cubicBezTo>
                    <a:cubicBezTo>
                      <a:pt x="14" y="8"/>
                      <a:pt x="15" y="8"/>
                      <a:pt x="16" y="7"/>
                    </a:cubicBezTo>
                    <a:cubicBezTo>
                      <a:pt x="18" y="7"/>
                      <a:pt x="19" y="7"/>
                      <a:pt x="19" y="7"/>
                    </a:cubicBezTo>
                    <a:cubicBezTo>
                      <a:pt x="20" y="7"/>
                      <a:pt x="21" y="7"/>
                      <a:pt x="22" y="8"/>
                    </a:cubicBezTo>
                    <a:cubicBezTo>
                      <a:pt x="22" y="8"/>
                      <a:pt x="21" y="9"/>
                      <a:pt x="20" y="9"/>
                    </a:cubicBezTo>
                    <a:cubicBezTo>
                      <a:pt x="19" y="9"/>
                      <a:pt x="18" y="9"/>
                      <a:pt x="17" y="9"/>
                    </a:cubicBezTo>
                    <a:cubicBezTo>
                      <a:pt x="16" y="9"/>
                      <a:pt x="15" y="9"/>
                      <a:pt x="13" y="9"/>
                    </a:cubicBezTo>
                    <a:cubicBezTo>
                      <a:pt x="12" y="13"/>
                      <a:pt x="12" y="13"/>
                      <a:pt x="12" y="13"/>
                    </a:cubicBezTo>
                    <a:cubicBezTo>
                      <a:pt x="14" y="13"/>
                      <a:pt x="15" y="13"/>
                      <a:pt x="15" y="12"/>
                    </a:cubicBezTo>
                    <a:cubicBezTo>
                      <a:pt x="16" y="12"/>
                      <a:pt x="16" y="12"/>
                      <a:pt x="16" y="12"/>
                    </a:cubicBezTo>
                    <a:cubicBezTo>
                      <a:pt x="17" y="12"/>
                      <a:pt x="18" y="13"/>
                      <a:pt x="19" y="14"/>
                    </a:cubicBezTo>
                    <a:cubicBezTo>
                      <a:pt x="18" y="15"/>
                      <a:pt x="18" y="15"/>
                      <a:pt x="18" y="15"/>
                    </a:cubicBezTo>
                    <a:cubicBezTo>
                      <a:pt x="18" y="15"/>
                      <a:pt x="17" y="16"/>
                      <a:pt x="17" y="17"/>
                    </a:cubicBezTo>
                    <a:cubicBezTo>
                      <a:pt x="17" y="17"/>
                      <a:pt x="17" y="17"/>
                      <a:pt x="17" y="18"/>
                    </a:cubicBezTo>
                    <a:cubicBezTo>
                      <a:pt x="17" y="18"/>
                      <a:pt x="17" y="18"/>
                      <a:pt x="17" y="18"/>
                    </a:cubicBezTo>
                    <a:cubicBezTo>
                      <a:pt x="16" y="18"/>
                      <a:pt x="14" y="18"/>
                      <a:pt x="11" y="19"/>
                    </a:cubicBezTo>
                    <a:cubicBezTo>
                      <a:pt x="11" y="19"/>
                      <a:pt x="10" y="19"/>
                      <a:pt x="10" y="19"/>
                    </a:cubicBezTo>
                    <a:cubicBezTo>
                      <a:pt x="10" y="19"/>
                      <a:pt x="9" y="19"/>
                      <a:pt x="9" y="18"/>
                    </a:cubicBezTo>
                    <a:cubicBezTo>
                      <a:pt x="9" y="17"/>
                      <a:pt x="9" y="17"/>
                      <a:pt x="9" y="17"/>
                    </a:cubicBezTo>
                    <a:cubicBezTo>
                      <a:pt x="9" y="16"/>
                      <a:pt x="9" y="15"/>
                      <a:pt x="9" y="14"/>
                    </a:cubicBezTo>
                    <a:cubicBezTo>
                      <a:pt x="8" y="14"/>
                      <a:pt x="8" y="14"/>
                      <a:pt x="8" y="13"/>
                    </a:cubicBezTo>
                    <a:cubicBezTo>
                      <a:pt x="8" y="13"/>
                      <a:pt x="8" y="13"/>
                      <a:pt x="8" y="13"/>
                    </a:cubicBezTo>
                    <a:cubicBezTo>
                      <a:pt x="8" y="13"/>
                      <a:pt x="9" y="13"/>
                      <a:pt x="10" y="13"/>
                    </a:cubicBezTo>
                    <a:cubicBezTo>
                      <a:pt x="11" y="13"/>
                      <a:pt x="11" y="13"/>
                      <a:pt x="11" y="13"/>
                    </a:cubicBezTo>
                    <a:cubicBezTo>
                      <a:pt x="12" y="9"/>
                      <a:pt x="12" y="9"/>
                      <a:pt x="12" y="9"/>
                    </a:cubicBezTo>
                    <a:cubicBezTo>
                      <a:pt x="10" y="9"/>
                      <a:pt x="9" y="10"/>
                      <a:pt x="8" y="10"/>
                    </a:cubicBezTo>
                    <a:cubicBezTo>
                      <a:pt x="7" y="10"/>
                      <a:pt x="7" y="10"/>
                      <a:pt x="7" y="10"/>
                    </a:cubicBezTo>
                    <a:cubicBezTo>
                      <a:pt x="6" y="10"/>
                      <a:pt x="5" y="10"/>
                      <a:pt x="5" y="10"/>
                    </a:cubicBezTo>
                    <a:cubicBezTo>
                      <a:pt x="5" y="9"/>
                      <a:pt x="5" y="9"/>
                      <a:pt x="5" y="9"/>
                    </a:cubicBezTo>
                    <a:cubicBezTo>
                      <a:pt x="7" y="9"/>
                      <a:pt x="9" y="9"/>
                      <a:pt x="11" y="8"/>
                    </a:cubicBezTo>
                    <a:cubicBezTo>
                      <a:pt x="12" y="8"/>
                      <a:pt x="12" y="8"/>
                      <a:pt x="12" y="8"/>
                    </a:cubicBezTo>
                    <a:cubicBezTo>
                      <a:pt x="12" y="6"/>
                      <a:pt x="12" y="5"/>
                      <a:pt x="12" y="4"/>
                    </a:cubicBezTo>
                    <a:cubicBezTo>
                      <a:pt x="10" y="5"/>
                      <a:pt x="9" y="5"/>
                      <a:pt x="9" y="5"/>
                    </a:cubicBezTo>
                    <a:cubicBezTo>
                      <a:pt x="8" y="5"/>
                      <a:pt x="8" y="5"/>
                      <a:pt x="8" y="5"/>
                    </a:cubicBezTo>
                    <a:cubicBezTo>
                      <a:pt x="10" y="4"/>
                      <a:pt x="11" y="3"/>
                      <a:pt x="13" y="2"/>
                    </a:cubicBezTo>
                    <a:cubicBezTo>
                      <a:pt x="13" y="2"/>
                      <a:pt x="14" y="1"/>
                      <a:pt x="14" y="1"/>
                    </a:cubicBezTo>
                    <a:lnTo>
                      <a:pt x="14" y="0"/>
                    </a:lnTo>
                    <a:close/>
                    <a:moveTo>
                      <a:pt x="10" y="14"/>
                    </a:moveTo>
                    <a:cubicBezTo>
                      <a:pt x="11" y="17"/>
                      <a:pt x="11" y="17"/>
                      <a:pt x="11" y="17"/>
                    </a:cubicBezTo>
                    <a:cubicBezTo>
                      <a:pt x="11" y="17"/>
                      <a:pt x="11" y="17"/>
                      <a:pt x="11" y="17"/>
                    </a:cubicBezTo>
                    <a:cubicBezTo>
                      <a:pt x="14" y="17"/>
                      <a:pt x="15" y="17"/>
                      <a:pt x="15" y="17"/>
                    </a:cubicBezTo>
                    <a:cubicBezTo>
                      <a:pt x="16" y="15"/>
                      <a:pt x="16" y="14"/>
                      <a:pt x="16" y="13"/>
                    </a:cubicBezTo>
                    <a:cubicBezTo>
                      <a:pt x="16" y="13"/>
                      <a:pt x="15" y="13"/>
                      <a:pt x="14" y="14"/>
                    </a:cubicBezTo>
                    <a:cubicBezTo>
                      <a:pt x="13" y="14"/>
                      <a:pt x="12" y="14"/>
                      <a:pt x="10" y="14"/>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5" name="Oval 747"/>
              <p:cNvSpPr>
                <a:spLocks noChangeArrowheads="1"/>
              </p:cNvSpPr>
              <p:nvPr/>
            </p:nvSpPr>
            <p:spPr bwMode="auto">
              <a:xfrm>
                <a:off x="3687763" y="2657475"/>
                <a:ext cx="15875" cy="1428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6" name="Freeform 748"/>
              <p:cNvSpPr>
                <a:spLocks/>
              </p:cNvSpPr>
              <p:nvPr/>
            </p:nvSpPr>
            <p:spPr bwMode="auto">
              <a:xfrm>
                <a:off x="3744913" y="2619375"/>
                <a:ext cx="85725" cy="90488"/>
              </a:xfrm>
              <a:custGeom>
                <a:avLst/>
                <a:gdLst>
                  <a:gd name="T0" fmla="*/ 11 w 23"/>
                  <a:gd name="T1" fmla="*/ 0 h 24"/>
                  <a:gd name="T2" fmla="*/ 13 w 23"/>
                  <a:gd name="T3" fmla="*/ 2 h 24"/>
                  <a:gd name="T4" fmla="*/ 11 w 23"/>
                  <a:gd name="T5" fmla="*/ 6 h 24"/>
                  <a:gd name="T6" fmla="*/ 16 w 23"/>
                  <a:gd name="T7" fmla="*/ 5 h 24"/>
                  <a:gd name="T8" fmla="*/ 18 w 23"/>
                  <a:gd name="T9" fmla="*/ 5 h 24"/>
                  <a:gd name="T10" fmla="*/ 19 w 23"/>
                  <a:gd name="T11" fmla="*/ 6 h 24"/>
                  <a:gd name="T12" fmla="*/ 11 w 23"/>
                  <a:gd name="T13" fmla="*/ 8 h 24"/>
                  <a:gd name="T14" fmla="*/ 11 w 23"/>
                  <a:gd name="T15" fmla="*/ 8 h 24"/>
                  <a:gd name="T16" fmla="*/ 8 w 23"/>
                  <a:gd name="T17" fmla="*/ 13 h 24"/>
                  <a:gd name="T18" fmla="*/ 8 w 23"/>
                  <a:gd name="T19" fmla="*/ 13 h 24"/>
                  <a:gd name="T20" fmla="*/ 8 w 23"/>
                  <a:gd name="T21" fmla="*/ 20 h 24"/>
                  <a:gd name="T22" fmla="*/ 10 w 23"/>
                  <a:gd name="T23" fmla="*/ 20 h 24"/>
                  <a:gd name="T24" fmla="*/ 14 w 23"/>
                  <a:gd name="T25" fmla="*/ 19 h 24"/>
                  <a:gd name="T26" fmla="*/ 14 w 23"/>
                  <a:gd name="T27" fmla="*/ 15 h 24"/>
                  <a:gd name="T28" fmla="*/ 14 w 23"/>
                  <a:gd name="T29" fmla="*/ 15 h 24"/>
                  <a:gd name="T30" fmla="*/ 11 w 23"/>
                  <a:gd name="T31" fmla="*/ 15 h 24"/>
                  <a:gd name="T32" fmla="*/ 10 w 23"/>
                  <a:gd name="T33" fmla="*/ 14 h 24"/>
                  <a:gd name="T34" fmla="*/ 14 w 23"/>
                  <a:gd name="T35" fmla="*/ 14 h 24"/>
                  <a:gd name="T36" fmla="*/ 13 w 23"/>
                  <a:gd name="T37" fmla="*/ 9 h 24"/>
                  <a:gd name="T38" fmla="*/ 13 w 23"/>
                  <a:gd name="T39" fmla="*/ 8 h 24"/>
                  <a:gd name="T40" fmla="*/ 14 w 23"/>
                  <a:gd name="T41" fmla="*/ 8 h 24"/>
                  <a:gd name="T42" fmla="*/ 14 w 23"/>
                  <a:gd name="T43" fmla="*/ 8 h 24"/>
                  <a:gd name="T44" fmla="*/ 16 w 23"/>
                  <a:gd name="T45" fmla="*/ 10 h 24"/>
                  <a:gd name="T46" fmla="*/ 15 w 23"/>
                  <a:gd name="T47" fmla="*/ 13 h 24"/>
                  <a:gd name="T48" fmla="*/ 16 w 23"/>
                  <a:gd name="T49" fmla="*/ 13 h 24"/>
                  <a:gd name="T50" fmla="*/ 18 w 23"/>
                  <a:gd name="T51" fmla="*/ 13 h 24"/>
                  <a:gd name="T52" fmla="*/ 20 w 23"/>
                  <a:gd name="T53" fmla="*/ 13 h 24"/>
                  <a:gd name="T54" fmla="*/ 15 w 23"/>
                  <a:gd name="T55" fmla="*/ 15 h 24"/>
                  <a:gd name="T56" fmla="*/ 15 w 23"/>
                  <a:gd name="T57" fmla="*/ 17 h 24"/>
                  <a:gd name="T58" fmla="*/ 15 w 23"/>
                  <a:gd name="T59" fmla="*/ 19 h 24"/>
                  <a:gd name="T60" fmla="*/ 18 w 23"/>
                  <a:gd name="T61" fmla="*/ 18 h 24"/>
                  <a:gd name="T62" fmla="*/ 20 w 23"/>
                  <a:gd name="T63" fmla="*/ 18 h 24"/>
                  <a:gd name="T64" fmla="*/ 23 w 23"/>
                  <a:gd name="T65" fmla="*/ 19 h 24"/>
                  <a:gd name="T66" fmla="*/ 21 w 23"/>
                  <a:gd name="T67" fmla="*/ 20 h 24"/>
                  <a:gd name="T68" fmla="*/ 15 w 23"/>
                  <a:gd name="T69" fmla="*/ 20 h 24"/>
                  <a:gd name="T70" fmla="*/ 11 w 23"/>
                  <a:gd name="T71" fmla="*/ 21 h 24"/>
                  <a:gd name="T72" fmla="*/ 9 w 23"/>
                  <a:gd name="T73" fmla="*/ 21 h 24"/>
                  <a:gd name="T74" fmla="*/ 8 w 23"/>
                  <a:gd name="T75" fmla="*/ 21 h 24"/>
                  <a:gd name="T76" fmla="*/ 8 w 23"/>
                  <a:gd name="T77" fmla="*/ 20 h 24"/>
                  <a:gd name="T78" fmla="*/ 7 w 23"/>
                  <a:gd name="T79" fmla="*/ 24 h 24"/>
                  <a:gd name="T80" fmla="*/ 6 w 23"/>
                  <a:gd name="T81" fmla="*/ 22 h 24"/>
                  <a:gd name="T82" fmla="*/ 6 w 23"/>
                  <a:gd name="T83" fmla="*/ 21 h 24"/>
                  <a:gd name="T84" fmla="*/ 7 w 23"/>
                  <a:gd name="T85" fmla="*/ 18 h 24"/>
                  <a:gd name="T86" fmla="*/ 7 w 23"/>
                  <a:gd name="T87" fmla="*/ 17 h 24"/>
                  <a:gd name="T88" fmla="*/ 7 w 23"/>
                  <a:gd name="T89" fmla="*/ 14 h 24"/>
                  <a:gd name="T90" fmla="*/ 1 w 23"/>
                  <a:gd name="T91" fmla="*/ 19 h 24"/>
                  <a:gd name="T92" fmla="*/ 0 w 23"/>
                  <a:gd name="T93" fmla="*/ 20 h 24"/>
                  <a:gd name="T94" fmla="*/ 1 w 23"/>
                  <a:gd name="T95" fmla="*/ 18 h 24"/>
                  <a:gd name="T96" fmla="*/ 6 w 23"/>
                  <a:gd name="T97" fmla="*/ 13 h 24"/>
                  <a:gd name="T98" fmla="*/ 6 w 23"/>
                  <a:gd name="T99" fmla="*/ 12 h 24"/>
                  <a:gd name="T100" fmla="*/ 6 w 23"/>
                  <a:gd name="T101" fmla="*/ 11 h 24"/>
                  <a:gd name="T102" fmla="*/ 7 w 23"/>
                  <a:gd name="T103" fmla="*/ 12 h 24"/>
                  <a:gd name="T104" fmla="*/ 9 w 23"/>
                  <a:gd name="T105" fmla="*/ 8 h 24"/>
                  <a:gd name="T106" fmla="*/ 6 w 23"/>
                  <a:gd name="T107" fmla="*/ 8 h 24"/>
                  <a:gd name="T108" fmla="*/ 5 w 23"/>
                  <a:gd name="T109" fmla="*/ 7 h 24"/>
                  <a:gd name="T110" fmla="*/ 10 w 23"/>
                  <a:gd name="T111" fmla="*/ 7 h 24"/>
                  <a:gd name="T112" fmla="*/ 11 w 23"/>
                  <a:gd name="T113" fmla="*/ 1 h 24"/>
                  <a:gd name="T114" fmla="*/ 11 w 23"/>
                  <a:gd name="T115" fmla="*/ 0 h 24"/>
                  <a:gd name="T116" fmla="*/ 11 w 23"/>
                  <a:gd name="T117"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3" h="24">
                    <a:moveTo>
                      <a:pt x="11" y="0"/>
                    </a:moveTo>
                    <a:cubicBezTo>
                      <a:pt x="13" y="1"/>
                      <a:pt x="13" y="2"/>
                      <a:pt x="13" y="2"/>
                    </a:cubicBezTo>
                    <a:cubicBezTo>
                      <a:pt x="13" y="2"/>
                      <a:pt x="12" y="4"/>
                      <a:pt x="11" y="6"/>
                    </a:cubicBezTo>
                    <a:cubicBezTo>
                      <a:pt x="13" y="6"/>
                      <a:pt x="14" y="6"/>
                      <a:pt x="16" y="5"/>
                    </a:cubicBezTo>
                    <a:cubicBezTo>
                      <a:pt x="17" y="5"/>
                      <a:pt x="17" y="5"/>
                      <a:pt x="18" y="5"/>
                    </a:cubicBezTo>
                    <a:cubicBezTo>
                      <a:pt x="19" y="5"/>
                      <a:pt x="20" y="5"/>
                      <a:pt x="19" y="6"/>
                    </a:cubicBezTo>
                    <a:cubicBezTo>
                      <a:pt x="20" y="6"/>
                      <a:pt x="17" y="7"/>
                      <a:pt x="11" y="8"/>
                    </a:cubicBezTo>
                    <a:cubicBezTo>
                      <a:pt x="11" y="8"/>
                      <a:pt x="11" y="8"/>
                      <a:pt x="11" y="8"/>
                    </a:cubicBezTo>
                    <a:cubicBezTo>
                      <a:pt x="10" y="10"/>
                      <a:pt x="9" y="12"/>
                      <a:pt x="8" y="13"/>
                    </a:cubicBezTo>
                    <a:cubicBezTo>
                      <a:pt x="8" y="13"/>
                      <a:pt x="8" y="13"/>
                      <a:pt x="8" y="13"/>
                    </a:cubicBezTo>
                    <a:cubicBezTo>
                      <a:pt x="8" y="15"/>
                      <a:pt x="8" y="18"/>
                      <a:pt x="8" y="20"/>
                    </a:cubicBezTo>
                    <a:cubicBezTo>
                      <a:pt x="8" y="20"/>
                      <a:pt x="9" y="20"/>
                      <a:pt x="10" y="20"/>
                    </a:cubicBezTo>
                    <a:cubicBezTo>
                      <a:pt x="11" y="20"/>
                      <a:pt x="13" y="19"/>
                      <a:pt x="14" y="19"/>
                    </a:cubicBezTo>
                    <a:cubicBezTo>
                      <a:pt x="14" y="18"/>
                      <a:pt x="14" y="16"/>
                      <a:pt x="14" y="15"/>
                    </a:cubicBezTo>
                    <a:cubicBezTo>
                      <a:pt x="14" y="15"/>
                      <a:pt x="14" y="15"/>
                      <a:pt x="14" y="15"/>
                    </a:cubicBezTo>
                    <a:cubicBezTo>
                      <a:pt x="12" y="15"/>
                      <a:pt x="12" y="15"/>
                      <a:pt x="11" y="15"/>
                    </a:cubicBezTo>
                    <a:cubicBezTo>
                      <a:pt x="10" y="15"/>
                      <a:pt x="10" y="15"/>
                      <a:pt x="10" y="14"/>
                    </a:cubicBezTo>
                    <a:cubicBezTo>
                      <a:pt x="11" y="14"/>
                      <a:pt x="12" y="14"/>
                      <a:pt x="14" y="14"/>
                    </a:cubicBezTo>
                    <a:cubicBezTo>
                      <a:pt x="14" y="11"/>
                      <a:pt x="14" y="10"/>
                      <a:pt x="13" y="9"/>
                    </a:cubicBezTo>
                    <a:cubicBezTo>
                      <a:pt x="13" y="8"/>
                      <a:pt x="13" y="8"/>
                      <a:pt x="13" y="8"/>
                    </a:cubicBezTo>
                    <a:cubicBezTo>
                      <a:pt x="14" y="8"/>
                      <a:pt x="14" y="8"/>
                      <a:pt x="14" y="8"/>
                    </a:cubicBezTo>
                    <a:cubicBezTo>
                      <a:pt x="14" y="8"/>
                      <a:pt x="14" y="8"/>
                      <a:pt x="14" y="8"/>
                    </a:cubicBezTo>
                    <a:cubicBezTo>
                      <a:pt x="15" y="9"/>
                      <a:pt x="16" y="10"/>
                      <a:pt x="16" y="10"/>
                    </a:cubicBezTo>
                    <a:cubicBezTo>
                      <a:pt x="16" y="10"/>
                      <a:pt x="15" y="11"/>
                      <a:pt x="15" y="13"/>
                    </a:cubicBezTo>
                    <a:cubicBezTo>
                      <a:pt x="16" y="13"/>
                      <a:pt x="16" y="13"/>
                      <a:pt x="16" y="13"/>
                    </a:cubicBezTo>
                    <a:cubicBezTo>
                      <a:pt x="17" y="13"/>
                      <a:pt x="18" y="13"/>
                      <a:pt x="18" y="13"/>
                    </a:cubicBezTo>
                    <a:cubicBezTo>
                      <a:pt x="19" y="12"/>
                      <a:pt x="20" y="13"/>
                      <a:pt x="20" y="13"/>
                    </a:cubicBezTo>
                    <a:cubicBezTo>
                      <a:pt x="19" y="14"/>
                      <a:pt x="18" y="14"/>
                      <a:pt x="15" y="15"/>
                    </a:cubicBezTo>
                    <a:cubicBezTo>
                      <a:pt x="15" y="17"/>
                      <a:pt x="15" y="17"/>
                      <a:pt x="15" y="17"/>
                    </a:cubicBezTo>
                    <a:cubicBezTo>
                      <a:pt x="15" y="18"/>
                      <a:pt x="15" y="19"/>
                      <a:pt x="15" y="19"/>
                    </a:cubicBezTo>
                    <a:cubicBezTo>
                      <a:pt x="16" y="19"/>
                      <a:pt x="17" y="19"/>
                      <a:pt x="18" y="18"/>
                    </a:cubicBezTo>
                    <a:cubicBezTo>
                      <a:pt x="19" y="18"/>
                      <a:pt x="20" y="18"/>
                      <a:pt x="20" y="18"/>
                    </a:cubicBezTo>
                    <a:cubicBezTo>
                      <a:pt x="22" y="18"/>
                      <a:pt x="23" y="18"/>
                      <a:pt x="23" y="19"/>
                    </a:cubicBezTo>
                    <a:cubicBezTo>
                      <a:pt x="23" y="20"/>
                      <a:pt x="22" y="20"/>
                      <a:pt x="21" y="20"/>
                    </a:cubicBezTo>
                    <a:cubicBezTo>
                      <a:pt x="19" y="19"/>
                      <a:pt x="17" y="20"/>
                      <a:pt x="15" y="20"/>
                    </a:cubicBezTo>
                    <a:cubicBezTo>
                      <a:pt x="13" y="20"/>
                      <a:pt x="12" y="21"/>
                      <a:pt x="11" y="21"/>
                    </a:cubicBezTo>
                    <a:cubicBezTo>
                      <a:pt x="10" y="21"/>
                      <a:pt x="9" y="21"/>
                      <a:pt x="9" y="21"/>
                    </a:cubicBezTo>
                    <a:cubicBezTo>
                      <a:pt x="9" y="21"/>
                      <a:pt x="9" y="21"/>
                      <a:pt x="8" y="21"/>
                    </a:cubicBezTo>
                    <a:cubicBezTo>
                      <a:pt x="8" y="20"/>
                      <a:pt x="8" y="20"/>
                      <a:pt x="8" y="20"/>
                    </a:cubicBezTo>
                    <a:cubicBezTo>
                      <a:pt x="8" y="22"/>
                      <a:pt x="7" y="24"/>
                      <a:pt x="7" y="24"/>
                    </a:cubicBezTo>
                    <a:cubicBezTo>
                      <a:pt x="7" y="24"/>
                      <a:pt x="7" y="24"/>
                      <a:pt x="6" y="22"/>
                    </a:cubicBezTo>
                    <a:cubicBezTo>
                      <a:pt x="6" y="22"/>
                      <a:pt x="6" y="22"/>
                      <a:pt x="6" y="21"/>
                    </a:cubicBezTo>
                    <a:cubicBezTo>
                      <a:pt x="6" y="21"/>
                      <a:pt x="6" y="20"/>
                      <a:pt x="7" y="18"/>
                    </a:cubicBezTo>
                    <a:cubicBezTo>
                      <a:pt x="7" y="17"/>
                      <a:pt x="7" y="17"/>
                      <a:pt x="7" y="17"/>
                    </a:cubicBezTo>
                    <a:cubicBezTo>
                      <a:pt x="7" y="15"/>
                      <a:pt x="7" y="14"/>
                      <a:pt x="7" y="14"/>
                    </a:cubicBezTo>
                    <a:cubicBezTo>
                      <a:pt x="5" y="17"/>
                      <a:pt x="3" y="18"/>
                      <a:pt x="1" y="19"/>
                    </a:cubicBezTo>
                    <a:cubicBezTo>
                      <a:pt x="1" y="20"/>
                      <a:pt x="0" y="20"/>
                      <a:pt x="0" y="20"/>
                    </a:cubicBezTo>
                    <a:cubicBezTo>
                      <a:pt x="0" y="20"/>
                      <a:pt x="0" y="19"/>
                      <a:pt x="1" y="18"/>
                    </a:cubicBezTo>
                    <a:cubicBezTo>
                      <a:pt x="3" y="17"/>
                      <a:pt x="5" y="15"/>
                      <a:pt x="6" y="13"/>
                    </a:cubicBezTo>
                    <a:cubicBezTo>
                      <a:pt x="6" y="12"/>
                      <a:pt x="6" y="12"/>
                      <a:pt x="6" y="12"/>
                    </a:cubicBezTo>
                    <a:cubicBezTo>
                      <a:pt x="6" y="11"/>
                      <a:pt x="6" y="11"/>
                      <a:pt x="6" y="11"/>
                    </a:cubicBezTo>
                    <a:cubicBezTo>
                      <a:pt x="7" y="12"/>
                      <a:pt x="7" y="12"/>
                      <a:pt x="7" y="12"/>
                    </a:cubicBezTo>
                    <a:cubicBezTo>
                      <a:pt x="8" y="10"/>
                      <a:pt x="9" y="9"/>
                      <a:pt x="9" y="8"/>
                    </a:cubicBezTo>
                    <a:cubicBezTo>
                      <a:pt x="8" y="8"/>
                      <a:pt x="7" y="8"/>
                      <a:pt x="6" y="8"/>
                    </a:cubicBezTo>
                    <a:cubicBezTo>
                      <a:pt x="5" y="8"/>
                      <a:pt x="5" y="8"/>
                      <a:pt x="5" y="7"/>
                    </a:cubicBezTo>
                    <a:cubicBezTo>
                      <a:pt x="6" y="7"/>
                      <a:pt x="7" y="7"/>
                      <a:pt x="10" y="7"/>
                    </a:cubicBezTo>
                    <a:cubicBezTo>
                      <a:pt x="10" y="4"/>
                      <a:pt x="11" y="2"/>
                      <a:pt x="11" y="1"/>
                    </a:cubicBezTo>
                    <a:cubicBezTo>
                      <a:pt x="11" y="0"/>
                      <a:pt x="11" y="0"/>
                      <a:pt x="11" y="0"/>
                    </a:cubicBezTo>
                    <a:cubicBezTo>
                      <a:pt x="11" y="0"/>
                      <a:pt x="11" y="0"/>
                      <a:pt x="11"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7" name="Freeform 749"/>
              <p:cNvSpPr>
                <a:spLocks noEditPoints="1"/>
              </p:cNvSpPr>
              <p:nvPr/>
            </p:nvSpPr>
            <p:spPr bwMode="auto">
              <a:xfrm>
                <a:off x="3841751" y="2619375"/>
                <a:ext cx="90488" cy="90488"/>
              </a:xfrm>
              <a:custGeom>
                <a:avLst/>
                <a:gdLst>
                  <a:gd name="T0" fmla="*/ 8 w 24"/>
                  <a:gd name="T1" fmla="*/ 7 h 24"/>
                  <a:gd name="T2" fmla="*/ 6 w 24"/>
                  <a:gd name="T3" fmla="*/ 9 h 24"/>
                  <a:gd name="T4" fmla="*/ 8 w 24"/>
                  <a:gd name="T5" fmla="*/ 11 h 24"/>
                  <a:gd name="T6" fmla="*/ 5 w 24"/>
                  <a:gd name="T7" fmla="*/ 13 h 24"/>
                  <a:gd name="T8" fmla="*/ 7 w 24"/>
                  <a:gd name="T9" fmla="*/ 15 h 24"/>
                  <a:gd name="T10" fmla="*/ 8 w 24"/>
                  <a:gd name="T11" fmla="*/ 16 h 24"/>
                  <a:gd name="T12" fmla="*/ 0 w 24"/>
                  <a:gd name="T13" fmla="*/ 19 h 24"/>
                  <a:gd name="T14" fmla="*/ 0 w 24"/>
                  <a:gd name="T15" fmla="*/ 18 h 24"/>
                  <a:gd name="T16" fmla="*/ 4 w 24"/>
                  <a:gd name="T17" fmla="*/ 13 h 24"/>
                  <a:gd name="T18" fmla="*/ 3 w 24"/>
                  <a:gd name="T19" fmla="*/ 12 h 24"/>
                  <a:gd name="T20" fmla="*/ 4 w 24"/>
                  <a:gd name="T21" fmla="*/ 8 h 24"/>
                  <a:gd name="T22" fmla="*/ 6 w 24"/>
                  <a:gd name="T23" fmla="*/ 6 h 24"/>
                  <a:gd name="T24" fmla="*/ 15 w 24"/>
                  <a:gd name="T25" fmla="*/ 2 h 24"/>
                  <a:gd name="T26" fmla="*/ 17 w 24"/>
                  <a:gd name="T27" fmla="*/ 6 h 24"/>
                  <a:gd name="T28" fmla="*/ 19 w 24"/>
                  <a:gd name="T29" fmla="*/ 7 h 24"/>
                  <a:gd name="T30" fmla="*/ 14 w 24"/>
                  <a:gd name="T31" fmla="*/ 11 h 24"/>
                  <a:gd name="T32" fmla="*/ 18 w 24"/>
                  <a:gd name="T33" fmla="*/ 10 h 24"/>
                  <a:gd name="T34" fmla="*/ 18 w 24"/>
                  <a:gd name="T35" fmla="*/ 11 h 24"/>
                  <a:gd name="T36" fmla="*/ 14 w 24"/>
                  <a:gd name="T37" fmla="*/ 12 h 24"/>
                  <a:gd name="T38" fmla="*/ 24 w 24"/>
                  <a:gd name="T39" fmla="*/ 19 h 24"/>
                  <a:gd name="T40" fmla="*/ 21 w 24"/>
                  <a:gd name="T41" fmla="*/ 19 h 24"/>
                  <a:gd name="T42" fmla="*/ 16 w 24"/>
                  <a:gd name="T43" fmla="*/ 15 h 24"/>
                  <a:gd name="T44" fmla="*/ 14 w 24"/>
                  <a:gd name="T45" fmla="*/ 17 h 24"/>
                  <a:gd name="T46" fmla="*/ 14 w 24"/>
                  <a:gd name="T47" fmla="*/ 22 h 24"/>
                  <a:gd name="T48" fmla="*/ 13 w 24"/>
                  <a:gd name="T49" fmla="*/ 22 h 24"/>
                  <a:gd name="T50" fmla="*/ 13 w 24"/>
                  <a:gd name="T51" fmla="*/ 17 h 24"/>
                  <a:gd name="T52" fmla="*/ 7 w 24"/>
                  <a:gd name="T53" fmla="*/ 20 h 24"/>
                  <a:gd name="T54" fmla="*/ 7 w 24"/>
                  <a:gd name="T55" fmla="*/ 19 h 24"/>
                  <a:gd name="T56" fmla="*/ 9 w 24"/>
                  <a:gd name="T57" fmla="*/ 13 h 24"/>
                  <a:gd name="T58" fmla="*/ 11 w 24"/>
                  <a:gd name="T59" fmla="*/ 12 h 24"/>
                  <a:gd name="T60" fmla="*/ 13 w 24"/>
                  <a:gd name="T61" fmla="*/ 8 h 24"/>
                  <a:gd name="T62" fmla="*/ 11 w 24"/>
                  <a:gd name="T63" fmla="*/ 8 h 24"/>
                  <a:gd name="T64" fmla="*/ 9 w 24"/>
                  <a:gd name="T65" fmla="*/ 10 h 24"/>
                  <a:gd name="T66" fmla="*/ 8 w 24"/>
                  <a:gd name="T67" fmla="*/ 10 h 24"/>
                  <a:gd name="T68" fmla="*/ 9 w 24"/>
                  <a:gd name="T69" fmla="*/ 5 h 24"/>
                  <a:gd name="T70" fmla="*/ 11 w 24"/>
                  <a:gd name="T71" fmla="*/ 6 h 24"/>
                  <a:gd name="T72" fmla="*/ 13 w 24"/>
                  <a:gd name="T73" fmla="*/ 7 h 24"/>
                  <a:gd name="T74" fmla="*/ 12 w 24"/>
                  <a:gd name="T75"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4" h="24">
                    <a:moveTo>
                      <a:pt x="6" y="6"/>
                    </a:moveTo>
                    <a:cubicBezTo>
                      <a:pt x="8" y="6"/>
                      <a:pt x="8" y="6"/>
                      <a:pt x="8" y="7"/>
                    </a:cubicBezTo>
                    <a:cubicBezTo>
                      <a:pt x="8" y="7"/>
                      <a:pt x="7" y="7"/>
                      <a:pt x="5" y="8"/>
                    </a:cubicBezTo>
                    <a:cubicBezTo>
                      <a:pt x="5" y="8"/>
                      <a:pt x="6" y="8"/>
                      <a:pt x="6" y="9"/>
                    </a:cubicBezTo>
                    <a:cubicBezTo>
                      <a:pt x="6" y="9"/>
                      <a:pt x="5" y="10"/>
                      <a:pt x="5" y="11"/>
                    </a:cubicBezTo>
                    <a:cubicBezTo>
                      <a:pt x="7" y="11"/>
                      <a:pt x="8" y="11"/>
                      <a:pt x="8" y="11"/>
                    </a:cubicBezTo>
                    <a:cubicBezTo>
                      <a:pt x="8" y="12"/>
                      <a:pt x="7" y="12"/>
                      <a:pt x="5" y="13"/>
                    </a:cubicBezTo>
                    <a:cubicBezTo>
                      <a:pt x="5" y="13"/>
                      <a:pt x="5" y="13"/>
                      <a:pt x="5" y="13"/>
                    </a:cubicBezTo>
                    <a:cubicBezTo>
                      <a:pt x="5" y="16"/>
                      <a:pt x="5" y="16"/>
                      <a:pt x="5" y="16"/>
                    </a:cubicBezTo>
                    <a:cubicBezTo>
                      <a:pt x="6" y="16"/>
                      <a:pt x="7" y="16"/>
                      <a:pt x="7" y="15"/>
                    </a:cubicBezTo>
                    <a:cubicBezTo>
                      <a:pt x="8" y="15"/>
                      <a:pt x="8" y="15"/>
                      <a:pt x="9" y="15"/>
                    </a:cubicBezTo>
                    <a:cubicBezTo>
                      <a:pt x="9" y="15"/>
                      <a:pt x="8" y="16"/>
                      <a:pt x="8" y="16"/>
                    </a:cubicBezTo>
                    <a:cubicBezTo>
                      <a:pt x="4" y="18"/>
                      <a:pt x="2" y="19"/>
                      <a:pt x="2" y="20"/>
                    </a:cubicBezTo>
                    <a:cubicBezTo>
                      <a:pt x="1" y="20"/>
                      <a:pt x="1" y="20"/>
                      <a:pt x="0" y="19"/>
                    </a:cubicBezTo>
                    <a:cubicBezTo>
                      <a:pt x="0" y="19"/>
                      <a:pt x="0" y="19"/>
                      <a:pt x="0" y="19"/>
                    </a:cubicBezTo>
                    <a:cubicBezTo>
                      <a:pt x="0" y="18"/>
                      <a:pt x="0" y="18"/>
                      <a:pt x="0" y="18"/>
                    </a:cubicBezTo>
                    <a:cubicBezTo>
                      <a:pt x="1" y="18"/>
                      <a:pt x="2" y="18"/>
                      <a:pt x="4" y="17"/>
                    </a:cubicBezTo>
                    <a:cubicBezTo>
                      <a:pt x="4" y="13"/>
                      <a:pt x="4" y="13"/>
                      <a:pt x="4" y="13"/>
                    </a:cubicBezTo>
                    <a:cubicBezTo>
                      <a:pt x="2" y="13"/>
                      <a:pt x="1" y="13"/>
                      <a:pt x="2" y="13"/>
                    </a:cubicBezTo>
                    <a:cubicBezTo>
                      <a:pt x="2" y="13"/>
                      <a:pt x="2" y="12"/>
                      <a:pt x="3" y="12"/>
                    </a:cubicBezTo>
                    <a:cubicBezTo>
                      <a:pt x="4" y="12"/>
                      <a:pt x="4" y="12"/>
                      <a:pt x="4" y="12"/>
                    </a:cubicBezTo>
                    <a:cubicBezTo>
                      <a:pt x="4" y="10"/>
                      <a:pt x="4" y="8"/>
                      <a:pt x="4" y="8"/>
                    </a:cubicBezTo>
                    <a:cubicBezTo>
                      <a:pt x="2" y="8"/>
                      <a:pt x="1" y="8"/>
                      <a:pt x="1" y="7"/>
                    </a:cubicBezTo>
                    <a:cubicBezTo>
                      <a:pt x="3" y="7"/>
                      <a:pt x="5" y="6"/>
                      <a:pt x="6" y="6"/>
                    </a:cubicBezTo>
                    <a:close/>
                    <a:moveTo>
                      <a:pt x="13" y="0"/>
                    </a:moveTo>
                    <a:cubicBezTo>
                      <a:pt x="14" y="1"/>
                      <a:pt x="15" y="1"/>
                      <a:pt x="15" y="2"/>
                    </a:cubicBezTo>
                    <a:cubicBezTo>
                      <a:pt x="14" y="3"/>
                      <a:pt x="14" y="5"/>
                      <a:pt x="14" y="7"/>
                    </a:cubicBezTo>
                    <a:cubicBezTo>
                      <a:pt x="15" y="7"/>
                      <a:pt x="16" y="7"/>
                      <a:pt x="17" y="6"/>
                    </a:cubicBezTo>
                    <a:cubicBezTo>
                      <a:pt x="17" y="6"/>
                      <a:pt x="17" y="6"/>
                      <a:pt x="17" y="6"/>
                    </a:cubicBezTo>
                    <a:cubicBezTo>
                      <a:pt x="18" y="6"/>
                      <a:pt x="19" y="6"/>
                      <a:pt x="19" y="7"/>
                    </a:cubicBezTo>
                    <a:cubicBezTo>
                      <a:pt x="19" y="7"/>
                      <a:pt x="18" y="7"/>
                      <a:pt x="14" y="8"/>
                    </a:cubicBezTo>
                    <a:cubicBezTo>
                      <a:pt x="14" y="11"/>
                      <a:pt x="14" y="11"/>
                      <a:pt x="14" y="11"/>
                    </a:cubicBezTo>
                    <a:cubicBezTo>
                      <a:pt x="15" y="11"/>
                      <a:pt x="16" y="10"/>
                      <a:pt x="17" y="10"/>
                    </a:cubicBezTo>
                    <a:cubicBezTo>
                      <a:pt x="18" y="10"/>
                      <a:pt x="18" y="10"/>
                      <a:pt x="18" y="10"/>
                    </a:cubicBezTo>
                    <a:cubicBezTo>
                      <a:pt x="19" y="10"/>
                      <a:pt x="20" y="10"/>
                      <a:pt x="21" y="11"/>
                    </a:cubicBezTo>
                    <a:cubicBezTo>
                      <a:pt x="21" y="11"/>
                      <a:pt x="20" y="11"/>
                      <a:pt x="18" y="11"/>
                    </a:cubicBezTo>
                    <a:cubicBezTo>
                      <a:pt x="17" y="11"/>
                      <a:pt x="16" y="11"/>
                      <a:pt x="14" y="12"/>
                    </a:cubicBezTo>
                    <a:cubicBezTo>
                      <a:pt x="14" y="12"/>
                      <a:pt x="14" y="12"/>
                      <a:pt x="14" y="12"/>
                    </a:cubicBezTo>
                    <a:cubicBezTo>
                      <a:pt x="17" y="15"/>
                      <a:pt x="20" y="17"/>
                      <a:pt x="23" y="18"/>
                    </a:cubicBezTo>
                    <a:cubicBezTo>
                      <a:pt x="23" y="18"/>
                      <a:pt x="24" y="18"/>
                      <a:pt x="24" y="19"/>
                    </a:cubicBezTo>
                    <a:cubicBezTo>
                      <a:pt x="24" y="19"/>
                      <a:pt x="24" y="19"/>
                      <a:pt x="23" y="19"/>
                    </a:cubicBezTo>
                    <a:cubicBezTo>
                      <a:pt x="22" y="19"/>
                      <a:pt x="21" y="19"/>
                      <a:pt x="21" y="19"/>
                    </a:cubicBezTo>
                    <a:cubicBezTo>
                      <a:pt x="20" y="19"/>
                      <a:pt x="19" y="19"/>
                      <a:pt x="19" y="19"/>
                    </a:cubicBezTo>
                    <a:cubicBezTo>
                      <a:pt x="19" y="19"/>
                      <a:pt x="18" y="18"/>
                      <a:pt x="16" y="15"/>
                    </a:cubicBezTo>
                    <a:cubicBezTo>
                      <a:pt x="15" y="14"/>
                      <a:pt x="15" y="13"/>
                      <a:pt x="14" y="13"/>
                    </a:cubicBezTo>
                    <a:cubicBezTo>
                      <a:pt x="14" y="13"/>
                      <a:pt x="14" y="14"/>
                      <a:pt x="14" y="17"/>
                    </a:cubicBezTo>
                    <a:cubicBezTo>
                      <a:pt x="14" y="17"/>
                      <a:pt x="14" y="18"/>
                      <a:pt x="14" y="18"/>
                    </a:cubicBezTo>
                    <a:cubicBezTo>
                      <a:pt x="14" y="20"/>
                      <a:pt x="14" y="21"/>
                      <a:pt x="14" y="22"/>
                    </a:cubicBezTo>
                    <a:cubicBezTo>
                      <a:pt x="14" y="23"/>
                      <a:pt x="14" y="24"/>
                      <a:pt x="14" y="24"/>
                    </a:cubicBezTo>
                    <a:cubicBezTo>
                      <a:pt x="13" y="24"/>
                      <a:pt x="13" y="24"/>
                      <a:pt x="13" y="22"/>
                    </a:cubicBezTo>
                    <a:cubicBezTo>
                      <a:pt x="13" y="22"/>
                      <a:pt x="13" y="21"/>
                      <a:pt x="13" y="21"/>
                    </a:cubicBezTo>
                    <a:cubicBezTo>
                      <a:pt x="13" y="20"/>
                      <a:pt x="13" y="19"/>
                      <a:pt x="13" y="17"/>
                    </a:cubicBezTo>
                    <a:cubicBezTo>
                      <a:pt x="13" y="15"/>
                      <a:pt x="13" y="13"/>
                      <a:pt x="13" y="13"/>
                    </a:cubicBezTo>
                    <a:cubicBezTo>
                      <a:pt x="12" y="16"/>
                      <a:pt x="10" y="19"/>
                      <a:pt x="7" y="20"/>
                    </a:cubicBezTo>
                    <a:cubicBezTo>
                      <a:pt x="6" y="20"/>
                      <a:pt x="6" y="21"/>
                      <a:pt x="6" y="20"/>
                    </a:cubicBezTo>
                    <a:cubicBezTo>
                      <a:pt x="6" y="20"/>
                      <a:pt x="6" y="20"/>
                      <a:pt x="7" y="19"/>
                    </a:cubicBezTo>
                    <a:cubicBezTo>
                      <a:pt x="9" y="17"/>
                      <a:pt x="11" y="15"/>
                      <a:pt x="12" y="12"/>
                    </a:cubicBezTo>
                    <a:cubicBezTo>
                      <a:pt x="11" y="12"/>
                      <a:pt x="10" y="13"/>
                      <a:pt x="9" y="13"/>
                    </a:cubicBezTo>
                    <a:cubicBezTo>
                      <a:pt x="8" y="13"/>
                      <a:pt x="8" y="12"/>
                      <a:pt x="8" y="12"/>
                    </a:cubicBezTo>
                    <a:cubicBezTo>
                      <a:pt x="9" y="12"/>
                      <a:pt x="10" y="12"/>
                      <a:pt x="11" y="12"/>
                    </a:cubicBezTo>
                    <a:cubicBezTo>
                      <a:pt x="12" y="11"/>
                      <a:pt x="13" y="11"/>
                      <a:pt x="13" y="11"/>
                    </a:cubicBezTo>
                    <a:cubicBezTo>
                      <a:pt x="13" y="8"/>
                      <a:pt x="13" y="8"/>
                      <a:pt x="13" y="8"/>
                    </a:cubicBezTo>
                    <a:cubicBezTo>
                      <a:pt x="13" y="8"/>
                      <a:pt x="13" y="8"/>
                      <a:pt x="12" y="8"/>
                    </a:cubicBezTo>
                    <a:cubicBezTo>
                      <a:pt x="12" y="8"/>
                      <a:pt x="11" y="8"/>
                      <a:pt x="11" y="8"/>
                    </a:cubicBezTo>
                    <a:cubicBezTo>
                      <a:pt x="11" y="8"/>
                      <a:pt x="11" y="8"/>
                      <a:pt x="11" y="8"/>
                    </a:cubicBezTo>
                    <a:cubicBezTo>
                      <a:pt x="10" y="9"/>
                      <a:pt x="10" y="10"/>
                      <a:pt x="9" y="10"/>
                    </a:cubicBezTo>
                    <a:cubicBezTo>
                      <a:pt x="8" y="11"/>
                      <a:pt x="8" y="11"/>
                      <a:pt x="8" y="11"/>
                    </a:cubicBezTo>
                    <a:cubicBezTo>
                      <a:pt x="8" y="11"/>
                      <a:pt x="8" y="11"/>
                      <a:pt x="8" y="10"/>
                    </a:cubicBezTo>
                    <a:cubicBezTo>
                      <a:pt x="9" y="8"/>
                      <a:pt x="10" y="7"/>
                      <a:pt x="10" y="6"/>
                    </a:cubicBezTo>
                    <a:cubicBezTo>
                      <a:pt x="9" y="5"/>
                      <a:pt x="9" y="5"/>
                      <a:pt x="9" y="5"/>
                    </a:cubicBezTo>
                    <a:cubicBezTo>
                      <a:pt x="10" y="5"/>
                      <a:pt x="10" y="5"/>
                      <a:pt x="10" y="5"/>
                    </a:cubicBezTo>
                    <a:cubicBezTo>
                      <a:pt x="11" y="6"/>
                      <a:pt x="12" y="6"/>
                      <a:pt x="11" y="6"/>
                    </a:cubicBezTo>
                    <a:cubicBezTo>
                      <a:pt x="11" y="7"/>
                      <a:pt x="11" y="7"/>
                      <a:pt x="11" y="8"/>
                    </a:cubicBezTo>
                    <a:cubicBezTo>
                      <a:pt x="11" y="8"/>
                      <a:pt x="12" y="8"/>
                      <a:pt x="13" y="7"/>
                    </a:cubicBezTo>
                    <a:cubicBezTo>
                      <a:pt x="13" y="4"/>
                      <a:pt x="13" y="2"/>
                      <a:pt x="12" y="1"/>
                    </a:cubicBezTo>
                    <a:cubicBezTo>
                      <a:pt x="12" y="0"/>
                      <a:pt x="12" y="0"/>
                      <a:pt x="12" y="0"/>
                    </a:cubicBezTo>
                    <a:lnTo>
                      <a:pt x="13"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8" name="Freeform 750"/>
              <p:cNvSpPr>
                <a:spLocks noEditPoints="1"/>
              </p:cNvSpPr>
              <p:nvPr/>
            </p:nvSpPr>
            <p:spPr bwMode="auto">
              <a:xfrm>
                <a:off x="3943351" y="2630487"/>
                <a:ext cx="79375" cy="68263"/>
              </a:xfrm>
              <a:custGeom>
                <a:avLst/>
                <a:gdLst>
                  <a:gd name="T0" fmla="*/ 6 w 21"/>
                  <a:gd name="T1" fmla="*/ 9 h 18"/>
                  <a:gd name="T2" fmla="*/ 4 w 21"/>
                  <a:gd name="T3" fmla="*/ 12 h 18"/>
                  <a:gd name="T4" fmla="*/ 3 w 21"/>
                  <a:gd name="T5" fmla="*/ 15 h 18"/>
                  <a:gd name="T6" fmla="*/ 2 w 21"/>
                  <a:gd name="T7" fmla="*/ 17 h 18"/>
                  <a:gd name="T8" fmla="*/ 1 w 21"/>
                  <a:gd name="T9" fmla="*/ 18 h 18"/>
                  <a:gd name="T10" fmla="*/ 0 w 21"/>
                  <a:gd name="T11" fmla="*/ 15 h 18"/>
                  <a:gd name="T12" fmla="*/ 0 w 21"/>
                  <a:gd name="T13" fmla="*/ 15 h 18"/>
                  <a:gd name="T14" fmla="*/ 2 w 21"/>
                  <a:gd name="T15" fmla="*/ 14 h 18"/>
                  <a:gd name="T16" fmla="*/ 4 w 21"/>
                  <a:gd name="T17" fmla="*/ 10 h 18"/>
                  <a:gd name="T18" fmla="*/ 6 w 21"/>
                  <a:gd name="T19" fmla="*/ 9 h 18"/>
                  <a:gd name="T20" fmla="*/ 0 w 21"/>
                  <a:gd name="T21" fmla="*/ 6 h 18"/>
                  <a:gd name="T22" fmla="*/ 3 w 21"/>
                  <a:gd name="T23" fmla="*/ 7 h 18"/>
                  <a:gd name="T24" fmla="*/ 3 w 21"/>
                  <a:gd name="T25" fmla="*/ 8 h 18"/>
                  <a:gd name="T26" fmla="*/ 2 w 21"/>
                  <a:gd name="T27" fmla="*/ 9 h 18"/>
                  <a:gd name="T28" fmla="*/ 0 w 21"/>
                  <a:gd name="T29" fmla="*/ 7 h 18"/>
                  <a:gd name="T30" fmla="*/ 0 w 21"/>
                  <a:gd name="T31" fmla="*/ 6 h 18"/>
                  <a:gd name="T32" fmla="*/ 2 w 21"/>
                  <a:gd name="T33" fmla="*/ 1 h 18"/>
                  <a:gd name="T34" fmla="*/ 5 w 21"/>
                  <a:gd name="T35" fmla="*/ 1 h 18"/>
                  <a:gd name="T36" fmla="*/ 5 w 21"/>
                  <a:gd name="T37" fmla="*/ 3 h 18"/>
                  <a:gd name="T38" fmla="*/ 4 w 21"/>
                  <a:gd name="T39" fmla="*/ 3 h 18"/>
                  <a:gd name="T40" fmla="*/ 3 w 21"/>
                  <a:gd name="T41" fmla="*/ 1 h 18"/>
                  <a:gd name="T42" fmla="*/ 2 w 21"/>
                  <a:gd name="T43" fmla="*/ 1 h 18"/>
                  <a:gd name="T44" fmla="*/ 16 w 21"/>
                  <a:gd name="T45" fmla="*/ 3 h 18"/>
                  <a:gd name="T46" fmla="*/ 18 w 21"/>
                  <a:gd name="T47" fmla="*/ 4 h 18"/>
                  <a:gd name="T48" fmla="*/ 18 w 21"/>
                  <a:gd name="T49" fmla="*/ 4 h 18"/>
                  <a:gd name="T50" fmla="*/ 13 w 21"/>
                  <a:gd name="T51" fmla="*/ 6 h 18"/>
                  <a:gd name="T52" fmla="*/ 13 w 21"/>
                  <a:gd name="T53" fmla="*/ 6 h 18"/>
                  <a:gd name="T54" fmla="*/ 13 w 21"/>
                  <a:gd name="T55" fmla="*/ 6 h 18"/>
                  <a:gd name="T56" fmla="*/ 14 w 21"/>
                  <a:gd name="T57" fmla="*/ 7 h 18"/>
                  <a:gd name="T58" fmla="*/ 14 w 21"/>
                  <a:gd name="T59" fmla="*/ 7 h 18"/>
                  <a:gd name="T60" fmla="*/ 13 w 21"/>
                  <a:gd name="T61" fmla="*/ 14 h 18"/>
                  <a:gd name="T62" fmla="*/ 16 w 21"/>
                  <a:gd name="T63" fmla="*/ 13 h 18"/>
                  <a:gd name="T64" fmla="*/ 19 w 21"/>
                  <a:gd name="T65" fmla="*/ 13 h 18"/>
                  <a:gd name="T66" fmla="*/ 21 w 21"/>
                  <a:gd name="T67" fmla="*/ 14 h 18"/>
                  <a:gd name="T68" fmla="*/ 20 w 21"/>
                  <a:gd name="T69" fmla="*/ 15 h 18"/>
                  <a:gd name="T70" fmla="*/ 16 w 21"/>
                  <a:gd name="T71" fmla="*/ 15 h 18"/>
                  <a:gd name="T72" fmla="*/ 12 w 21"/>
                  <a:gd name="T73" fmla="*/ 15 h 18"/>
                  <a:gd name="T74" fmla="*/ 8 w 21"/>
                  <a:gd name="T75" fmla="*/ 15 h 18"/>
                  <a:gd name="T76" fmla="*/ 6 w 21"/>
                  <a:gd name="T77" fmla="*/ 16 h 18"/>
                  <a:gd name="T78" fmla="*/ 4 w 21"/>
                  <a:gd name="T79" fmla="*/ 15 h 18"/>
                  <a:gd name="T80" fmla="*/ 5 w 21"/>
                  <a:gd name="T81" fmla="*/ 15 h 18"/>
                  <a:gd name="T82" fmla="*/ 8 w 21"/>
                  <a:gd name="T83" fmla="*/ 14 h 18"/>
                  <a:gd name="T84" fmla="*/ 11 w 21"/>
                  <a:gd name="T85" fmla="*/ 14 h 18"/>
                  <a:gd name="T86" fmla="*/ 11 w 21"/>
                  <a:gd name="T87" fmla="*/ 12 h 18"/>
                  <a:gd name="T88" fmla="*/ 11 w 21"/>
                  <a:gd name="T89" fmla="*/ 6 h 18"/>
                  <a:gd name="T90" fmla="*/ 8 w 21"/>
                  <a:gd name="T91" fmla="*/ 6 h 18"/>
                  <a:gd name="T92" fmla="*/ 8 w 21"/>
                  <a:gd name="T93" fmla="*/ 5 h 18"/>
                  <a:gd name="T94" fmla="*/ 14 w 21"/>
                  <a:gd name="T95" fmla="*/ 4 h 18"/>
                  <a:gd name="T96" fmla="*/ 16 w 21"/>
                  <a:gd name="T97" fmla="*/ 3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1" h="18">
                    <a:moveTo>
                      <a:pt x="6" y="9"/>
                    </a:moveTo>
                    <a:cubicBezTo>
                      <a:pt x="6" y="9"/>
                      <a:pt x="5" y="10"/>
                      <a:pt x="4" y="12"/>
                    </a:cubicBezTo>
                    <a:cubicBezTo>
                      <a:pt x="4" y="14"/>
                      <a:pt x="3" y="15"/>
                      <a:pt x="3" y="15"/>
                    </a:cubicBezTo>
                    <a:cubicBezTo>
                      <a:pt x="3" y="16"/>
                      <a:pt x="2" y="16"/>
                      <a:pt x="2" y="17"/>
                    </a:cubicBezTo>
                    <a:cubicBezTo>
                      <a:pt x="2" y="18"/>
                      <a:pt x="2" y="18"/>
                      <a:pt x="1" y="18"/>
                    </a:cubicBezTo>
                    <a:cubicBezTo>
                      <a:pt x="0" y="17"/>
                      <a:pt x="0" y="16"/>
                      <a:pt x="0" y="15"/>
                    </a:cubicBezTo>
                    <a:cubicBezTo>
                      <a:pt x="0" y="15"/>
                      <a:pt x="0" y="15"/>
                      <a:pt x="0" y="15"/>
                    </a:cubicBezTo>
                    <a:cubicBezTo>
                      <a:pt x="1" y="15"/>
                      <a:pt x="1" y="14"/>
                      <a:pt x="2" y="14"/>
                    </a:cubicBezTo>
                    <a:cubicBezTo>
                      <a:pt x="2" y="13"/>
                      <a:pt x="3" y="12"/>
                      <a:pt x="4" y="10"/>
                    </a:cubicBezTo>
                    <a:cubicBezTo>
                      <a:pt x="5" y="9"/>
                      <a:pt x="6" y="9"/>
                      <a:pt x="6" y="9"/>
                    </a:cubicBezTo>
                    <a:close/>
                    <a:moveTo>
                      <a:pt x="0" y="6"/>
                    </a:moveTo>
                    <a:cubicBezTo>
                      <a:pt x="0" y="5"/>
                      <a:pt x="1" y="5"/>
                      <a:pt x="3" y="7"/>
                    </a:cubicBezTo>
                    <a:cubicBezTo>
                      <a:pt x="3" y="7"/>
                      <a:pt x="3" y="8"/>
                      <a:pt x="3" y="8"/>
                    </a:cubicBezTo>
                    <a:cubicBezTo>
                      <a:pt x="3" y="9"/>
                      <a:pt x="2" y="9"/>
                      <a:pt x="2" y="9"/>
                    </a:cubicBezTo>
                    <a:cubicBezTo>
                      <a:pt x="2" y="8"/>
                      <a:pt x="1" y="8"/>
                      <a:pt x="0" y="7"/>
                    </a:cubicBezTo>
                    <a:lnTo>
                      <a:pt x="0" y="6"/>
                    </a:lnTo>
                    <a:close/>
                    <a:moveTo>
                      <a:pt x="2" y="1"/>
                    </a:moveTo>
                    <a:cubicBezTo>
                      <a:pt x="2" y="0"/>
                      <a:pt x="3" y="0"/>
                      <a:pt x="5" y="1"/>
                    </a:cubicBezTo>
                    <a:cubicBezTo>
                      <a:pt x="6" y="2"/>
                      <a:pt x="6" y="3"/>
                      <a:pt x="5" y="3"/>
                    </a:cubicBezTo>
                    <a:cubicBezTo>
                      <a:pt x="5" y="4"/>
                      <a:pt x="5" y="4"/>
                      <a:pt x="4" y="3"/>
                    </a:cubicBezTo>
                    <a:cubicBezTo>
                      <a:pt x="4" y="3"/>
                      <a:pt x="4" y="2"/>
                      <a:pt x="3" y="1"/>
                    </a:cubicBezTo>
                    <a:lnTo>
                      <a:pt x="2" y="1"/>
                    </a:lnTo>
                    <a:close/>
                    <a:moveTo>
                      <a:pt x="16" y="3"/>
                    </a:moveTo>
                    <a:cubicBezTo>
                      <a:pt x="17" y="3"/>
                      <a:pt x="17" y="3"/>
                      <a:pt x="18" y="4"/>
                    </a:cubicBezTo>
                    <a:cubicBezTo>
                      <a:pt x="18" y="4"/>
                      <a:pt x="18" y="4"/>
                      <a:pt x="18" y="4"/>
                    </a:cubicBezTo>
                    <a:cubicBezTo>
                      <a:pt x="17" y="5"/>
                      <a:pt x="15" y="5"/>
                      <a:pt x="13" y="6"/>
                    </a:cubicBezTo>
                    <a:cubicBezTo>
                      <a:pt x="13" y="6"/>
                      <a:pt x="13" y="6"/>
                      <a:pt x="13" y="6"/>
                    </a:cubicBezTo>
                    <a:cubicBezTo>
                      <a:pt x="13" y="6"/>
                      <a:pt x="13" y="6"/>
                      <a:pt x="13" y="6"/>
                    </a:cubicBezTo>
                    <a:cubicBezTo>
                      <a:pt x="13" y="6"/>
                      <a:pt x="14" y="7"/>
                      <a:pt x="14" y="7"/>
                    </a:cubicBezTo>
                    <a:cubicBezTo>
                      <a:pt x="14" y="7"/>
                      <a:pt x="14" y="7"/>
                      <a:pt x="14" y="7"/>
                    </a:cubicBezTo>
                    <a:cubicBezTo>
                      <a:pt x="13" y="8"/>
                      <a:pt x="13" y="10"/>
                      <a:pt x="13" y="14"/>
                    </a:cubicBezTo>
                    <a:cubicBezTo>
                      <a:pt x="14" y="13"/>
                      <a:pt x="16" y="13"/>
                      <a:pt x="16" y="13"/>
                    </a:cubicBezTo>
                    <a:cubicBezTo>
                      <a:pt x="17" y="13"/>
                      <a:pt x="18" y="13"/>
                      <a:pt x="19" y="13"/>
                    </a:cubicBezTo>
                    <a:cubicBezTo>
                      <a:pt x="20" y="13"/>
                      <a:pt x="20" y="13"/>
                      <a:pt x="21" y="14"/>
                    </a:cubicBezTo>
                    <a:cubicBezTo>
                      <a:pt x="21" y="15"/>
                      <a:pt x="21" y="15"/>
                      <a:pt x="20" y="15"/>
                    </a:cubicBezTo>
                    <a:cubicBezTo>
                      <a:pt x="18" y="15"/>
                      <a:pt x="17" y="15"/>
                      <a:pt x="16" y="15"/>
                    </a:cubicBezTo>
                    <a:cubicBezTo>
                      <a:pt x="15" y="15"/>
                      <a:pt x="14" y="15"/>
                      <a:pt x="12" y="15"/>
                    </a:cubicBezTo>
                    <a:cubicBezTo>
                      <a:pt x="11" y="15"/>
                      <a:pt x="10" y="15"/>
                      <a:pt x="8" y="15"/>
                    </a:cubicBezTo>
                    <a:cubicBezTo>
                      <a:pt x="7" y="16"/>
                      <a:pt x="6" y="16"/>
                      <a:pt x="6" y="16"/>
                    </a:cubicBezTo>
                    <a:cubicBezTo>
                      <a:pt x="5" y="15"/>
                      <a:pt x="4" y="15"/>
                      <a:pt x="4" y="15"/>
                    </a:cubicBezTo>
                    <a:cubicBezTo>
                      <a:pt x="4" y="15"/>
                      <a:pt x="4" y="15"/>
                      <a:pt x="5" y="15"/>
                    </a:cubicBezTo>
                    <a:cubicBezTo>
                      <a:pt x="5" y="15"/>
                      <a:pt x="6" y="14"/>
                      <a:pt x="8" y="14"/>
                    </a:cubicBezTo>
                    <a:cubicBezTo>
                      <a:pt x="9" y="14"/>
                      <a:pt x="11" y="14"/>
                      <a:pt x="11" y="14"/>
                    </a:cubicBezTo>
                    <a:cubicBezTo>
                      <a:pt x="11" y="13"/>
                      <a:pt x="11" y="13"/>
                      <a:pt x="11" y="12"/>
                    </a:cubicBezTo>
                    <a:cubicBezTo>
                      <a:pt x="11" y="9"/>
                      <a:pt x="11" y="6"/>
                      <a:pt x="11" y="6"/>
                    </a:cubicBezTo>
                    <a:cubicBezTo>
                      <a:pt x="10" y="6"/>
                      <a:pt x="9" y="6"/>
                      <a:pt x="8" y="6"/>
                    </a:cubicBezTo>
                    <a:cubicBezTo>
                      <a:pt x="7" y="6"/>
                      <a:pt x="7" y="5"/>
                      <a:pt x="8" y="5"/>
                    </a:cubicBezTo>
                    <a:cubicBezTo>
                      <a:pt x="10" y="5"/>
                      <a:pt x="12" y="4"/>
                      <a:pt x="14" y="4"/>
                    </a:cubicBezTo>
                    <a:cubicBezTo>
                      <a:pt x="15" y="3"/>
                      <a:pt x="16" y="3"/>
                      <a:pt x="16" y="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sp>
        <p:nvSpPr>
          <p:cNvPr id="43" name="Freeform 50"/>
          <p:cNvSpPr>
            <a:spLocks noEditPoints="1"/>
          </p:cNvSpPr>
          <p:nvPr/>
        </p:nvSpPr>
        <p:spPr bwMode="auto">
          <a:xfrm>
            <a:off x="3266175" y="3346032"/>
            <a:ext cx="1050090" cy="463005"/>
          </a:xfrm>
          <a:custGeom>
            <a:avLst/>
            <a:gdLst>
              <a:gd name="T0" fmla="*/ 911 w 914"/>
              <a:gd name="T1" fmla="*/ 398 h 403"/>
              <a:gd name="T2" fmla="*/ 911 w 914"/>
              <a:gd name="T3" fmla="*/ 398 h 403"/>
              <a:gd name="T4" fmla="*/ 911 w 914"/>
              <a:gd name="T5" fmla="*/ 395 h 403"/>
              <a:gd name="T6" fmla="*/ 911 w 914"/>
              <a:gd name="T7" fmla="*/ 398 h 403"/>
              <a:gd name="T8" fmla="*/ 914 w 914"/>
              <a:gd name="T9" fmla="*/ 398 h 403"/>
              <a:gd name="T10" fmla="*/ 911 w 914"/>
              <a:gd name="T11" fmla="*/ 398 h 403"/>
              <a:gd name="T12" fmla="*/ 7 w 914"/>
              <a:gd name="T13" fmla="*/ 395 h 403"/>
              <a:gd name="T14" fmla="*/ 7 w 914"/>
              <a:gd name="T15" fmla="*/ 8 h 403"/>
              <a:gd name="T16" fmla="*/ 906 w 914"/>
              <a:gd name="T17" fmla="*/ 8 h 403"/>
              <a:gd name="T18" fmla="*/ 906 w 914"/>
              <a:gd name="T19" fmla="*/ 395 h 403"/>
              <a:gd name="T20" fmla="*/ 7 w 914"/>
              <a:gd name="T21" fmla="*/ 395 h 403"/>
              <a:gd name="T22" fmla="*/ 914 w 914"/>
              <a:gd name="T23" fmla="*/ 0 h 403"/>
              <a:gd name="T24" fmla="*/ 0 w 914"/>
              <a:gd name="T25" fmla="*/ 0 h 403"/>
              <a:gd name="T26" fmla="*/ 0 w 914"/>
              <a:gd name="T27" fmla="*/ 403 h 403"/>
              <a:gd name="T28" fmla="*/ 914 w 914"/>
              <a:gd name="T29" fmla="*/ 403 h 403"/>
              <a:gd name="T30" fmla="*/ 914 w 914"/>
              <a:gd name="T31" fmla="*/ 398 h 403"/>
              <a:gd name="T32" fmla="*/ 914 w 914"/>
              <a:gd name="T33" fmla="*/ 0 h 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14" h="403">
                <a:moveTo>
                  <a:pt x="911" y="398"/>
                </a:moveTo>
                <a:lnTo>
                  <a:pt x="911" y="398"/>
                </a:lnTo>
                <a:lnTo>
                  <a:pt x="911" y="395"/>
                </a:lnTo>
                <a:lnTo>
                  <a:pt x="911" y="398"/>
                </a:lnTo>
                <a:lnTo>
                  <a:pt x="914" y="398"/>
                </a:lnTo>
                <a:lnTo>
                  <a:pt x="911" y="398"/>
                </a:lnTo>
                <a:moveTo>
                  <a:pt x="7" y="395"/>
                </a:moveTo>
                <a:lnTo>
                  <a:pt x="7" y="8"/>
                </a:lnTo>
                <a:lnTo>
                  <a:pt x="906" y="8"/>
                </a:lnTo>
                <a:lnTo>
                  <a:pt x="906" y="395"/>
                </a:lnTo>
                <a:lnTo>
                  <a:pt x="7" y="395"/>
                </a:lnTo>
                <a:moveTo>
                  <a:pt x="914" y="0"/>
                </a:moveTo>
                <a:lnTo>
                  <a:pt x="0" y="0"/>
                </a:lnTo>
                <a:lnTo>
                  <a:pt x="0" y="403"/>
                </a:lnTo>
                <a:lnTo>
                  <a:pt x="914" y="403"/>
                </a:lnTo>
                <a:lnTo>
                  <a:pt x="914" y="398"/>
                </a:lnTo>
                <a:lnTo>
                  <a:pt x="91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nvGrpSpPr>
          <p:cNvPr id="192" name="组合 191"/>
          <p:cNvGrpSpPr/>
          <p:nvPr/>
        </p:nvGrpSpPr>
        <p:grpSpPr>
          <a:xfrm>
            <a:off x="3284679" y="3346032"/>
            <a:ext cx="1050090" cy="463005"/>
            <a:chOff x="3367522" y="1846792"/>
            <a:chExt cx="1050090" cy="463005"/>
          </a:xfrm>
        </p:grpSpPr>
        <p:sp>
          <p:nvSpPr>
            <p:cNvPr id="42" name="Freeform 49"/>
            <p:cNvSpPr>
              <a:spLocks noEditPoints="1"/>
            </p:cNvSpPr>
            <p:nvPr/>
          </p:nvSpPr>
          <p:spPr bwMode="auto">
            <a:xfrm>
              <a:off x="3367522" y="1846792"/>
              <a:ext cx="1050090" cy="463005"/>
            </a:xfrm>
            <a:custGeom>
              <a:avLst/>
              <a:gdLst>
                <a:gd name="T0" fmla="*/ 911 w 914"/>
                <a:gd name="T1" fmla="*/ 398 h 403"/>
                <a:gd name="T2" fmla="*/ 911 w 914"/>
                <a:gd name="T3" fmla="*/ 398 h 403"/>
                <a:gd name="T4" fmla="*/ 911 w 914"/>
                <a:gd name="T5" fmla="*/ 395 h 403"/>
                <a:gd name="T6" fmla="*/ 911 w 914"/>
                <a:gd name="T7" fmla="*/ 398 h 403"/>
                <a:gd name="T8" fmla="*/ 914 w 914"/>
                <a:gd name="T9" fmla="*/ 398 h 403"/>
                <a:gd name="T10" fmla="*/ 911 w 914"/>
                <a:gd name="T11" fmla="*/ 398 h 403"/>
                <a:gd name="T12" fmla="*/ 7 w 914"/>
                <a:gd name="T13" fmla="*/ 395 h 403"/>
                <a:gd name="T14" fmla="*/ 7 w 914"/>
                <a:gd name="T15" fmla="*/ 8 h 403"/>
                <a:gd name="T16" fmla="*/ 906 w 914"/>
                <a:gd name="T17" fmla="*/ 8 h 403"/>
                <a:gd name="T18" fmla="*/ 906 w 914"/>
                <a:gd name="T19" fmla="*/ 395 h 403"/>
                <a:gd name="T20" fmla="*/ 7 w 914"/>
                <a:gd name="T21" fmla="*/ 395 h 403"/>
                <a:gd name="T22" fmla="*/ 914 w 914"/>
                <a:gd name="T23" fmla="*/ 0 h 403"/>
                <a:gd name="T24" fmla="*/ 0 w 914"/>
                <a:gd name="T25" fmla="*/ 0 h 403"/>
                <a:gd name="T26" fmla="*/ 0 w 914"/>
                <a:gd name="T27" fmla="*/ 403 h 403"/>
                <a:gd name="T28" fmla="*/ 914 w 914"/>
                <a:gd name="T29" fmla="*/ 403 h 403"/>
                <a:gd name="T30" fmla="*/ 914 w 914"/>
                <a:gd name="T31" fmla="*/ 398 h 403"/>
                <a:gd name="T32" fmla="*/ 914 w 914"/>
                <a:gd name="T33" fmla="*/ 0 h 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14" h="403">
                  <a:moveTo>
                    <a:pt x="911" y="398"/>
                  </a:moveTo>
                  <a:lnTo>
                    <a:pt x="911" y="398"/>
                  </a:lnTo>
                  <a:lnTo>
                    <a:pt x="911" y="395"/>
                  </a:lnTo>
                  <a:lnTo>
                    <a:pt x="911" y="398"/>
                  </a:lnTo>
                  <a:lnTo>
                    <a:pt x="914" y="398"/>
                  </a:lnTo>
                  <a:lnTo>
                    <a:pt x="911" y="398"/>
                  </a:lnTo>
                  <a:close/>
                  <a:moveTo>
                    <a:pt x="7" y="395"/>
                  </a:moveTo>
                  <a:lnTo>
                    <a:pt x="7" y="8"/>
                  </a:lnTo>
                  <a:lnTo>
                    <a:pt x="906" y="8"/>
                  </a:lnTo>
                  <a:lnTo>
                    <a:pt x="906" y="395"/>
                  </a:lnTo>
                  <a:lnTo>
                    <a:pt x="7" y="395"/>
                  </a:lnTo>
                  <a:close/>
                  <a:moveTo>
                    <a:pt x="914" y="0"/>
                  </a:moveTo>
                  <a:lnTo>
                    <a:pt x="0" y="0"/>
                  </a:lnTo>
                  <a:lnTo>
                    <a:pt x="0" y="403"/>
                  </a:lnTo>
                  <a:lnTo>
                    <a:pt x="914" y="403"/>
                  </a:lnTo>
                  <a:lnTo>
                    <a:pt x="914" y="398"/>
                  </a:lnTo>
                  <a:lnTo>
                    <a:pt x="914" y="0"/>
                  </a:lnTo>
                  <a:close/>
                </a:path>
              </a:pathLst>
            </a:custGeom>
            <a:solidFill>
              <a:srgbClr val="004A7B"/>
            </a:solidFill>
            <a:ln>
              <a:noFill/>
            </a:ln>
            <a:effectLst>
              <a:outerShdw blurRad="63500" sx="102000" sy="102000" algn="ctr" rotWithShape="0">
                <a:prstClr val="black">
                  <a:alpha val="40000"/>
                </a:prstClr>
              </a:outerShdw>
            </a:effectLs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nvGrpSpPr>
            <p:cNvPr id="185" name="组合 184"/>
            <p:cNvGrpSpPr/>
            <p:nvPr/>
          </p:nvGrpSpPr>
          <p:grpSpPr>
            <a:xfrm>
              <a:off x="3468625" y="1983511"/>
              <a:ext cx="847884" cy="187270"/>
              <a:chOff x="3468625" y="1983511"/>
              <a:chExt cx="847884" cy="187270"/>
            </a:xfrm>
          </p:grpSpPr>
          <p:sp>
            <p:nvSpPr>
              <p:cNvPr id="44" name="Freeform 390"/>
              <p:cNvSpPr>
                <a:spLocks noEditPoints="1"/>
              </p:cNvSpPr>
              <p:nvPr/>
            </p:nvSpPr>
            <p:spPr bwMode="auto">
              <a:xfrm>
                <a:off x="3468625" y="1983511"/>
                <a:ext cx="187270" cy="187270"/>
              </a:xfrm>
              <a:custGeom>
                <a:avLst/>
                <a:gdLst>
                  <a:gd name="T0" fmla="*/ 34 w 69"/>
                  <a:gd name="T1" fmla="*/ 0 h 69"/>
                  <a:gd name="T2" fmla="*/ 0 w 69"/>
                  <a:gd name="T3" fmla="*/ 35 h 69"/>
                  <a:gd name="T4" fmla="*/ 34 w 69"/>
                  <a:gd name="T5" fmla="*/ 69 h 69"/>
                  <a:gd name="T6" fmla="*/ 69 w 69"/>
                  <a:gd name="T7" fmla="*/ 35 h 69"/>
                  <a:gd name="T8" fmla="*/ 34 w 69"/>
                  <a:gd name="T9" fmla="*/ 0 h 69"/>
                  <a:gd name="T10" fmla="*/ 34 w 69"/>
                  <a:gd name="T11" fmla="*/ 6 h 69"/>
                  <a:gd name="T12" fmla="*/ 63 w 69"/>
                  <a:gd name="T13" fmla="*/ 35 h 69"/>
                  <a:gd name="T14" fmla="*/ 63 w 69"/>
                  <a:gd name="T15" fmla="*/ 35 h 69"/>
                  <a:gd name="T16" fmla="*/ 45 w 69"/>
                  <a:gd name="T17" fmla="*/ 46 h 69"/>
                  <a:gd name="T18" fmla="*/ 38 w 69"/>
                  <a:gd name="T19" fmla="*/ 43 h 69"/>
                  <a:gd name="T20" fmla="*/ 28 w 69"/>
                  <a:gd name="T21" fmla="*/ 11 h 69"/>
                  <a:gd name="T22" fmla="*/ 33 w 69"/>
                  <a:gd name="T23" fmla="*/ 43 h 69"/>
                  <a:gd name="T24" fmla="*/ 5 w 69"/>
                  <a:gd name="T25" fmla="*/ 36 h 69"/>
                  <a:gd name="T26" fmla="*/ 5 w 69"/>
                  <a:gd name="T27" fmla="*/ 35 h 69"/>
                  <a:gd name="T28" fmla="*/ 34 w 69"/>
                  <a:gd name="T29" fmla="*/ 6 h 69"/>
                  <a:gd name="T30" fmla="*/ 34 w 69"/>
                  <a:gd name="T31" fmla="*/ 18 h 69"/>
                  <a:gd name="T32" fmla="*/ 37 w 69"/>
                  <a:gd name="T33" fmla="*/ 35 h 69"/>
                  <a:gd name="T34" fmla="*/ 36 w 69"/>
                  <a:gd name="T35" fmla="*/ 40 h 69"/>
                  <a:gd name="T36" fmla="*/ 34 w 69"/>
                  <a:gd name="T37" fmla="*/ 18 h 69"/>
                  <a:gd name="T38" fmla="*/ 34 w 69"/>
                  <a:gd name="T39" fmla="*/ 64 h 69"/>
                  <a:gd name="T40" fmla="*/ 9 w 69"/>
                  <a:gd name="T41" fmla="*/ 50 h 69"/>
                  <a:gd name="T42" fmla="*/ 35 w 69"/>
                  <a:gd name="T43" fmla="*/ 46 h 69"/>
                  <a:gd name="T44" fmla="*/ 60 w 69"/>
                  <a:gd name="T45" fmla="*/ 48 h 69"/>
                  <a:gd name="T46" fmla="*/ 34 w 69"/>
                  <a:gd name="T47" fmla="*/ 64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9" h="69">
                    <a:moveTo>
                      <a:pt x="34" y="0"/>
                    </a:moveTo>
                    <a:cubicBezTo>
                      <a:pt x="15" y="0"/>
                      <a:pt x="0" y="16"/>
                      <a:pt x="0" y="35"/>
                    </a:cubicBezTo>
                    <a:cubicBezTo>
                      <a:pt x="0" y="54"/>
                      <a:pt x="15" y="69"/>
                      <a:pt x="34" y="69"/>
                    </a:cubicBezTo>
                    <a:cubicBezTo>
                      <a:pt x="53" y="69"/>
                      <a:pt x="69" y="54"/>
                      <a:pt x="69" y="35"/>
                    </a:cubicBezTo>
                    <a:cubicBezTo>
                      <a:pt x="69" y="16"/>
                      <a:pt x="53" y="0"/>
                      <a:pt x="34" y="0"/>
                    </a:cubicBezTo>
                    <a:close/>
                    <a:moveTo>
                      <a:pt x="34" y="6"/>
                    </a:moveTo>
                    <a:cubicBezTo>
                      <a:pt x="50" y="6"/>
                      <a:pt x="63" y="19"/>
                      <a:pt x="63" y="35"/>
                    </a:cubicBezTo>
                    <a:cubicBezTo>
                      <a:pt x="63" y="35"/>
                      <a:pt x="63" y="35"/>
                      <a:pt x="63" y="35"/>
                    </a:cubicBezTo>
                    <a:cubicBezTo>
                      <a:pt x="60" y="40"/>
                      <a:pt x="55" y="45"/>
                      <a:pt x="45" y="46"/>
                    </a:cubicBezTo>
                    <a:cubicBezTo>
                      <a:pt x="43" y="46"/>
                      <a:pt x="39" y="45"/>
                      <a:pt x="38" y="43"/>
                    </a:cubicBezTo>
                    <a:cubicBezTo>
                      <a:pt x="54" y="7"/>
                      <a:pt x="28" y="11"/>
                      <a:pt x="28" y="11"/>
                    </a:cubicBezTo>
                    <a:cubicBezTo>
                      <a:pt x="28" y="11"/>
                      <a:pt x="28" y="24"/>
                      <a:pt x="33" y="43"/>
                    </a:cubicBezTo>
                    <a:cubicBezTo>
                      <a:pt x="25" y="48"/>
                      <a:pt x="10" y="40"/>
                      <a:pt x="5" y="36"/>
                    </a:cubicBezTo>
                    <a:cubicBezTo>
                      <a:pt x="5" y="35"/>
                      <a:pt x="5" y="35"/>
                      <a:pt x="5" y="35"/>
                    </a:cubicBezTo>
                    <a:cubicBezTo>
                      <a:pt x="5" y="19"/>
                      <a:pt x="18" y="6"/>
                      <a:pt x="34" y="6"/>
                    </a:cubicBezTo>
                    <a:close/>
                    <a:moveTo>
                      <a:pt x="34" y="18"/>
                    </a:moveTo>
                    <a:cubicBezTo>
                      <a:pt x="34" y="18"/>
                      <a:pt x="43" y="17"/>
                      <a:pt x="37" y="35"/>
                    </a:cubicBezTo>
                    <a:cubicBezTo>
                      <a:pt x="37" y="36"/>
                      <a:pt x="36" y="39"/>
                      <a:pt x="36" y="40"/>
                    </a:cubicBezTo>
                    <a:cubicBezTo>
                      <a:pt x="35" y="31"/>
                      <a:pt x="34" y="18"/>
                      <a:pt x="34" y="18"/>
                    </a:cubicBezTo>
                    <a:close/>
                    <a:moveTo>
                      <a:pt x="34" y="64"/>
                    </a:moveTo>
                    <a:cubicBezTo>
                      <a:pt x="24" y="64"/>
                      <a:pt x="15" y="58"/>
                      <a:pt x="9" y="50"/>
                    </a:cubicBezTo>
                    <a:cubicBezTo>
                      <a:pt x="16" y="52"/>
                      <a:pt x="28" y="53"/>
                      <a:pt x="35" y="46"/>
                    </a:cubicBezTo>
                    <a:cubicBezTo>
                      <a:pt x="44" y="53"/>
                      <a:pt x="54" y="51"/>
                      <a:pt x="60" y="48"/>
                    </a:cubicBezTo>
                    <a:cubicBezTo>
                      <a:pt x="56" y="56"/>
                      <a:pt x="45" y="64"/>
                      <a:pt x="34" y="64"/>
                    </a:cubicBezTo>
                    <a:close/>
                  </a:path>
                </a:pathLst>
              </a:custGeom>
              <a:solidFill>
                <a:srgbClr val="00539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5" name="Freeform 391"/>
              <p:cNvSpPr>
                <a:spLocks/>
              </p:cNvSpPr>
              <p:nvPr/>
            </p:nvSpPr>
            <p:spPr bwMode="auto">
              <a:xfrm>
                <a:off x="3688064" y="1988106"/>
                <a:ext cx="141314" cy="111443"/>
              </a:xfrm>
              <a:custGeom>
                <a:avLst/>
                <a:gdLst>
                  <a:gd name="T0" fmla="*/ 0 w 52"/>
                  <a:gd name="T1" fmla="*/ 0 h 41"/>
                  <a:gd name="T2" fmla="*/ 52 w 52"/>
                  <a:gd name="T3" fmla="*/ 0 h 41"/>
                  <a:gd name="T4" fmla="*/ 52 w 52"/>
                  <a:gd name="T5" fmla="*/ 5 h 41"/>
                  <a:gd name="T6" fmla="*/ 22 w 52"/>
                  <a:gd name="T7" fmla="*/ 5 h 41"/>
                  <a:gd name="T8" fmla="*/ 22 w 52"/>
                  <a:gd name="T9" fmla="*/ 14 h 41"/>
                  <a:gd name="T10" fmla="*/ 47 w 52"/>
                  <a:gd name="T11" fmla="*/ 14 h 41"/>
                  <a:gd name="T12" fmla="*/ 47 w 52"/>
                  <a:gd name="T13" fmla="*/ 41 h 41"/>
                  <a:gd name="T14" fmla="*/ 30 w 52"/>
                  <a:gd name="T15" fmla="*/ 41 h 41"/>
                  <a:gd name="T16" fmla="*/ 30 w 52"/>
                  <a:gd name="T17" fmla="*/ 36 h 41"/>
                  <a:gd name="T18" fmla="*/ 41 w 52"/>
                  <a:gd name="T19" fmla="*/ 36 h 41"/>
                  <a:gd name="T20" fmla="*/ 41 w 52"/>
                  <a:gd name="T21" fmla="*/ 19 h 41"/>
                  <a:gd name="T22" fmla="*/ 22 w 52"/>
                  <a:gd name="T23" fmla="*/ 19 h 41"/>
                  <a:gd name="T24" fmla="*/ 1 w 52"/>
                  <a:gd name="T25" fmla="*/ 41 h 41"/>
                  <a:gd name="T26" fmla="*/ 1 w 52"/>
                  <a:gd name="T27" fmla="*/ 35 h 41"/>
                  <a:gd name="T28" fmla="*/ 15 w 52"/>
                  <a:gd name="T29" fmla="*/ 22 h 41"/>
                  <a:gd name="T30" fmla="*/ 16 w 52"/>
                  <a:gd name="T31" fmla="*/ 6 h 41"/>
                  <a:gd name="T32" fmla="*/ 0 w 52"/>
                  <a:gd name="T33" fmla="*/ 6 h 41"/>
                  <a:gd name="T34" fmla="*/ 0 w 52"/>
                  <a:gd name="T35"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2" h="41">
                    <a:moveTo>
                      <a:pt x="0" y="0"/>
                    </a:moveTo>
                    <a:cubicBezTo>
                      <a:pt x="52" y="0"/>
                      <a:pt x="52" y="0"/>
                      <a:pt x="52" y="0"/>
                    </a:cubicBezTo>
                    <a:cubicBezTo>
                      <a:pt x="52" y="5"/>
                      <a:pt x="52" y="5"/>
                      <a:pt x="52" y="5"/>
                    </a:cubicBezTo>
                    <a:cubicBezTo>
                      <a:pt x="22" y="5"/>
                      <a:pt x="22" y="5"/>
                      <a:pt x="22" y="5"/>
                    </a:cubicBezTo>
                    <a:cubicBezTo>
                      <a:pt x="22" y="14"/>
                      <a:pt x="22" y="14"/>
                      <a:pt x="22" y="14"/>
                    </a:cubicBezTo>
                    <a:cubicBezTo>
                      <a:pt x="47" y="14"/>
                      <a:pt x="47" y="14"/>
                      <a:pt x="47" y="14"/>
                    </a:cubicBezTo>
                    <a:cubicBezTo>
                      <a:pt x="47" y="41"/>
                      <a:pt x="47" y="41"/>
                      <a:pt x="47" y="41"/>
                    </a:cubicBezTo>
                    <a:cubicBezTo>
                      <a:pt x="30" y="41"/>
                      <a:pt x="30" y="41"/>
                      <a:pt x="30" y="41"/>
                    </a:cubicBezTo>
                    <a:cubicBezTo>
                      <a:pt x="30" y="36"/>
                      <a:pt x="30" y="36"/>
                      <a:pt x="30" y="36"/>
                    </a:cubicBezTo>
                    <a:cubicBezTo>
                      <a:pt x="41" y="36"/>
                      <a:pt x="41" y="36"/>
                      <a:pt x="41" y="36"/>
                    </a:cubicBezTo>
                    <a:cubicBezTo>
                      <a:pt x="41" y="19"/>
                      <a:pt x="41" y="19"/>
                      <a:pt x="41" y="19"/>
                    </a:cubicBezTo>
                    <a:cubicBezTo>
                      <a:pt x="22" y="19"/>
                      <a:pt x="22" y="19"/>
                      <a:pt x="22" y="19"/>
                    </a:cubicBezTo>
                    <a:cubicBezTo>
                      <a:pt x="22" y="19"/>
                      <a:pt x="21" y="39"/>
                      <a:pt x="1" y="41"/>
                    </a:cubicBezTo>
                    <a:cubicBezTo>
                      <a:pt x="1" y="35"/>
                      <a:pt x="1" y="35"/>
                      <a:pt x="1" y="35"/>
                    </a:cubicBezTo>
                    <a:cubicBezTo>
                      <a:pt x="1" y="35"/>
                      <a:pt x="14" y="32"/>
                      <a:pt x="15" y="22"/>
                    </a:cubicBezTo>
                    <a:cubicBezTo>
                      <a:pt x="16" y="12"/>
                      <a:pt x="16" y="6"/>
                      <a:pt x="16" y="6"/>
                    </a:cubicBezTo>
                    <a:cubicBezTo>
                      <a:pt x="0" y="6"/>
                      <a:pt x="0" y="6"/>
                      <a:pt x="0" y="6"/>
                    </a:cubicBezTo>
                    <a:lnTo>
                      <a:pt x="0" y="0"/>
                    </a:lnTo>
                    <a:close/>
                  </a:path>
                </a:pathLst>
              </a:custGeom>
              <a:solidFill>
                <a:srgbClr val="00539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6" name="Freeform 392"/>
              <p:cNvSpPr>
                <a:spLocks/>
              </p:cNvSpPr>
              <p:nvPr/>
            </p:nvSpPr>
            <p:spPr bwMode="auto">
              <a:xfrm>
                <a:off x="3856951" y="1988106"/>
                <a:ext cx="32169" cy="25276"/>
              </a:xfrm>
              <a:custGeom>
                <a:avLst/>
                <a:gdLst>
                  <a:gd name="T0" fmla="*/ 0 w 28"/>
                  <a:gd name="T1" fmla="*/ 12 h 22"/>
                  <a:gd name="T2" fmla="*/ 7 w 28"/>
                  <a:gd name="T3" fmla="*/ 0 h 22"/>
                  <a:gd name="T4" fmla="*/ 28 w 28"/>
                  <a:gd name="T5" fmla="*/ 10 h 22"/>
                  <a:gd name="T6" fmla="*/ 21 w 28"/>
                  <a:gd name="T7" fmla="*/ 22 h 22"/>
                  <a:gd name="T8" fmla="*/ 0 w 28"/>
                  <a:gd name="T9" fmla="*/ 12 h 22"/>
                </a:gdLst>
                <a:ahLst/>
                <a:cxnLst>
                  <a:cxn ang="0">
                    <a:pos x="T0" y="T1"/>
                  </a:cxn>
                  <a:cxn ang="0">
                    <a:pos x="T2" y="T3"/>
                  </a:cxn>
                  <a:cxn ang="0">
                    <a:pos x="T4" y="T5"/>
                  </a:cxn>
                  <a:cxn ang="0">
                    <a:pos x="T6" y="T7"/>
                  </a:cxn>
                  <a:cxn ang="0">
                    <a:pos x="T8" y="T9"/>
                  </a:cxn>
                </a:cxnLst>
                <a:rect l="0" t="0" r="r" b="b"/>
                <a:pathLst>
                  <a:path w="28" h="22">
                    <a:moveTo>
                      <a:pt x="0" y="12"/>
                    </a:moveTo>
                    <a:lnTo>
                      <a:pt x="7" y="0"/>
                    </a:lnTo>
                    <a:lnTo>
                      <a:pt x="28" y="10"/>
                    </a:lnTo>
                    <a:lnTo>
                      <a:pt x="21" y="22"/>
                    </a:lnTo>
                    <a:lnTo>
                      <a:pt x="0" y="12"/>
                    </a:lnTo>
                    <a:close/>
                  </a:path>
                </a:pathLst>
              </a:custGeom>
              <a:solidFill>
                <a:srgbClr val="00539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7" name="Freeform 393"/>
              <p:cNvSpPr>
                <a:spLocks/>
              </p:cNvSpPr>
              <p:nvPr/>
            </p:nvSpPr>
            <p:spPr bwMode="auto">
              <a:xfrm>
                <a:off x="3898311" y="1985809"/>
                <a:ext cx="94209" cy="93061"/>
              </a:xfrm>
              <a:custGeom>
                <a:avLst/>
                <a:gdLst>
                  <a:gd name="T0" fmla="*/ 35 w 35"/>
                  <a:gd name="T1" fmla="*/ 14 h 34"/>
                  <a:gd name="T2" fmla="*/ 35 w 35"/>
                  <a:gd name="T3" fmla="*/ 9 h 34"/>
                  <a:gd name="T4" fmla="*/ 22 w 35"/>
                  <a:gd name="T5" fmla="*/ 9 h 34"/>
                  <a:gd name="T6" fmla="*/ 22 w 35"/>
                  <a:gd name="T7" fmla="*/ 0 h 34"/>
                  <a:gd name="T8" fmla="*/ 14 w 35"/>
                  <a:gd name="T9" fmla="*/ 0 h 34"/>
                  <a:gd name="T10" fmla="*/ 14 w 35"/>
                  <a:gd name="T11" fmla="*/ 9 h 34"/>
                  <a:gd name="T12" fmla="*/ 0 w 35"/>
                  <a:gd name="T13" fmla="*/ 9 h 34"/>
                  <a:gd name="T14" fmla="*/ 0 w 35"/>
                  <a:gd name="T15" fmla="*/ 14 h 34"/>
                  <a:gd name="T16" fmla="*/ 14 w 35"/>
                  <a:gd name="T17" fmla="*/ 13 h 34"/>
                  <a:gd name="T18" fmla="*/ 14 w 35"/>
                  <a:gd name="T19" fmla="*/ 17 h 34"/>
                  <a:gd name="T20" fmla="*/ 0 w 35"/>
                  <a:gd name="T21" fmla="*/ 27 h 34"/>
                  <a:gd name="T22" fmla="*/ 0 w 35"/>
                  <a:gd name="T23" fmla="*/ 33 h 34"/>
                  <a:gd name="T24" fmla="*/ 18 w 35"/>
                  <a:gd name="T25" fmla="*/ 23 h 34"/>
                  <a:gd name="T26" fmla="*/ 35 w 35"/>
                  <a:gd name="T27" fmla="*/ 33 h 34"/>
                  <a:gd name="T28" fmla="*/ 35 w 35"/>
                  <a:gd name="T29" fmla="*/ 27 h 34"/>
                  <a:gd name="T30" fmla="*/ 25 w 35"/>
                  <a:gd name="T31" fmla="*/ 22 h 34"/>
                  <a:gd name="T32" fmla="*/ 22 w 35"/>
                  <a:gd name="T33" fmla="*/ 14 h 34"/>
                  <a:gd name="T34" fmla="*/ 35 w 35"/>
                  <a:gd name="T35" fmla="*/ 1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5" h="34">
                    <a:moveTo>
                      <a:pt x="35" y="14"/>
                    </a:moveTo>
                    <a:cubicBezTo>
                      <a:pt x="35" y="9"/>
                      <a:pt x="35" y="9"/>
                      <a:pt x="35" y="9"/>
                    </a:cubicBezTo>
                    <a:cubicBezTo>
                      <a:pt x="22" y="9"/>
                      <a:pt x="22" y="9"/>
                      <a:pt x="22" y="9"/>
                    </a:cubicBezTo>
                    <a:cubicBezTo>
                      <a:pt x="22" y="0"/>
                      <a:pt x="22" y="0"/>
                      <a:pt x="22" y="0"/>
                    </a:cubicBezTo>
                    <a:cubicBezTo>
                      <a:pt x="14" y="0"/>
                      <a:pt x="14" y="0"/>
                      <a:pt x="14" y="0"/>
                    </a:cubicBezTo>
                    <a:cubicBezTo>
                      <a:pt x="14" y="9"/>
                      <a:pt x="14" y="9"/>
                      <a:pt x="14" y="9"/>
                    </a:cubicBezTo>
                    <a:cubicBezTo>
                      <a:pt x="0" y="9"/>
                      <a:pt x="0" y="9"/>
                      <a:pt x="0" y="9"/>
                    </a:cubicBezTo>
                    <a:cubicBezTo>
                      <a:pt x="0" y="14"/>
                      <a:pt x="0" y="14"/>
                      <a:pt x="0" y="14"/>
                    </a:cubicBezTo>
                    <a:cubicBezTo>
                      <a:pt x="14" y="13"/>
                      <a:pt x="14" y="13"/>
                      <a:pt x="14" y="13"/>
                    </a:cubicBezTo>
                    <a:cubicBezTo>
                      <a:pt x="14" y="17"/>
                      <a:pt x="14" y="17"/>
                      <a:pt x="14" y="17"/>
                    </a:cubicBezTo>
                    <a:cubicBezTo>
                      <a:pt x="11" y="26"/>
                      <a:pt x="0" y="27"/>
                      <a:pt x="0" y="27"/>
                    </a:cubicBezTo>
                    <a:cubicBezTo>
                      <a:pt x="0" y="27"/>
                      <a:pt x="0" y="28"/>
                      <a:pt x="0" y="33"/>
                    </a:cubicBezTo>
                    <a:cubicBezTo>
                      <a:pt x="8" y="34"/>
                      <a:pt x="18" y="23"/>
                      <a:pt x="18" y="23"/>
                    </a:cubicBezTo>
                    <a:cubicBezTo>
                      <a:pt x="27" y="33"/>
                      <a:pt x="35" y="33"/>
                      <a:pt x="35" y="33"/>
                    </a:cubicBezTo>
                    <a:cubicBezTo>
                      <a:pt x="35" y="27"/>
                      <a:pt x="35" y="27"/>
                      <a:pt x="35" y="27"/>
                    </a:cubicBezTo>
                    <a:cubicBezTo>
                      <a:pt x="35" y="27"/>
                      <a:pt x="30" y="26"/>
                      <a:pt x="25" y="22"/>
                    </a:cubicBezTo>
                    <a:cubicBezTo>
                      <a:pt x="21" y="18"/>
                      <a:pt x="22" y="14"/>
                      <a:pt x="22" y="14"/>
                    </a:cubicBezTo>
                    <a:lnTo>
                      <a:pt x="35" y="14"/>
                    </a:lnTo>
                    <a:close/>
                  </a:path>
                </a:pathLst>
              </a:custGeom>
              <a:solidFill>
                <a:srgbClr val="00539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8" name="Freeform 394"/>
              <p:cNvSpPr>
                <a:spLocks/>
              </p:cNvSpPr>
              <p:nvPr/>
            </p:nvSpPr>
            <p:spPr bwMode="auto">
              <a:xfrm>
                <a:off x="3851207" y="2021425"/>
                <a:ext cx="141314" cy="87316"/>
              </a:xfrm>
              <a:custGeom>
                <a:avLst/>
                <a:gdLst>
                  <a:gd name="T0" fmla="*/ 0 w 52"/>
                  <a:gd name="T1" fmla="*/ 0 h 32"/>
                  <a:gd name="T2" fmla="*/ 13 w 52"/>
                  <a:gd name="T3" fmla="*/ 0 h 32"/>
                  <a:gd name="T4" fmla="*/ 13 w 52"/>
                  <a:gd name="T5" fmla="*/ 19 h 32"/>
                  <a:gd name="T6" fmla="*/ 19 w 52"/>
                  <a:gd name="T7" fmla="*/ 25 h 32"/>
                  <a:gd name="T8" fmla="*/ 52 w 52"/>
                  <a:gd name="T9" fmla="*/ 25 h 32"/>
                  <a:gd name="T10" fmla="*/ 52 w 52"/>
                  <a:gd name="T11" fmla="*/ 30 h 32"/>
                  <a:gd name="T12" fmla="*/ 19 w 52"/>
                  <a:gd name="T13" fmla="*/ 30 h 32"/>
                  <a:gd name="T14" fmla="*/ 9 w 52"/>
                  <a:gd name="T15" fmla="*/ 24 h 32"/>
                  <a:gd name="T16" fmla="*/ 0 w 52"/>
                  <a:gd name="T17" fmla="*/ 30 h 32"/>
                  <a:gd name="T18" fmla="*/ 0 w 52"/>
                  <a:gd name="T19" fmla="*/ 23 h 32"/>
                  <a:gd name="T20" fmla="*/ 7 w 52"/>
                  <a:gd name="T21" fmla="*/ 17 h 32"/>
                  <a:gd name="T22" fmla="*/ 7 w 52"/>
                  <a:gd name="T23" fmla="*/ 5 h 32"/>
                  <a:gd name="T24" fmla="*/ 0 w 52"/>
                  <a:gd name="T25" fmla="*/ 5 h 32"/>
                  <a:gd name="T26" fmla="*/ 0 w 52"/>
                  <a:gd name="T27"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2" h="32">
                    <a:moveTo>
                      <a:pt x="0" y="0"/>
                    </a:moveTo>
                    <a:cubicBezTo>
                      <a:pt x="13" y="0"/>
                      <a:pt x="13" y="0"/>
                      <a:pt x="13" y="0"/>
                    </a:cubicBezTo>
                    <a:cubicBezTo>
                      <a:pt x="13" y="19"/>
                      <a:pt x="13" y="19"/>
                      <a:pt x="13" y="19"/>
                    </a:cubicBezTo>
                    <a:cubicBezTo>
                      <a:pt x="13" y="19"/>
                      <a:pt x="13" y="24"/>
                      <a:pt x="19" y="25"/>
                    </a:cubicBezTo>
                    <a:cubicBezTo>
                      <a:pt x="25" y="25"/>
                      <a:pt x="52" y="25"/>
                      <a:pt x="52" y="25"/>
                    </a:cubicBezTo>
                    <a:cubicBezTo>
                      <a:pt x="52" y="30"/>
                      <a:pt x="52" y="30"/>
                      <a:pt x="52" y="30"/>
                    </a:cubicBezTo>
                    <a:cubicBezTo>
                      <a:pt x="19" y="30"/>
                      <a:pt x="19" y="30"/>
                      <a:pt x="19" y="30"/>
                    </a:cubicBezTo>
                    <a:cubicBezTo>
                      <a:pt x="19" y="30"/>
                      <a:pt x="12" y="32"/>
                      <a:pt x="9" y="24"/>
                    </a:cubicBezTo>
                    <a:cubicBezTo>
                      <a:pt x="9" y="24"/>
                      <a:pt x="5" y="30"/>
                      <a:pt x="0" y="30"/>
                    </a:cubicBezTo>
                    <a:cubicBezTo>
                      <a:pt x="0" y="27"/>
                      <a:pt x="0" y="23"/>
                      <a:pt x="0" y="23"/>
                    </a:cubicBezTo>
                    <a:cubicBezTo>
                      <a:pt x="0" y="23"/>
                      <a:pt x="6" y="22"/>
                      <a:pt x="7" y="17"/>
                    </a:cubicBezTo>
                    <a:cubicBezTo>
                      <a:pt x="7" y="5"/>
                      <a:pt x="7" y="5"/>
                      <a:pt x="7" y="5"/>
                    </a:cubicBezTo>
                    <a:cubicBezTo>
                      <a:pt x="0" y="5"/>
                      <a:pt x="0" y="5"/>
                      <a:pt x="0" y="5"/>
                    </a:cubicBezTo>
                    <a:lnTo>
                      <a:pt x="0" y="0"/>
                    </a:lnTo>
                    <a:close/>
                  </a:path>
                </a:pathLst>
              </a:custGeom>
              <a:solidFill>
                <a:srgbClr val="00539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9" name="Freeform 395"/>
              <p:cNvSpPr>
                <a:spLocks noEditPoints="1"/>
              </p:cNvSpPr>
              <p:nvPr/>
            </p:nvSpPr>
            <p:spPr bwMode="auto">
              <a:xfrm>
                <a:off x="4014350" y="1985809"/>
                <a:ext cx="144761" cy="71231"/>
              </a:xfrm>
              <a:custGeom>
                <a:avLst/>
                <a:gdLst>
                  <a:gd name="T0" fmla="*/ 53 w 53"/>
                  <a:gd name="T1" fmla="*/ 7 h 26"/>
                  <a:gd name="T2" fmla="*/ 53 w 53"/>
                  <a:gd name="T3" fmla="*/ 4 h 26"/>
                  <a:gd name="T4" fmla="*/ 33 w 53"/>
                  <a:gd name="T5" fmla="*/ 4 h 26"/>
                  <a:gd name="T6" fmla="*/ 33 w 53"/>
                  <a:gd name="T7" fmla="*/ 0 h 26"/>
                  <a:gd name="T8" fmla="*/ 26 w 53"/>
                  <a:gd name="T9" fmla="*/ 0 h 26"/>
                  <a:gd name="T10" fmla="*/ 26 w 53"/>
                  <a:gd name="T11" fmla="*/ 4 h 26"/>
                  <a:gd name="T12" fmla="*/ 11 w 53"/>
                  <a:gd name="T13" fmla="*/ 4 h 26"/>
                  <a:gd name="T14" fmla="*/ 11 w 53"/>
                  <a:gd name="T15" fmla="*/ 0 h 26"/>
                  <a:gd name="T16" fmla="*/ 8 w 53"/>
                  <a:gd name="T17" fmla="*/ 0 h 26"/>
                  <a:gd name="T18" fmla="*/ 0 w 53"/>
                  <a:gd name="T19" fmla="*/ 5 h 26"/>
                  <a:gd name="T20" fmla="*/ 0 w 53"/>
                  <a:gd name="T21" fmla="*/ 10 h 26"/>
                  <a:gd name="T22" fmla="*/ 5 w 53"/>
                  <a:gd name="T23" fmla="*/ 10 h 26"/>
                  <a:gd name="T24" fmla="*/ 5 w 53"/>
                  <a:gd name="T25" fmla="*/ 26 h 26"/>
                  <a:gd name="T26" fmla="*/ 53 w 53"/>
                  <a:gd name="T27" fmla="*/ 26 h 26"/>
                  <a:gd name="T28" fmla="*/ 53 w 53"/>
                  <a:gd name="T29" fmla="*/ 23 h 26"/>
                  <a:gd name="T30" fmla="*/ 33 w 53"/>
                  <a:gd name="T31" fmla="*/ 23 h 26"/>
                  <a:gd name="T32" fmla="*/ 33 w 53"/>
                  <a:gd name="T33" fmla="*/ 20 h 26"/>
                  <a:gd name="T34" fmla="*/ 53 w 53"/>
                  <a:gd name="T35" fmla="*/ 20 h 26"/>
                  <a:gd name="T36" fmla="*/ 53 w 53"/>
                  <a:gd name="T37" fmla="*/ 16 h 26"/>
                  <a:gd name="T38" fmla="*/ 33 w 53"/>
                  <a:gd name="T39" fmla="*/ 16 h 26"/>
                  <a:gd name="T40" fmla="*/ 33 w 53"/>
                  <a:gd name="T41" fmla="*/ 13 h 26"/>
                  <a:gd name="T42" fmla="*/ 53 w 53"/>
                  <a:gd name="T43" fmla="*/ 13 h 26"/>
                  <a:gd name="T44" fmla="*/ 53 w 53"/>
                  <a:gd name="T45" fmla="*/ 10 h 26"/>
                  <a:gd name="T46" fmla="*/ 33 w 53"/>
                  <a:gd name="T47" fmla="*/ 10 h 26"/>
                  <a:gd name="T48" fmla="*/ 33 w 53"/>
                  <a:gd name="T49" fmla="*/ 7 h 26"/>
                  <a:gd name="T50" fmla="*/ 53 w 53"/>
                  <a:gd name="T51" fmla="*/ 7 h 26"/>
                  <a:gd name="T52" fmla="*/ 11 w 53"/>
                  <a:gd name="T53" fmla="*/ 7 h 26"/>
                  <a:gd name="T54" fmla="*/ 26 w 53"/>
                  <a:gd name="T55" fmla="*/ 7 h 26"/>
                  <a:gd name="T56" fmla="*/ 26 w 53"/>
                  <a:gd name="T57" fmla="*/ 10 h 26"/>
                  <a:gd name="T58" fmla="*/ 11 w 53"/>
                  <a:gd name="T59" fmla="*/ 10 h 26"/>
                  <a:gd name="T60" fmla="*/ 11 w 53"/>
                  <a:gd name="T61" fmla="*/ 7 h 26"/>
                  <a:gd name="T62" fmla="*/ 26 w 53"/>
                  <a:gd name="T63" fmla="*/ 23 h 26"/>
                  <a:gd name="T64" fmla="*/ 11 w 53"/>
                  <a:gd name="T65" fmla="*/ 23 h 26"/>
                  <a:gd name="T66" fmla="*/ 11 w 53"/>
                  <a:gd name="T67" fmla="*/ 20 h 26"/>
                  <a:gd name="T68" fmla="*/ 26 w 53"/>
                  <a:gd name="T69" fmla="*/ 20 h 26"/>
                  <a:gd name="T70" fmla="*/ 26 w 53"/>
                  <a:gd name="T71" fmla="*/ 23 h 26"/>
                  <a:gd name="T72" fmla="*/ 11 w 53"/>
                  <a:gd name="T73" fmla="*/ 16 h 26"/>
                  <a:gd name="T74" fmla="*/ 11 w 53"/>
                  <a:gd name="T75" fmla="*/ 13 h 26"/>
                  <a:gd name="T76" fmla="*/ 26 w 53"/>
                  <a:gd name="T77" fmla="*/ 13 h 26"/>
                  <a:gd name="T78" fmla="*/ 26 w 53"/>
                  <a:gd name="T79" fmla="*/ 16 h 26"/>
                  <a:gd name="T80" fmla="*/ 11 w 53"/>
                  <a:gd name="T81" fmla="*/ 1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3" h="26">
                    <a:moveTo>
                      <a:pt x="53" y="7"/>
                    </a:moveTo>
                    <a:cubicBezTo>
                      <a:pt x="53" y="4"/>
                      <a:pt x="53" y="4"/>
                      <a:pt x="53" y="4"/>
                    </a:cubicBezTo>
                    <a:cubicBezTo>
                      <a:pt x="33" y="4"/>
                      <a:pt x="33" y="4"/>
                      <a:pt x="33" y="4"/>
                    </a:cubicBezTo>
                    <a:cubicBezTo>
                      <a:pt x="33" y="0"/>
                      <a:pt x="33" y="0"/>
                      <a:pt x="33" y="0"/>
                    </a:cubicBezTo>
                    <a:cubicBezTo>
                      <a:pt x="26" y="0"/>
                      <a:pt x="26" y="0"/>
                      <a:pt x="26" y="0"/>
                    </a:cubicBezTo>
                    <a:cubicBezTo>
                      <a:pt x="26" y="4"/>
                      <a:pt x="26" y="4"/>
                      <a:pt x="26" y="4"/>
                    </a:cubicBezTo>
                    <a:cubicBezTo>
                      <a:pt x="11" y="4"/>
                      <a:pt x="11" y="4"/>
                      <a:pt x="11" y="4"/>
                    </a:cubicBezTo>
                    <a:cubicBezTo>
                      <a:pt x="11" y="0"/>
                      <a:pt x="11" y="0"/>
                      <a:pt x="11" y="0"/>
                    </a:cubicBezTo>
                    <a:cubicBezTo>
                      <a:pt x="8" y="0"/>
                      <a:pt x="8" y="0"/>
                      <a:pt x="8" y="0"/>
                    </a:cubicBezTo>
                    <a:cubicBezTo>
                      <a:pt x="8" y="0"/>
                      <a:pt x="4" y="5"/>
                      <a:pt x="0" y="5"/>
                    </a:cubicBezTo>
                    <a:cubicBezTo>
                      <a:pt x="0" y="10"/>
                      <a:pt x="0" y="10"/>
                      <a:pt x="0" y="10"/>
                    </a:cubicBezTo>
                    <a:cubicBezTo>
                      <a:pt x="5" y="10"/>
                      <a:pt x="5" y="10"/>
                      <a:pt x="5" y="10"/>
                    </a:cubicBezTo>
                    <a:cubicBezTo>
                      <a:pt x="5" y="26"/>
                      <a:pt x="5" y="26"/>
                      <a:pt x="5" y="26"/>
                    </a:cubicBezTo>
                    <a:cubicBezTo>
                      <a:pt x="53" y="26"/>
                      <a:pt x="53" y="26"/>
                      <a:pt x="53" y="26"/>
                    </a:cubicBezTo>
                    <a:cubicBezTo>
                      <a:pt x="53" y="23"/>
                      <a:pt x="53" y="23"/>
                      <a:pt x="53" y="23"/>
                    </a:cubicBezTo>
                    <a:cubicBezTo>
                      <a:pt x="33" y="23"/>
                      <a:pt x="33" y="23"/>
                      <a:pt x="33" y="23"/>
                    </a:cubicBezTo>
                    <a:cubicBezTo>
                      <a:pt x="33" y="20"/>
                      <a:pt x="33" y="20"/>
                      <a:pt x="33" y="20"/>
                    </a:cubicBezTo>
                    <a:cubicBezTo>
                      <a:pt x="53" y="20"/>
                      <a:pt x="53" y="20"/>
                      <a:pt x="53" y="20"/>
                    </a:cubicBezTo>
                    <a:cubicBezTo>
                      <a:pt x="53" y="16"/>
                      <a:pt x="53" y="16"/>
                      <a:pt x="53" y="16"/>
                    </a:cubicBezTo>
                    <a:cubicBezTo>
                      <a:pt x="33" y="16"/>
                      <a:pt x="33" y="16"/>
                      <a:pt x="33" y="16"/>
                    </a:cubicBezTo>
                    <a:cubicBezTo>
                      <a:pt x="33" y="13"/>
                      <a:pt x="33" y="13"/>
                      <a:pt x="33" y="13"/>
                    </a:cubicBezTo>
                    <a:cubicBezTo>
                      <a:pt x="53" y="13"/>
                      <a:pt x="53" y="13"/>
                      <a:pt x="53" y="13"/>
                    </a:cubicBezTo>
                    <a:cubicBezTo>
                      <a:pt x="53" y="10"/>
                      <a:pt x="53" y="10"/>
                      <a:pt x="53" y="10"/>
                    </a:cubicBezTo>
                    <a:cubicBezTo>
                      <a:pt x="33" y="10"/>
                      <a:pt x="33" y="10"/>
                      <a:pt x="33" y="10"/>
                    </a:cubicBezTo>
                    <a:cubicBezTo>
                      <a:pt x="33" y="7"/>
                      <a:pt x="33" y="7"/>
                      <a:pt x="33" y="7"/>
                    </a:cubicBezTo>
                    <a:lnTo>
                      <a:pt x="53" y="7"/>
                    </a:lnTo>
                    <a:close/>
                    <a:moveTo>
                      <a:pt x="11" y="7"/>
                    </a:moveTo>
                    <a:cubicBezTo>
                      <a:pt x="26" y="7"/>
                      <a:pt x="26" y="7"/>
                      <a:pt x="26" y="7"/>
                    </a:cubicBezTo>
                    <a:cubicBezTo>
                      <a:pt x="26" y="10"/>
                      <a:pt x="26" y="10"/>
                      <a:pt x="26" y="10"/>
                    </a:cubicBezTo>
                    <a:cubicBezTo>
                      <a:pt x="11" y="10"/>
                      <a:pt x="11" y="10"/>
                      <a:pt x="11" y="10"/>
                    </a:cubicBezTo>
                    <a:lnTo>
                      <a:pt x="11" y="7"/>
                    </a:lnTo>
                    <a:close/>
                    <a:moveTo>
                      <a:pt x="26" y="23"/>
                    </a:moveTo>
                    <a:cubicBezTo>
                      <a:pt x="11" y="23"/>
                      <a:pt x="11" y="23"/>
                      <a:pt x="11" y="23"/>
                    </a:cubicBezTo>
                    <a:cubicBezTo>
                      <a:pt x="11" y="20"/>
                      <a:pt x="11" y="20"/>
                      <a:pt x="11" y="20"/>
                    </a:cubicBezTo>
                    <a:cubicBezTo>
                      <a:pt x="26" y="20"/>
                      <a:pt x="26" y="20"/>
                      <a:pt x="26" y="20"/>
                    </a:cubicBezTo>
                    <a:lnTo>
                      <a:pt x="26" y="23"/>
                    </a:lnTo>
                    <a:close/>
                    <a:moveTo>
                      <a:pt x="11" y="16"/>
                    </a:moveTo>
                    <a:cubicBezTo>
                      <a:pt x="11" y="13"/>
                      <a:pt x="11" y="13"/>
                      <a:pt x="11" y="13"/>
                    </a:cubicBezTo>
                    <a:cubicBezTo>
                      <a:pt x="26" y="13"/>
                      <a:pt x="26" y="13"/>
                      <a:pt x="26" y="13"/>
                    </a:cubicBezTo>
                    <a:cubicBezTo>
                      <a:pt x="26" y="16"/>
                      <a:pt x="26" y="16"/>
                      <a:pt x="26" y="16"/>
                    </a:cubicBezTo>
                    <a:lnTo>
                      <a:pt x="11" y="16"/>
                    </a:lnTo>
                    <a:close/>
                  </a:path>
                </a:pathLst>
              </a:custGeom>
              <a:solidFill>
                <a:srgbClr val="00539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0" name="Freeform 396"/>
              <p:cNvSpPr>
                <a:spLocks/>
              </p:cNvSpPr>
              <p:nvPr/>
            </p:nvSpPr>
            <p:spPr bwMode="auto">
              <a:xfrm>
                <a:off x="4017797" y="2053594"/>
                <a:ext cx="141314" cy="51701"/>
              </a:xfrm>
              <a:custGeom>
                <a:avLst/>
                <a:gdLst>
                  <a:gd name="T0" fmla="*/ 52 w 52"/>
                  <a:gd name="T1" fmla="*/ 4 h 19"/>
                  <a:gd name="T2" fmla="*/ 30 w 52"/>
                  <a:gd name="T3" fmla="*/ 4 h 19"/>
                  <a:gd name="T4" fmla="*/ 30 w 52"/>
                  <a:gd name="T5" fmla="*/ 0 h 19"/>
                  <a:gd name="T6" fmla="*/ 23 w 52"/>
                  <a:gd name="T7" fmla="*/ 0 h 19"/>
                  <a:gd name="T8" fmla="*/ 23 w 52"/>
                  <a:gd name="T9" fmla="*/ 4 h 19"/>
                  <a:gd name="T10" fmla="*/ 0 w 52"/>
                  <a:gd name="T11" fmla="*/ 4 h 19"/>
                  <a:gd name="T12" fmla="*/ 0 w 52"/>
                  <a:gd name="T13" fmla="*/ 8 h 19"/>
                  <a:gd name="T14" fmla="*/ 12 w 52"/>
                  <a:gd name="T15" fmla="*/ 8 h 19"/>
                  <a:gd name="T16" fmla="*/ 1 w 52"/>
                  <a:gd name="T17" fmla="*/ 13 h 19"/>
                  <a:gd name="T18" fmla="*/ 1 w 52"/>
                  <a:gd name="T19" fmla="*/ 18 h 19"/>
                  <a:gd name="T20" fmla="*/ 20 w 52"/>
                  <a:gd name="T21" fmla="*/ 8 h 19"/>
                  <a:gd name="T22" fmla="*/ 23 w 52"/>
                  <a:gd name="T23" fmla="*/ 8 h 19"/>
                  <a:gd name="T24" fmla="*/ 23 w 52"/>
                  <a:gd name="T25" fmla="*/ 19 h 19"/>
                  <a:gd name="T26" fmla="*/ 30 w 52"/>
                  <a:gd name="T27" fmla="*/ 19 h 19"/>
                  <a:gd name="T28" fmla="*/ 30 w 52"/>
                  <a:gd name="T29" fmla="*/ 8 h 19"/>
                  <a:gd name="T30" fmla="*/ 32 w 52"/>
                  <a:gd name="T31" fmla="*/ 8 h 19"/>
                  <a:gd name="T32" fmla="*/ 52 w 52"/>
                  <a:gd name="T33" fmla="*/ 18 h 19"/>
                  <a:gd name="T34" fmla="*/ 52 w 52"/>
                  <a:gd name="T35" fmla="*/ 13 h 19"/>
                  <a:gd name="T36" fmla="*/ 40 w 52"/>
                  <a:gd name="T37" fmla="*/ 8 h 19"/>
                  <a:gd name="T38" fmla="*/ 52 w 52"/>
                  <a:gd name="T39" fmla="*/ 8 h 19"/>
                  <a:gd name="T40" fmla="*/ 52 w 52"/>
                  <a:gd name="T41" fmla="*/ 4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2" h="19">
                    <a:moveTo>
                      <a:pt x="52" y="4"/>
                    </a:moveTo>
                    <a:cubicBezTo>
                      <a:pt x="30" y="4"/>
                      <a:pt x="30" y="4"/>
                      <a:pt x="30" y="4"/>
                    </a:cubicBezTo>
                    <a:cubicBezTo>
                      <a:pt x="30" y="0"/>
                      <a:pt x="30" y="0"/>
                      <a:pt x="30" y="0"/>
                    </a:cubicBezTo>
                    <a:cubicBezTo>
                      <a:pt x="23" y="0"/>
                      <a:pt x="23" y="0"/>
                      <a:pt x="23" y="0"/>
                    </a:cubicBezTo>
                    <a:cubicBezTo>
                      <a:pt x="23" y="4"/>
                      <a:pt x="23" y="4"/>
                      <a:pt x="23" y="4"/>
                    </a:cubicBezTo>
                    <a:cubicBezTo>
                      <a:pt x="0" y="4"/>
                      <a:pt x="0" y="4"/>
                      <a:pt x="0" y="4"/>
                    </a:cubicBezTo>
                    <a:cubicBezTo>
                      <a:pt x="0" y="8"/>
                      <a:pt x="0" y="8"/>
                      <a:pt x="0" y="8"/>
                    </a:cubicBezTo>
                    <a:cubicBezTo>
                      <a:pt x="12" y="8"/>
                      <a:pt x="12" y="8"/>
                      <a:pt x="12" y="8"/>
                    </a:cubicBezTo>
                    <a:cubicBezTo>
                      <a:pt x="11" y="10"/>
                      <a:pt x="7" y="13"/>
                      <a:pt x="1" y="13"/>
                    </a:cubicBezTo>
                    <a:cubicBezTo>
                      <a:pt x="1" y="17"/>
                      <a:pt x="1" y="18"/>
                      <a:pt x="1" y="18"/>
                    </a:cubicBezTo>
                    <a:cubicBezTo>
                      <a:pt x="1" y="18"/>
                      <a:pt x="14" y="19"/>
                      <a:pt x="20" y="8"/>
                    </a:cubicBezTo>
                    <a:cubicBezTo>
                      <a:pt x="23" y="8"/>
                      <a:pt x="23" y="8"/>
                      <a:pt x="23" y="8"/>
                    </a:cubicBezTo>
                    <a:cubicBezTo>
                      <a:pt x="23" y="19"/>
                      <a:pt x="23" y="19"/>
                      <a:pt x="23" y="19"/>
                    </a:cubicBezTo>
                    <a:cubicBezTo>
                      <a:pt x="30" y="19"/>
                      <a:pt x="30" y="19"/>
                      <a:pt x="30" y="19"/>
                    </a:cubicBezTo>
                    <a:cubicBezTo>
                      <a:pt x="30" y="8"/>
                      <a:pt x="30" y="8"/>
                      <a:pt x="30" y="8"/>
                    </a:cubicBezTo>
                    <a:cubicBezTo>
                      <a:pt x="32" y="8"/>
                      <a:pt x="32" y="8"/>
                      <a:pt x="32" y="8"/>
                    </a:cubicBezTo>
                    <a:cubicBezTo>
                      <a:pt x="38" y="19"/>
                      <a:pt x="52" y="18"/>
                      <a:pt x="52" y="18"/>
                    </a:cubicBezTo>
                    <a:cubicBezTo>
                      <a:pt x="52" y="18"/>
                      <a:pt x="52" y="17"/>
                      <a:pt x="52" y="13"/>
                    </a:cubicBezTo>
                    <a:cubicBezTo>
                      <a:pt x="45" y="13"/>
                      <a:pt x="41" y="10"/>
                      <a:pt x="40" y="8"/>
                    </a:cubicBezTo>
                    <a:cubicBezTo>
                      <a:pt x="52" y="8"/>
                      <a:pt x="52" y="8"/>
                      <a:pt x="52" y="8"/>
                    </a:cubicBezTo>
                    <a:lnTo>
                      <a:pt x="52" y="4"/>
                    </a:lnTo>
                    <a:close/>
                  </a:path>
                </a:pathLst>
              </a:custGeom>
              <a:solidFill>
                <a:srgbClr val="00539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1" name="Freeform 397"/>
              <p:cNvSpPr>
                <a:spLocks noEditPoints="1"/>
              </p:cNvSpPr>
              <p:nvPr/>
            </p:nvSpPr>
            <p:spPr bwMode="auto">
              <a:xfrm>
                <a:off x="4183237" y="1985809"/>
                <a:ext cx="133272" cy="117187"/>
              </a:xfrm>
              <a:custGeom>
                <a:avLst/>
                <a:gdLst>
                  <a:gd name="T0" fmla="*/ 0 w 116"/>
                  <a:gd name="T1" fmla="*/ 0 h 102"/>
                  <a:gd name="T2" fmla="*/ 0 w 116"/>
                  <a:gd name="T3" fmla="*/ 102 h 102"/>
                  <a:gd name="T4" fmla="*/ 116 w 116"/>
                  <a:gd name="T5" fmla="*/ 102 h 102"/>
                  <a:gd name="T6" fmla="*/ 116 w 116"/>
                  <a:gd name="T7" fmla="*/ 0 h 102"/>
                  <a:gd name="T8" fmla="*/ 0 w 116"/>
                  <a:gd name="T9" fmla="*/ 0 h 102"/>
                  <a:gd name="T10" fmla="*/ 99 w 116"/>
                  <a:gd name="T11" fmla="*/ 92 h 102"/>
                  <a:gd name="T12" fmla="*/ 19 w 116"/>
                  <a:gd name="T13" fmla="*/ 92 h 102"/>
                  <a:gd name="T14" fmla="*/ 19 w 116"/>
                  <a:gd name="T15" fmla="*/ 10 h 102"/>
                  <a:gd name="T16" fmla="*/ 99 w 116"/>
                  <a:gd name="T17" fmla="*/ 10 h 102"/>
                  <a:gd name="T18" fmla="*/ 99 w 116"/>
                  <a:gd name="T19" fmla="*/ 92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102">
                    <a:moveTo>
                      <a:pt x="0" y="0"/>
                    </a:moveTo>
                    <a:lnTo>
                      <a:pt x="0" y="102"/>
                    </a:lnTo>
                    <a:lnTo>
                      <a:pt x="116" y="102"/>
                    </a:lnTo>
                    <a:lnTo>
                      <a:pt x="116" y="0"/>
                    </a:lnTo>
                    <a:lnTo>
                      <a:pt x="0" y="0"/>
                    </a:lnTo>
                    <a:close/>
                    <a:moveTo>
                      <a:pt x="99" y="92"/>
                    </a:moveTo>
                    <a:lnTo>
                      <a:pt x="19" y="92"/>
                    </a:lnTo>
                    <a:lnTo>
                      <a:pt x="19" y="10"/>
                    </a:lnTo>
                    <a:lnTo>
                      <a:pt x="99" y="10"/>
                    </a:lnTo>
                    <a:lnTo>
                      <a:pt x="99" y="92"/>
                    </a:lnTo>
                    <a:close/>
                  </a:path>
                </a:pathLst>
              </a:custGeom>
              <a:solidFill>
                <a:srgbClr val="00539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2" name="Freeform 398"/>
              <p:cNvSpPr>
                <a:spLocks/>
              </p:cNvSpPr>
              <p:nvPr/>
            </p:nvSpPr>
            <p:spPr bwMode="auto">
              <a:xfrm>
                <a:off x="4215406" y="2005340"/>
                <a:ext cx="73529" cy="78125"/>
              </a:xfrm>
              <a:custGeom>
                <a:avLst/>
                <a:gdLst>
                  <a:gd name="T0" fmla="*/ 22 w 27"/>
                  <a:gd name="T1" fmla="*/ 4 h 29"/>
                  <a:gd name="T2" fmla="*/ 22 w 27"/>
                  <a:gd name="T3" fmla="*/ 0 h 29"/>
                  <a:gd name="T4" fmla="*/ 14 w 27"/>
                  <a:gd name="T5" fmla="*/ 0 h 29"/>
                  <a:gd name="T6" fmla="*/ 14 w 27"/>
                  <a:gd name="T7" fmla="*/ 4 h 29"/>
                  <a:gd name="T8" fmla="*/ 0 w 27"/>
                  <a:gd name="T9" fmla="*/ 4 h 29"/>
                  <a:gd name="T10" fmla="*/ 0 w 27"/>
                  <a:gd name="T11" fmla="*/ 9 h 29"/>
                  <a:gd name="T12" fmla="*/ 14 w 27"/>
                  <a:gd name="T13" fmla="*/ 9 h 29"/>
                  <a:gd name="T14" fmla="*/ 0 w 27"/>
                  <a:gd name="T15" fmla="*/ 21 h 29"/>
                  <a:gd name="T16" fmla="*/ 0 w 27"/>
                  <a:gd name="T17" fmla="*/ 27 h 29"/>
                  <a:gd name="T18" fmla="*/ 14 w 27"/>
                  <a:gd name="T19" fmla="*/ 19 h 29"/>
                  <a:gd name="T20" fmla="*/ 14 w 27"/>
                  <a:gd name="T21" fmla="*/ 29 h 29"/>
                  <a:gd name="T22" fmla="*/ 22 w 27"/>
                  <a:gd name="T23" fmla="*/ 29 h 29"/>
                  <a:gd name="T24" fmla="*/ 22 w 27"/>
                  <a:gd name="T25" fmla="*/ 9 h 29"/>
                  <a:gd name="T26" fmla="*/ 27 w 27"/>
                  <a:gd name="T27" fmla="*/ 9 h 29"/>
                  <a:gd name="T28" fmla="*/ 27 w 27"/>
                  <a:gd name="T29" fmla="*/ 4 h 29"/>
                  <a:gd name="T30" fmla="*/ 22 w 27"/>
                  <a:gd name="T31" fmla="*/ 4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7" h="29">
                    <a:moveTo>
                      <a:pt x="22" y="4"/>
                    </a:moveTo>
                    <a:cubicBezTo>
                      <a:pt x="22" y="0"/>
                      <a:pt x="22" y="0"/>
                      <a:pt x="22" y="0"/>
                    </a:cubicBezTo>
                    <a:cubicBezTo>
                      <a:pt x="14" y="0"/>
                      <a:pt x="14" y="0"/>
                      <a:pt x="14" y="0"/>
                    </a:cubicBezTo>
                    <a:cubicBezTo>
                      <a:pt x="14" y="4"/>
                      <a:pt x="14" y="4"/>
                      <a:pt x="14" y="4"/>
                    </a:cubicBezTo>
                    <a:cubicBezTo>
                      <a:pt x="0" y="4"/>
                      <a:pt x="0" y="4"/>
                      <a:pt x="0" y="4"/>
                    </a:cubicBezTo>
                    <a:cubicBezTo>
                      <a:pt x="0" y="9"/>
                      <a:pt x="0" y="9"/>
                      <a:pt x="0" y="9"/>
                    </a:cubicBezTo>
                    <a:cubicBezTo>
                      <a:pt x="14" y="9"/>
                      <a:pt x="14" y="9"/>
                      <a:pt x="14" y="9"/>
                    </a:cubicBezTo>
                    <a:cubicBezTo>
                      <a:pt x="13" y="11"/>
                      <a:pt x="9" y="19"/>
                      <a:pt x="0" y="21"/>
                    </a:cubicBezTo>
                    <a:cubicBezTo>
                      <a:pt x="0" y="27"/>
                      <a:pt x="0" y="27"/>
                      <a:pt x="0" y="27"/>
                    </a:cubicBezTo>
                    <a:cubicBezTo>
                      <a:pt x="0" y="27"/>
                      <a:pt x="9" y="25"/>
                      <a:pt x="14" y="19"/>
                    </a:cubicBezTo>
                    <a:cubicBezTo>
                      <a:pt x="14" y="29"/>
                      <a:pt x="14" y="29"/>
                      <a:pt x="14" y="29"/>
                    </a:cubicBezTo>
                    <a:cubicBezTo>
                      <a:pt x="22" y="29"/>
                      <a:pt x="22" y="29"/>
                      <a:pt x="22" y="29"/>
                    </a:cubicBezTo>
                    <a:cubicBezTo>
                      <a:pt x="22" y="9"/>
                      <a:pt x="22" y="9"/>
                      <a:pt x="22" y="9"/>
                    </a:cubicBezTo>
                    <a:cubicBezTo>
                      <a:pt x="27" y="9"/>
                      <a:pt x="27" y="9"/>
                      <a:pt x="27" y="9"/>
                    </a:cubicBezTo>
                    <a:cubicBezTo>
                      <a:pt x="27" y="4"/>
                      <a:pt x="27" y="4"/>
                      <a:pt x="27" y="4"/>
                    </a:cubicBezTo>
                    <a:lnTo>
                      <a:pt x="22" y="4"/>
                    </a:lnTo>
                    <a:close/>
                  </a:path>
                </a:pathLst>
              </a:custGeom>
              <a:solidFill>
                <a:srgbClr val="00539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3" name="Freeform 399"/>
              <p:cNvSpPr>
                <a:spLocks/>
              </p:cNvSpPr>
              <p:nvPr/>
            </p:nvSpPr>
            <p:spPr bwMode="auto">
              <a:xfrm>
                <a:off x="3688064" y="2124825"/>
                <a:ext cx="76976" cy="37914"/>
              </a:xfrm>
              <a:custGeom>
                <a:avLst/>
                <a:gdLst>
                  <a:gd name="T0" fmla="*/ 67 w 67"/>
                  <a:gd name="T1" fmla="*/ 0 h 33"/>
                  <a:gd name="T2" fmla="*/ 52 w 67"/>
                  <a:gd name="T3" fmla="*/ 33 h 33"/>
                  <a:gd name="T4" fmla="*/ 45 w 67"/>
                  <a:gd name="T5" fmla="*/ 33 h 33"/>
                  <a:gd name="T6" fmla="*/ 34 w 67"/>
                  <a:gd name="T7" fmla="*/ 4 h 33"/>
                  <a:gd name="T8" fmla="*/ 22 w 67"/>
                  <a:gd name="T9" fmla="*/ 33 h 33"/>
                  <a:gd name="T10" fmla="*/ 15 w 67"/>
                  <a:gd name="T11" fmla="*/ 33 h 33"/>
                  <a:gd name="T12" fmla="*/ 0 w 67"/>
                  <a:gd name="T13" fmla="*/ 0 h 33"/>
                  <a:gd name="T14" fmla="*/ 7 w 67"/>
                  <a:gd name="T15" fmla="*/ 0 h 33"/>
                  <a:gd name="T16" fmla="*/ 19 w 67"/>
                  <a:gd name="T17" fmla="*/ 28 h 33"/>
                  <a:gd name="T18" fmla="*/ 31 w 67"/>
                  <a:gd name="T19" fmla="*/ 0 h 33"/>
                  <a:gd name="T20" fmla="*/ 38 w 67"/>
                  <a:gd name="T21" fmla="*/ 0 h 33"/>
                  <a:gd name="T22" fmla="*/ 50 w 67"/>
                  <a:gd name="T23" fmla="*/ 28 h 33"/>
                  <a:gd name="T24" fmla="*/ 60 w 67"/>
                  <a:gd name="T25" fmla="*/ 0 h 33"/>
                  <a:gd name="T26" fmla="*/ 67 w 67"/>
                  <a:gd name="T27"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7" h="33">
                    <a:moveTo>
                      <a:pt x="67" y="0"/>
                    </a:moveTo>
                    <a:lnTo>
                      <a:pt x="52" y="33"/>
                    </a:lnTo>
                    <a:lnTo>
                      <a:pt x="45" y="33"/>
                    </a:lnTo>
                    <a:lnTo>
                      <a:pt x="34" y="4"/>
                    </a:lnTo>
                    <a:lnTo>
                      <a:pt x="22" y="33"/>
                    </a:lnTo>
                    <a:lnTo>
                      <a:pt x="15" y="33"/>
                    </a:lnTo>
                    <a:lnTo>
                      <a:pt x="0" y="0"/>
                    </a:lnTo>
                    <a:lnTo>
                      <a:pt x="7" y="0"/>
                    </a:lnTo>
                    <a:lnTo>
                      <a:pt x="19" y="28"/>
                    </a:lnTo>
                    <a:lnTo>
                      <a:pt x="31" y="0"/>
                    </a:lnTo>
                    <a:lnTo>
                      <a:pt x="38" y="0"/>
                    </a:lnTo>
                    <a:lnTo>
                      <a:pt x="50" y="28"/>
                    </a:lnTo>
                    <a:lnTo>
                      <a:pt x="60" y="0"/>
                    </a:lnTo>
                    <a:lnTo>
                      <a:pt x="67" y="0"/>
                    </a:lnTo>
                    <a:close/>
                  </a:path>
                </a:pathLst>
              </a:custGeom>
              <a:solidFill>
                <a:srgbClr val="00539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4" name="Freeform 400"/>
              <p:cNvSpPr>
                <a:spLocks noEditPoints="1"/>
              </p:cNvSpPr>
              <p:nvPr/>
            </p:nvSpPr>
            <p:spPr bwMode="auto">
              <a:xfrm>
                <a:off x="3767337" y="2124825"/>
                <a:ext cx="53998" cy="37914"/>
              </a:xfrm>
              <a:custGeom>
                <a:avLst/>
                <a:gdLst>
                  <a:gd name="T0" fmla="*/ 47 w 47"/>
                  <a:gd name="T1" fmla="*/ 33 h 33"/>
                  <a:gd name="T2" fmla="*/ 38 w 47"/>
                  <a:gd name="T3" fmla="*/ 33 h 33"/>
                  <a:gd name="T4" fmla="*/ 33 w 47"/>
                  <a:gd name="T5" fmla="*/ 23 h 33"/>
                  <a:gd name="T6" fmla="*/ 12 w 47"/>
                  <a:gd name="T7" fmla="*/ 23 h 33"/>
                  <a:gd name="T8" fmla="*/ 7 w 47"/>
                  <a:gd name="T9" fmla="*/ 33 h 33"/>
                  <a:gd name="T10" fmla="*/ 0 w 47"/>
                  <a:gd name="T11" fmla="*/ 33 h 33"/>
                  <a:gd name="T12" fmla="*/ 19 w 47"/>
                  <a:gd name="T13" fmla="*/ 0 h 33"/>
                  <a:gd name="T14" fmla="*/ 26 w 47"/>
                  <a:gd name="T15" fmla="*/ 0 h 33"/>
                  <a:gd name="T16" fmla="*/ 47 w 47"/>
                  <a:gd name="T17" fmla="*/ 33 h 33"/>
                  <a:gd name="T18" fmla="*/ 31 w 47"/>
                  <a:gd name="T19" fmla="*/ 19 h 33"/>
                  <a:gd name="T20" fmla="*/ 21 w 47"/>
                  <a:gd name="T21" fmla="*/ 4 h 33"/>
                  <a:gd name="T22" fmla="*/ 14 w 47"/>
                  <a:gd name="T23" fmla="*/ 19 h 33"/>
                  <a:gd name="T24" fmla="*/ 31 w 47"/>
                  <a:gd name="T25" fmla="*/ 19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7" h="33">
                    <a:moveTo>
                      <a:pt x="47" y="33"/>
                    </a:moveTo>
                    <a:lnTo>
                      <a:pt x="38" y="33"/>
                    </a:lnTo>
                    <a:lnTo>
                      <a:pt x="33" y="23"/>
                    </a:lnTo>
                    <a:lnTo>
                      <a:pt x="12" y="23"/>
                    </a:lnTo>
                    <a:lnTo>
                      <a:pt x="7" y="33"/>
                    </a:lnTo>
                    <a:lnTo>
                      <a:pt x="0" y="33"/>
                    </a:lnTo>
                    <a:lnTo>
                      <a:pt x="19" y="0"/>
                    </a:lnTo>
                    <a:lnTo>
                      <a:pt x="26" y="0"/>
                    </a:lnTo>
                    <a:lnTo>
                      <a:pt x="47" y="33"/>
                    </a:lnTo>
                    <a:close/>
                    <a:moveTo>
                      <a:pt x="31" y="19"/>
                    </a:moveTo>
                    <a:lnTo>
                      <a:pt x="21" y="4"/>
                    </a:lnTo>
                    <a:lnTo>
                      <a:pt x="14" y="19"/>
                    </a:lnTo>
                    <a:lnTo>
                      <a:pt x="31" y="19"/>
                    </a:lnTo>
                    <a:close/>
                  </a:path>
                </a:pathLst>
              </a:custGeom>
              <a:solidFill>
                <a:srgbClr val="00539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5" name="Freeform 401"/>
              <p:cNvSpPr>
                <a:spLocks/>
              </p:cNvSpPr>
              <p:nvPr/>
            </p:nvSpPr>
            <p:spPr bwMode="auto">
              <a:xfrm>
                <a:off x="3827080" y="2124825"/>
                <a:ext cx="45956" cy="37914"/>
              </a:xfrm>
              <a:custGeom>
                <a:avLst/>
                <a:gdLst>
                  <a:gd name="T0" fmla="*/ 40 w 40"/>
                  <a:gd name="T1" fmla="*/ 33 h 33"/>
                  <a:gd name="T2" fmla="*/ 33 w 40"/>
                  <a:gd name="T3" fmla="*/ 33 h 33"/>
                  <a:gd name="T4" fmla="*/ 7 w 40"/>
                  <a:gd name="T5" fmla="*/ 7 h 33"/>
                  <a:gd name="T6" fmla="*/ 7 w 40"/>
                  <a:gd name="T7" fmla="*/ 33 h 33"/>
                  <a:gd name="T8" fmla="*/ 0 w 40"/>
                  <a:gd name="T9" fmla="*/ 33 h 33"/>
                  <a:gd name="T10" fmla="*/ 0 w 40"/>
                  <a:gd name="T11" fmla="*/ 0 h 33"/>
                  <a:gd name="T12" fmla="*/ 7 w 40"/>
                  <a:gd name="T13" fmla="*/ 0 h 33"/>
                  <a:gd name="T14" fmla="*/ 33 w 40"/>
                  <a:gd name="T15" fmla="*/ 26 h 33"/>
                  <a:gd name="T16" fmla="*/ 33 w 40"/>
                  <a:gd name="T17" fmla="*/ 0 h 33"/>
                  <a:gd name="T18" fmla="*/ 40 w 40"/>
                  <a:gd name="T19" fmla="*/ 0 h 33"/>
                  <a:gd name="T20" fmla="*/ 40 w 40"/>
                  <a:gd name="T21" fmla="*/ 3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 h="33">
                    <a:moveTo>
                      <a:pt x="40" y="33"/>
                    </a:moveTo>
                    <a:lnTo>
                      <a:pt x="33" y="33"/>
                    </a:lnTo>
                    <a:lnTo>
                      <a:pt x="7" y="7"/>
                    </a:lnTo>
                    <a:lnTo>
                      <a:pt x="7" y="33"/>
                    </a:lnTo>
                    <a:lnTo>
                      <a:pt x="0" y="33"/>
                    </a:lnTo>
                    <a:lnTo>
                      <a:pt x="0" y="0"/>
                    </a:lnTo>
                    <a:lnTo>
                      <a:pt x="7" y="0"/>
                    </a:lnTo>
                    <a:lnTo>
                      <a:pt x="33" y="26"/>
                    </a:lnTo>
                    <a:lnTo>
                      <a:pt x="33" y="0"/>
                    </a:lnTo>
                    <a:lnTo>
                      <a:pt x="40" y="0"/>
                    </a:lnTo>
                    <a:lnTo>
                      <a:pt x="40" y="33"/>
                    </a:lnTo>
                    <a:close/>
                  </a:path>
                </a:pathLst>
              </a:custGeom>
              <a:solidFill>
                <a:srgbClr val="00539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6" name="Freeform 402"/>
              <p:cNvSpPr>
                <a:spLocks noEditPoints="1"/>
              </p:cNvSpPr>
              <p:nvPr/>
            </p:nvSpPr>
            <p:spPr bwMode="auto">
              <a:xfrm>
                <a:off x="3886823" y="2124825"/>
                <a:ext cx="49403" cy="37914"/>
              </a:xfrm>
              <a:custGeom>
                <a:avLst/>
                <a:gdLst>
                  <a:gd name="T0" fmla="*/ 0 w 18"/>
                  <a:gd name="T1" fmla="*/ 0 h 14"/>
                  <a:gd name="T2" fmla="*/ 7 w 18"/>
                  <a:gd name="T3" fmla="*/ 0 h 14"/>
                  <a:gd name="T4" fmla="*/ 18 w 18"/>
                  <a:gd name="T5" fmla="*/ 7 h 14"/>
                  <a:gd name="T6" fmla="*/ 7 w 18"/>
                  <a:gd name="T7" fmla="*/ 14 h 14"/>
                  <a:gd name="T8" fmla="*/ 0 w 18"/>
                  <a:gd name="T9" fmla="*/ 14 h 14"/>
                  <a:gd name="T10" fmla="*/ 0 w 18"/>
                  <a:gd name="T11" fmla="*/ 0 h 14"/>
                  <a:gd name="T12" fmla="*/ 3 w 18"/>
                  <a:gd name="T13" fmla="*/ 12 h 14"/>
                  <a:gd name="T14" fmla="*/ 7 w 18"/>
                  <a:gd name="T15" fmla="*/ 12 h 14"/>
                  <a:gd name="T16" fmla="*/ 13 w 18"/>
                  <a:gd name="T17" fmla="*/ 11 h 14"/>
                  <a:gd name="T18" fmla="*/ 15 w 18"/>
                  <a:gd name="T19" fmla="*/ 7 h 14"/>
                  <a:gd name="T20" fmla="*/ 13 w 18"/>
                  <a:gd name="T21" fmla="*/ 3 h 14"/>
                  <a:gd name="T22" fmla="*/ 7 w 18"/>
                  <a:gd name="T23" fmla="*/ 2 h 14"/>
                  <a:gd name="T24" fmla="*/ 3 w 18"/>
                  <a:gd name="T25" fmla="*/ 2 h 14"/>
                  <a:gd name="T26" fmla="*/ 3 w 18"/>
                  <a:gd name="T27" fmla="*/ 12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8" h="14">
                    <a:moveTo>
                      <a:pt x="0" y="0"/>
                    </a:moveTo>
                    <a:cubicBezTo>
                      <a:pt x="7" y="0"/>
                      <a:pt x="7" y="0"/>
                      <a:pt x="7" y="0"/>
                    </a:cubicBezTo>
                    <a:cubicBezTo>
                      <a:pt x="14" y="0"/>
                      <a:pt x="18" y="3"/>
                      <a:pt x="18" y="7"/>
                    </a:cubicBezTo>
                    <a:cubicBezTo>
                      <a:pt x="18" y="12"/>
                      <a:pt x="14" y="14"/>
                      <a:pt x="7" y="14"/>
                    </a:cubicBezTo>
                    <a:cubicBezTo>
                      <a:pt x="0" y="14"/>
                      <a:pt x="0" y="14"/>
                      <a:pt x="0" y="14"/>
                    </a:cubicBezTo>
                    <a:lnTo>
                      <a:pt x="0" y="0"/>
                    </a:lnTo>
                    <a:close/>
                    <a:moveTo>
                      <a:pt x="3" y="12"/>
                    </a:moveTo>
                    <a:cubicBezTo>
                      <a:pt x="7" y="12"/>
                      <a:pt x="7" y="12"/>
                      <a:pt x="7" y="12"/>
                    </a:cubicBezTo>
                    <a:cubicBezTo>
                      <a:pt x="10" y="12"/>
                      <a:pt x="12" y="12"/>
                      <a:pt x="13" y="11"/>
                    </a:cubicBezTo>
                    <a:cubicBezTo>
                      <a:pt x="14" y="10"/>
                      <a:pt x="15" y="9"/>
                      <a:pt x="15" y="7"/>
                    </a:cubicBezTo>
                    <a:cubicBezTo>
                      <a:pt x="15" y="5"/>
                      <a:pt x="14" y="4"/>
                      <a:pt x="13" y="3"/>
                    </a:cubicBezTo>
                    <a:cubicBezTo>
                      <a:pt x="12" y="2"/>
                      <a:pt x="10" y="2"/>
                      <a:pt x="7" y="2"/>
                    </a:cubicBezTo>
                    <a:cubicBezTo>
                      <a:pt x="3" y="2"/>
                      <a:pt x="3" y="2"/>
                      <a:pt x="3" y="2"/>
                    </a:cubicBezTo>
                    <a:lnTo>
                      <a:pt x="3" y="12"/>
                    </a:lnTo>
                    <a:close/>
                  </a:path>
                </a:pathLst>
              </a:custGeom>
              <a:solidFill>
                <a:srgbClr val="00539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7" name="Freeform 403"/>
              <p:cNvSpPr>
                <a:spLocks noEditPoints="1"/>
              </p:cNvSpPr>
              <p:nvPr/>
            </p:nvSpPr>
            <p:spPr bwMode="auto">
              <a:xfrm>
                <a:off x="3940821" y="2124825"/>
                <a:ext cx="55147" cy="37914"/>
              </a:xfrm>
              <a:custGeom>
                <a:avLst/>
                <a:gdLst>
                  <a:gd name="T0" fmla="*/ 48 w 48"/>
                  <a:gd name="T1" fmla="*/ 33 h 33"/>
                  <a:gd name="T2" fmla="*/ 38 w 48"/>
                  <a:gd name="T3" fmla="*/ 33 h 33"/>
                  <a:gd name="T4" fmla="*/ 34 w 48"/>
                  <a:gd name="T5" fmla="*/ 23 h 33"/>
                  <a:gd name="T6" fmla="*/ 12 w 48"/>
                  <a:gd name="T7" fmla="*/ 23 h 33"/>
                  <a:gd name="T8" fmla="*/ 8 w 48"/>
                  <a:gd name="T9" fmla="*/ 33 h 33"/>
                  <a:gd name="T10" fmla="*/ 0 w 48"/>
                  <a:gd name="T11" fmla="*/ 33 h 33"/>
                  <a:gd name="T12" fmla="*/ 19 w 48"/>
                  <a:gd name="T13" fmla="*/ 0 h 33"/>
                  <a:gd name="T14" fmla="*/ 26 w 48"/>
                  <a:gd name="T15" fmla="*/ 0 h 33"/>
                  <a:gd name="T16" fmla="*/ 48 w 48"/>
                  <a:gd name="T17" fmla="*/ 33 h 33"/>
                  <a:gd name="T18" fmla="*/ 31 w 48"/>
                  <a:gd name="T19" fmla="*/ 19 h 33"/>
                  <a:gd name="T20" fmla="*/ 22 w 48"/>
                  <a:gd name="T21" fmla="*/ 4 h 33"/>
                  <a:gd name="T22" fmla="*/ 15 w 48"/>
                  <a:gd name="T23" fmla="*/ 19 h 33"/>
                  <a:gd name="T24" fmla="*/ 31 w 48"/>
                  <a:gd name="T25" fmla="*/ 19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8" h="33">
                    <a:moveTo>
                      <a:pt x="48" y="33"/>
                    </a:moveTo>
                    <a:lnTo>
                      <a:pt x="38" y="33"/>
                    </a:lnTo>
                    <a:lnTo>
                      <a:pt x="34" y="23"/>
                    </a:lnTo>
                    <a:lnTo>
                      <a:pt x="12" y="23"/>
                    </a:lnTo>
                    <a:lnTo>
                      <a:pt x="8" y="33"/>
                    </a:lnTo>
                    <a:lnTo>
                      <a:pt x="0" y="33"/>
                    </a:lnTo>
                    <a:lnTo>
                      <a:pt x="19" y="0"/>
                    </a:lnTo>
                    <a:lnTo>
                      <a:pt x="26" y="0"/>
                    </a:lnTo>
                    <a:lnTo>
                      <a:pt x="48" y="33"/>
                    </a:lnTo>
                    <a:close/>
                    <a:moveTo>
                      <a:pt x="31" y="19"/>
                    </a:moveTo>
                    <a:lnTo>
                      <a:pt x="22" y="4"/>
                    </a:lnTo>
                    <a:lnTo>
                      <a:pt x="15" y="19"/>
                    </a:lnTo>
                    <a:lnTo>
                      <a:pt x="31" y="19"/>
                    </a:lnTo>
                    <a:close/>
                  </a:path>
                </a:pathLst>
              </a:custGeom>
              <a:solidFill>
                <a:srgbClr val="00539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8" name="Freeform 404"/>
              <p:cNvSpPr>
                <a:spLocks/>
              </p:cNvSpPr>
              <p:nvPr/>
            </p:nvSpPr>
            <p:spPr bwMode="auto">
              <a:xfrm>
                <a:off x="4022392" y="2124825"/>
                <a:ext cx="51701" cy="37914"/>
              </a:xfrm>
              <a:custGeom>
                <a:avLst/>
                <a:gdLst>
                  <a:gd name="T0" fmla="*/ 10 w 19"/>
                  <a:gd name="T1" fmla="*/ 14 h 14"/>
                  <a:gd name="T2" fmla="*/ 2 w 19"/>
                  <a:gd name="T3" fmla="*/ 12 h 14"/>
                  <a:gd name="T4" fmla="*/ 0 w 19"/>
                  <a:gd name="T5" fmla="*/ 7 h 14"/>
                  <a:gd name="T6" fmla="*/ 2 w 19"/>
                  <a:gd name="T7" fmla="*/ 2 h 14"/>
                  <a:gd name="T8" fmla="*/ 10 w 19"/>
                  <a:gd name="T9" fmla="*/ 0 h 14"/>
                  <a:gd name="T10" fmla="*/ 16 w 19"/>
                  <a:gd name="T11" fmla="*/ 1 h 14"/>
                  <a:gd name="T12" fmla="*/ 19 w 19"/>
                  <a:gd name="T13" fmla="*/ 4 h 14"/>
                  <a:gd name="T14" fmla="*/ 16 w 19"/>
                  <a:gd name="T15" fmla="*/ 4 h 14"/>
                  <a:gd name="T16" fmla="*/ 14 w 19"/>
                  <a:gd name="T17" fmla="*/ 2 h 14"/>
                  <a:gd name="T18" fmla="*/ 10 w 19"/>
                  <a:gd name="T19" fmla="*/ 2 h 14"/>
                  <a:gd name="T20" fmla="*/ 4 w 19"/>
                  <a:gd name="T21" fmla="*/ 3 h 14"/>
                  <a:gd name="T22" fmla="*/ 2 w 19"/>
                  <a:gd name="T23" fmla="*/ 7 h 14"/>
                  <a:gd name="T24" fmla="*/ 4 w 19"/>
                  <a:gd name="T25" fmla="*/ 11 h 14"/>
                  <a:gd name="T26" fmla="*/ 10 w 19"/>
                  <a:gd name="T27" fmla="*/ 13 h 14"/>
                  <a:gd name="T28" fmla="*/ 17 w 19"/>
                  <a:gd name="T29" fmla="*/ 11 h 14"/>
                  <a:gd name="T30" fmla="*/ 17 w 19"/>
                  <a:gd name="T31" fmla="*/ 9 h 14"/>
                  <a:gd name="T32" fmla="*/ 11 w 19"/>
                  <a:gd name="T33" fmla="*/ 9 h 14"/>
                  <a:gd name="T34" fmla="*/ 11 w 19"/>
                  <a:gd name="T35" fmla="*/ 7 h 14"/>
                  <a:gd name="T36" fmla="*/ 19 w 19"/>
                  <a:gd name="T37" fmla="*/ 7 h 14"/>
                  <a:gd name="T38" fmla="*/ 19 w 19"/>
                  <a:gd name="T39" fmla="*/ 14 h 14"/>
                  <a:gd name="T40" fmla="*/ 17 w 19"/>
                  <a:gd name="T41" fmla="*/ 14 h 14"/>
                  <a:gd name="T42" fmla="*/ 17 w 19"/>
                  <a:gd name="T43" fmla="*/ 13 h 14"/>
                  <a:gd name="T44" fmla="*/ 10 w 19"/>
                  <a:gd name="T45"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9" h="14">
                    <a:moveTo>
                      <a:pt x="10" y="14"/>
                    </a:moveTo>
                    <a:cubicBezTo>
                      <a:pt x="7" y="14"/>
                      <a:pt x="4" y="14"/>
                      <a:pt x="2" y="12"/>
                    </a:cubicBezTo>
                    <a:cubicBezTo>
                      <a:pt x="0" y="11"/>
                      <a:pt x="0" y="9"/>
                      <a:pt x="0" y="7"/>
                    </a:cubicBezTo>
                    <a:cubicBezTo>
                      <a:pt x="0" y="5"/>
                      <a:pt x="0" y="3"/>
                      <a:pt x="2" y="2"/>
                    </a:cubicBezTo>
                    <a:cubicBezTo>
                      <a:pt x="4" y="1"/>
                      <a:pt x="7" y="0"/>
                      <a:pt x="10" y="0"/>
                    </a:cubicBezTo>
                    <a:cubicBezTo>
                      <a:pt x="12" y="0"/>
                      <a:pt x="14" y="0"/>
                      <a:pt x="16" y="1"/>
                    </a:cubicBezTo>
                    <a:cubicBezTo>
                      <a:pt x="18" y="2"/>
                      <a:pt x="19" y="3"/>
                      <a:pt x="19" y="4"/>
                    </a:cubicBezTo>
                    <a:cubicBezTo>
                      <a:pt x="16" y="4"/>
                      <a:pt x="16" y="4"/>
                      <a:pt x="16" y="4"/>
                    </a:cubicBezTo>
                    <a:cubicBezTo>
                      <a:pt x="16" y="4"/>
                      <a:pt x="15" y="3"/>
                      <a:pt x="14" y="2"/>
                    </a:cubicBezTo>
                    <a:cubicBezTo>
                      <a:pt x="13" y="2"/>
                      <a:pt x="12" y="2"/>
                      <a:pt x="10" y="2"/>
                    </a:cubicBezTo>
                    <a:cubicBezTo>
                      <a:pt x="8" y="2"/>
                      <a:pt x="6" y="2"/>
                      <a:pt x="4" y="3"/>
                    </a:cubicBezTo>
                    <a:cubicBezTo>
                      <a:pt x="3" y="4"/>
                      <a:pt x="2" y="5"/>
                      <a:pt x="2" y="7"/>
                    </a:cubicBezTo>
                    <a:cubicBezTo>
                      <a:pt x="2" y="9"/>
                      <a:pt x="3" y="10"/>
                      <a:pt x="4" y="11"/>
                    </a:cubicBezTo>
                    <a:cubicBezTo>
                      <a:pt x="6" y="12"/>
                      <a:pt x="8" y="13"/>
                      <a:pt x="10" y="13"/>
                    </a:cubicBezTo>
                    <a:cubicBezTo>
                      <a:pt x="13" y="13"/>
                      <a:pt x="15" y="12"/>
                      <a:pt x="17" y="11"/>
                    </a:cubicBezTo>
                    <a:cubicBezTo>
                      <a:pt x="17" y="9"/>
                      <a:pt x="17" y="9"/>
                      <a:pt x="17" y="9"/>
                    </a:cubicBezTo>
                    <a:cubicBezTo>
                      <a:pt x="11" y="9"/>
                      <a:pt x="11" y="9"/>
                      <a:pt x="11" y="9"/>
                    </a:cubicBezTo>
                    <a:cubicBezTo>
                      <a:pt x="11" y="7"/>
                      <a:pt x="11" y="7"/>
                      <a:pt x="11" y="7"/>
                    </a:cubicBezTo>
                    <a:cubicBezTo>
                      <a:pt x="19" y="7"/>
                      <a:pt x="19" y="7"/>
                      <a:pt x="19" y="7"/>
                    </a:cubicBezTo>
                    <a:cubicBezTo>
                      <a:pt x="19" y="14"/>
                      <a:pt x="19" y="14"/>
                      <a:pt x="19" y="14"/>
                    </a:cubicBezTo>
                    <a:cubicBezTo>
                      <a:pt x="17" y="14"/>
                      <a:pt x="17" y="14"/>
                      <a:pt x="17" y="14"/>
                    </a:cubicBezTo>
                    <a:cubicBezTo>
                      <a:pt x="17" y="13"/>
                      <a:pt x="17" y="13"/>
                      <a:pt x="17" y="13"/>
                    </a:cubicBezTo>
                    <a:cubicBezTo>
                      <a:pt x="15" y="14"/>
                      <a:pt x="13" y="14"/>
                      <a:pt x="10" y="14"/>
                    </a:cubicBezTo>
                    <a:close/>
                  </a:path>
                </a:pathLst>
              </a:custGeom>
              <a:solidFill>
                <a:srgbClr val="00539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9" name="Freeform 405"/>
              <p:cNvSpPr>
                <a:spLocks noEditPoints="1"/>
              </p:cNvSpPr>
              <p:nvPr/>
            </p:nvSpPr>
            <p:spPr bwMode="auto">
              <a:xfrm>
                <a:off x="4087880" y="2124825"/>
                <a:ext cx="49403" cy="37914"/>
              </a:xfrm>
              <a:custGeom>
                <a:avLst/>
                <a:gdLst>
                  <a:gd name="T0" fmla="*/ 18 w 18"/>
                  <a:gd name="T1" fmla="*/ 14 h 14"/>
                  <a:gd name="T2" fmla="*/ 15 w 18"/>
                  <a:gd name="T3" fmla="*/ 14 h 14"/>
                  <a:gd name="T4" fmla="*/ 13 w 18"/>
                  <a:gd name="T5" fmla="*/ 10 h 14"/>
                  <a:gd name="T6" fmla="*/ 11 w 18"/>
                  <a:gd name="T7" fmla="*/ 9 h 14"/>
                  <a:gd name="T8" fmla="*/ 8 w 18"/>
                  <a:gd name="T9" fmla="*/ 8 h 14"/>
                  <a:gd name="T10" fmla="*/ 3 w 18"/>
                  <a:gd name="T11" fmla="*/ 8 h 14"/>
                  <a:gd name="T12" fmla="*/ 3 w 18"/>
                  <a:gd name="T13" fmla="*/ 14 h 14"/>
                  <a:gd name="T14" fmla="*/ 0 w 18"/>
                  <a:gd name="T15" fmla="*/ 14 h 14"/>
                  <a:gd name="T16" fmla="*/ 0 w 18"/>
                  <a:gd name="T17" fmla="*/ 0 h 14"/>
                  <a:gd name="T18" fmla="*/ 10 w 18"/>
                  <a:gd name="T19" fmla="*/ 0 h 14"/>
                  <a:gd name="T20" fmla="*/ 14 w 18"/>
                  <a:gd name="T21" fmla="*/ 1 h 14"/>
                  <a:gd name="T22" fmla="*/ 16 w 18"/>
                  <a:gd name="T23" fmla="*/ 2 h 14"/>
                  <a:gd name="T24" fmla="*/ 17 w 18"/>
                  <a:gd name="T25" fmla="*/ 4 h 14"/>
                  <a:gd name="T26" fmla="*/ 16 w 18"/>
                  <a:gd name="T27" fmla="*/ 7 h 14"/>
                  <a:gd name="T28" fmla="*/ 12 w 18"/>
                  <a:gd name="T29" fmla="*/ 8 h 14"/>
                  <a:gd name="T30" fmla="*/ 12 w 18"/>
                  <a:gd name="T31" fmla="*/ 8 h 14"/>
                  <a:gd name="T32" fmla="*/ 16 w 18"/>
                  <a:gd name="T33" fmla="*/ 10 h 14"/>
                  <a:gd name="T34" fmla="*/ 18 w 18"/>
                  <a:gd name="T35" fmla="*/ 14 h 14"/>
                  <a:gd name="T36" fmla="*/ 3 w 18"/>
                  <a:gd name="T37" fmla="*/ 7 h 14"/>
                  <a:gd name="T38" fmla="*/ 9 w 18"/>
                  <a:gd name="T39" fmla="*/ 7 h 14"/>
                  <a:gd name="T40" fmla="*/ 13 w 18"/>
                  <a:gd name="T41" fmla="*/ 6 h 14"/>
                  <a:gd name="T42" fmla="*/ 14 w 18"/>
                  <a:gd name="T43" fmla="*/ 4 h 14"/>
                  <a:gd name="T44" fmla="*/ 10 w 18"/>
                  <a:gd name="T45" fmla="*/ 2 h 14"/>
                  <a:gd name="T46" fmla="*/ 3 w 18"/>
                  <a:gd name="T47" fmla="*/ 2 h 14"/>
                  <a:gd name="T48" fmla="*/ 3 w 18"/>
                  <a:gd name="T49" fmla="*/ 7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 h="14">
                    <a:moveTo>
                      <a:pt x="18" y="14"/>
                    </a:moveTo>
                    <a:cubicBezTo>
                      <a:pt x="15" y="14"/>
                      <a:pt x="15" y="14"/>
                      <a:pt x="15" y="14"/>
                    </a:cubicBezTo>
                    <a:cubicBezTo>
                      <a:pt x="13" y="10"/>
                      <a:pt x="13" y="10"/>
                      <a:pt x="13" y="10"/>
                    </a:cubicBezTo>
                    <a:cubicBezTo>
                      <a:pt x="12" y="10"/>
                      <a:pt x="12" y="9"/>
                      <a:pt x="11" y="9"/>
                    </a:cubicBezTo>
                    <a:cubicBezTo>
                      <a:pt x="10" y="8"/>
                      <a:pt x="9" y="8"/>
                      <a:pt x="8" y="8"/>
                    </a:cubicBezTo>
                    <a:cubicBezTo>
                      <a:pt x="3" y="8"/>
                      <a:pt x="3" y="8"/>
                      <a:pt x="3" y="8"/>
                    </a:cubicBezTo>
                    <a:cubicBezTo>
                      <a:pt x="3" y="14"/>
                      <a:pt x="3" y="14"/>
                      <a:pt x="3" y="14"/>
                    </a:cubicBezTo>
                    <a:cubicBezTo>
                      <a:pt x="0" y="14"/>
                      <a:pt x="0" y="14"/>
                      <a:pt x="0" y="14"/>
                    </a:cubicBezTo>
                    <a:cubicBezTo>
                      <a:pt x="0" y="0"/>
                      <a:pt x="0" y="0"/>
                      <a:pt x="0" y="0"/>
                    </a:cubicBezTo>
                    <a:cubicBezTo>
                      <a:pt x="10" y="0"/>
                      <a:pt x="10" y="0"/>
                      <a:pt x="10" y="0"/>
                    </a:cubicBezTo>
                    <a:cubicBezTo>
                      <a:pt x="11" y="0"/>
                      <a:pt x="13" y="0"/>
                      <a:pt x="14" y="1"/>
                    </a:cubicBezTo>
                    <a:cubicBezTo>
                      <a:pt x="15" y="1"/>
                      <a:pt x="16" y="1"/>
                      <a:pt x="16" y="2"/>
                    </a:cubicBezTo>
                    <a:cubicBezTo>
                      <a:pt x="17" y="3"/>
                      <a:pt x="17" y="3"/>
                      <a:pt x="17" y="4"/>
                    </a:cubicBezTo>
                    <a:cubicBezTo>
                      <a:pt x="17" y="5"/>
                      <a:pt x="17" y="6"/>
                      <a:pt x="16" y="7"/>
                    </a:cubicBezTo>
                    <a:cubicBezTo>
                      <a:pt x="15" y="7"/>
                      <a:pt x="14" y="8"/>
                      <a:pt x="12" y="8"/>
                    </a:cubicBezTo>
                    <a:cubicBezTo>
                      <a:pt x="12" y="8"/>
                      <a:pt x="12" y="8"/>
                      <a:pt x="12" y="8"/>
                    </a:cubicBezTo>
                    <a:cubicBezTo>
                      <a:pt x="14" y="8"/>
                      <a:pt x="15" y="9"/>
                      <a:pt x="16" y="10"/>
                    </a:cubicBezTo>
                    <a:lnTo>
                      <a:pt x="18" y="14"/>
                    </a:lnTo>
                    <a:close/>
                    <a:moveTo>
                      <a:pt x="3" y="7"/>
                    </a:moveTo>
                    <a:cubicBezTo>
                      <a:pt x="9" y="7"/>
                      <a:pt x="9" y="7"/>
                      <a:pt x="9" y="7"/>
                    </a:cubicBezTo>
                    <a:cubicBezTo>
                      <a:pt x="11" y="7"/>
                      <a:pt x="12" y="6"/>
                      <a:pt x="13" y="6"/>
                    </a:cubicBezTo>
                    <a:cubicBezTo>
                      <a:pt x="14" y="6"/>
                      <a:pt x="14" y="5"/>
                      <a:pt x="14" y="4"/>
                    </a:cubicBezTo>
                    <a:cubicBezTo>
                      <a:pt x="14" y="3"/>
                      <a:pt x="13" y="2"/>
                      <a:pt x="10" y="2"/>
                    </a:cubicBezTo>
                    <a:cubicBezTo>
                      <a:pt x="3" y="2"/>
                      <a:pt x="3" y="2"/>
                      <a:pt x="3" y="2"/>
                    </a:cubicBezTo>
                    <a:lnTo>
                      <a:pt x="3" y="7"/>
                    </a:lnTo>
                    <a:close/>
                  </a:path>
                </a:pathLst>
              </a:custGeom>
              <a:solidFill>
                <a:srgbClr val="00539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0" name="Freeform 407"/>
              <p:cNvSpPr>
                <a:spLocks noEditPoints="1"/>
              </p:cNvSpPr>
              <p:nvPr/>
            </p:nvSpPr>
            <p:spPr bwMode="auto">
              <a:xfrm>
                <a:off x="4145324" y="2124825"/>
                <a:ext cx="53998" cy="37914"/>
              </a:xfrm>
              <a:custGeom>
                <a:avLst/>
                <a:gdLst>
                  <a:gd name="T0" fmla="*/ 10 w 20"/>
                  <a:gd name="T1" fmla="*/ 0 h 14"/>
                  <a:gd name="T2" fmla="*/ 18 w 20"/>
                  <a:gd name="T3" fmla="*/ 2 h 14"/>
                  <a:gd name="T4" fmla="*/ 20 w 20"/>
                  <a:gd name="T5" fmla="*/ 7 h 14"/>
                  <a:gd name="T6" fmla="*/ 18 w 20"/>
                  <a:gd name="T7" fmla="*/ 12 h 14"/>
                  <a:gd name="T8" fmla="*/ 10 w 20"/>
                  <a:gd name="T9" fmla="*/ 14 h 14"/>
                  <a:gd name="T10" fmla="*/ 3 w 20"/>
                  <a:gd name="T11" fmla="*/ 12 h 14"/>
                  <a:gd name="T12" fmla="*/ 0 w 20"/>
                  <a:gd name="T13" fmla="*/ 7 h 14"/>
                  <a:gd name="T14" fmla="*/ 3 w 20"/>
                  <a:gd name="T15" fmla="*/ 2 h 14"/>
                  <a:gd name="T16" fmla="*/ 10 w 20"/>
                  <a:gd name="T17" fmla="*/ 0 h 14"/>
                  <a:gd name="T18" fmla="*/ 10 w 20"/>
                  <a:gd name="T19" fmla="*/ 13 h 14"/>
                  <a:gd name="T20" fmla="*/ 15 w 20"/>
                  <a:gd name="T21" fmla="*/ 11 h 14"/>
                  <a:gd name="T22" fmla="*/ 18 w 20"/>
                  <a:gd name="T23" fmla="*/ 7 h 14"/>
                  <a:gd name="T24" fmla="*/ 15 w 20"/>
                  <a:gd name="T25" fmla="*/ 3 h 14"/>
                  <a:gd name="T26" fmla="*/ 10 w 20"/>
                  <a:gd name="T27" fmla="*/ 2 h 14"/>
                  <a:gd name="T28" fmla="*/ 5 w 20"/>
                  <a:gd name="T29" fmla="*/ 3 h 14"/>
                  <a:gd name="T30" fmla="*/ 3 w 20"/>
                  <a:gd name="T31" fmla="*/ 7 h 14"/>
                  <a:gd name="T32" fmla="*/ 5 w 20"/>
                  <a:gd name="T33" fmla="*/ 11 h 14"/>
                  <a:gd name="T34" fmla="*/ 10 w 20"/>
                  <a:gd name="T35" fmla="*/ 1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 h="14">
                    <a:moveTo>
                      <a:pt x="10" y="0"/>
                    </a:moveTo>
                    <a:cubicBezTo>
                      <a:pt x="13" y="0"/>
                      <a:pt x="16" y="1"/>
                      <a:pt x="18" y="2"/>
                    </a:cubicBezTo>
                    <a:cubicBezTo>
                      <a:pt x="19" y="3"/>
                      <a:pt x="20" y="5"/>
                      <a:pt x="20" y="7"/>
                    </a:cubicBezTo>
                    <a:cubicBezTo>
                      <a:pt x="20" y="9"/>
                      <a:pt x="19" y="11"/>
                      <a:pt x="18" y="12"/>
                    </a:cubicBezTo>
                    <a:cubicBezTo>
                      <a:pt x="16" y="14"/>
                      <a:pt x="13" y="14"/>
                      <a:pt x="10" y="14"/>
                    </a:cubicBezTo>
                    <a:cubicBezTo>
                      <a:pt x="7" y="14"/>
                      <a:pt x="5" y="14"/>
                      <a:pt x="3" y="12"/>
                    </a:cubicBezTo>
                    <a:cubicBezTo>
                      <a:pt x="1" y="11"/>
                      <a:pt x="0" y="9"/>
                      <a:pt x="0" y="7"/>
                    </a:cubicBezTo>
                    <a:cubicBezTo>
                      <a:pt x="0" y="5"/>
                      <a:pt x="1" y="3"/>
                      <a:pt x="3" y="2"/>
                    </a:cubicBezTo>
                    <a:cubicBezTo>
                      <a:pt x="5" y="1"/>
                      <a:pt x="7" y="0"/>
                      <a:pt x="10" y="0"/>
                    </a:cubicBezTo>
                    <a:close/>
                    <a:moveTo>
                      <a:pt x="10" y="13"/>
                    </a:moveTo>
                    <a:cubicBezTo>
                      <a:pt x="12" y="13"/>
                      <a:pt x="14" y="12"/>
                      <a:pt x="15" y="11"/>
                    </a:cubicBezTo>
                    <a:cubicBezTo>
                      <a:pt x="17" y="10"/>
                      <a:pt x="18" y="9"/>
                      <a:pt x="18" y="7"/>
                    </a:cubicBezTo>
                    <a:cubicBezTo>
                      <a:pt x="18" y="5"/>
                      <a:pt x="17" y="4"/>
                      <a:pt x="15" y="3"/>
                    </a:cubicBezTo>
                    <a:cubicBezTo>
                      <a:pt x="14" y="2"/>
                      <a:pt x="12" y="2"/>
                      <a:pt x="10" y="2"/>
                    </a:cubicBezTo>
                    <a:cubicBezTo>
                      <a:pt x="8" y="2"/>
                      <a:pt x="6" y="2"/>
                      <a:pt x="5" y="3"/>
                    </a:cubicBezTo>
                    <a:cubicBezTo>
                      <a:pt x="4" y="4"/>
                      <a:pt x="3" y="5"/>
                      <a:pt x="3" y="7"/>
                    </a:cubicBezTo>
                    <a:cubicBezTo>
                      <a:pt x="3" y="9"/>
                      <a:pt x="4" y="10"/>
                      <a:pt x="5" y="11"/>
                    </a:cubicBezTo>
                    <a:cubicBezTo>
                      <a:pt x="6" y="12"/>
                      <a:pt x="8" y="13"/>
                      <a:pt x="10" y="13"/>
                    </a:cubicBezTo>
                    <a:close/>
                  </a:path>
                </a:pathLst>
              </a:custGeom>
              <a:solidFill>
                <a:srgbClr val="00539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1" name="Freeform 408"/>
              <p:cNvSpPr>
                <a:spLocks/>
              </p:cNvSpPr>
              <p:nvPr/>
            </p:nvSpPr>
            <p:spPr bwMode="auto">
              <a:xfrm>
                <a:off x="4213109" y="2124825"/>
                <a:ext cx="43658" cy="37914"/>
              </a:xfrm>
              <a:custGeom>
                <a:avLst/>
                <a:gdLst>
                  <a:gd name="T0" fmla="*/ 8 w 16"/>
                  <a:gd name="T1" fmla="*/ 14 h 14"/>
                  <a:gd name="T2" fmla="*/ 2 w 16"/>
                  <a:gd name="T3" fmla="*/ 13 h 14"/>
                  <a:gd name="T4" fmla="*/ 0 w 16"/>
                  <a:gd name="T5" fmla="*/ 11 h 14"/>
                  <a:gd name="T6" fmla="*/ 0 w 16"/>
                  <a:gd name="T7" fmla="*/ 8 h 14"/>
                  <a:gd name="T8" fmla="*/ 0 w 16"/>
                  <a:gd name="T9" fmla="*/ 0 h 14"/>
                  <a:gd name="T10" fmla="*/ 2 w 16"/>
                  <a:gd name="T11" fmla="*/ 0 h 14"/>
                  <a:gd name="T12" fmla="*/ 2 w 16"/>
                  <a:gd name="T13" fmla="*/ 8 h 14"/>
                  <a:gd name="T14" fmla="*/ 4 w 16"/>
                  <a:gd name="T15" fmla="*/ 12 h 14"/>
                  <a:gd name="T16" fmla="*/ 8 w 16"/>
                  <a:gd name="T17" fmla="*/ 13 h 14"/>
                  <a:gd name="T18" fmla="*/ 12 w 16"/>
                  <a:gd name="T19" fmla="*/ 12 h 14"/>
                  <a:gd name="T20" fmla="*/ 13 w 16"/>
                  <a:gd name="T21" fmla="*/ 8 h 14"/>
                  <a:gd name="T22" fmla="*/ 13 w 16"/>
                  <a:gd name="T23" fmla="*/ 0 h 14"/>
                  <a:gd name="T24" fmla="*/ 16 w 16"/>
                  <a:gd name="T25" fmla="*/ 0 h 14"/>
                  <a:gd name="T26" fmla="*/ 16 w 16"/>
                  <a:gd name="T27" fmla="*/ 8 h 14"/>
                  <a:gd name="T28" fmla="*/ 15 w 16"/>
                  <a:gd name="T29" fmla="*/ 12 h 14"/>
                  <a:gd name="T30" fmla="*/ 13 w 16"/>
                  <a:gd name="T31" fmla="*/ 14 h 14"/>
                  <a:gd name="T32" fmla="*/ 8 w 16"/>
                  <a:gd name="T33"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 h="14">
                    <a:moveTo>
                      <a:pt x="8" y="14"/>
                    </a:moveTo>
                    <a:cubicBezTo>
                      <a:pt x="5" y="14"/>
                      <a:pt x="4" y="14"/>
                      <a:pt x="2" y="13"/>
                    </a:cubicBezTo>
                    <a:cubicBezTo>
                      <a:pt x="1" y="13"/>
                      <a:pt x="0" y="12"/>
                      <a:pt x="0" y="11"/>
                    </a:cubicBezTo>
                    <a:cubicBezTo>
                      <a:pt x="0" y="10"/>
                      <a:pt x="0" y="9"/>
                      <a:pt x="0" y="8"/>
                    </a:cubicBezTo>
                    <a:cubicBezTo>
                      <a:pt x="0" y="0"/>
                      <a:pt x="0" y="0"/>
                      <a:pt x="0" y="0"/>
                    </a:cubicBezTo>
                    <a:cubicBezTo>
                      <a:pt x="2" y="0"/>
                      <a:pt x="2" y="0"/>
                      <a:pt x="2" y="0"/>
                    </a:cubicBezTo>
                    <a:cubicBezTo>
                      <a:pt x="2" y="8"/>
                      <a:pt x="2" y="8"/>
                      <a:pt x="2" y="8"/>
                    </a:cubicBezTo>
                    <a:cubicBezTo>
                      <a:pt x="2" y="10"/>
                      <a:pt x="3" y="11"/>
                      <a:pt x="4" y="12"/>
                    </a:cubicBezTo>
                    <a:cubicBezTo>
                      <a:pt x="5" y="12"/>
                      <a:pt x="6" y="13"/>
                      <a:pt x="8" y="13"/>
                    </a:cubicBezTo>
                    <a:cubicBezTo>
                      <a:pt x="10" y="13"/>
                      <a:pt x="11" y="12"/>
                      <a:pt x="12" y="12"/>
                    </a:cubicBezTo>
                    <a:cubicBezTo>
                      <a:pt x="13" y="11"/>
                      <a:pt x="13" y="10"/>
                      <a:pt x="13" y="8"/>
                    </a:cubicBezTo>
                    <a:cubicBezTo>
                      <a:pt x="13" y="0"/>
                      <a:pt x="13" y="0"/>
                      <a:pt x="13" y="0"/>
                    </a:cubicBezTo>
                    <a:cubicBezTo>
                      <a:pt x="16" y="0"/>
                      <a:pt x="16" y="0"/>
                      <a:pt x="16" y="0"/>
                    </a:cubicBezTo>
                    <a:cubicBezTo>
                      <a:pt x="16" y="8"/>
                      <a:pt x="16" y="8"/>
                      <a:pt x="16" y="8"/>
                    </a:cubicBezTo>
                    <a:cubicBezTo>
                      <a:pt x="16" y="10"/>
                      <a:pt x="16" y="11"/>
                      <a:pt x="15" y="12"/>
                    </a:cubicBezTo>
                    <a:cubicBezTo>
                      <a:pt x="15" y="13"/>
                      <a:pt x="14" y="13"/>
                      <a:pt x="13" y="14"/>
                    </a:cubicBezTo>
                    <a:cubicBezTo>
                      <a:pt x="11" y="14"/>
                      <a:pt x="10" y="14"/>
                      <a:pt x="8" y="14"/>
                    </a:cubicBezTo>
                    <a:close/>
                  </a:path>
                </a:pathLst>
              </a:custGeom>
              <a:solidFill>
                <a:srgbClr val="00539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2" name="Freeform 409"/>
              <p:cNvSpPr>
                <a:spLocks noEditPoints="1"/>
              </p:cNvSpPr>
              <p:nvPr/>
            </p:nvSpPr>
            <p:spPr bwMode="auto">
              <a:xfrm>
                <a:off x="4270553" y="2124825"/>
                <a:ext cx="45956" cy="37914"/>
              </a:xfrm>
              <a:custGeom>
                <a:avLst/>
                <a:gdLst>
                  <a:gd name="T0" fmla="*/ 0 w 17"/>
                  <a:gd name="T1" fmla="*/ 0 h 14"/>
                  <a:gd name="T2" fmla="*/ 8 w 17"/>
                  <a:gd name="T3" fmla="*/ 0 h 14"/>
                  <a:gd name="T4" fmla="*/ 13 w 17"/>
                  <a:gd name="T5" fmla="*/ 1 h 14"/>
                  <a:gd name="T6" fmla="*/ 16 w 17"/>
                  <a:gd name="T7" fmla="*/ 2 h 14"/>
                  <a:gd name="T8" fmla="*/ 17 w 17"/>
                  <a:gd name="T9" fmla="*/ 4 h 14"/>
                  <a:gd name="T10" fmla="*/ 15 w 17"/>
                  <a:gd name="T11" fmla="*/ 7 h 14"/>
                  <a:gd name="T12" fmla="*/ 9 w 17"/>
                  <a:gd name="T13" fmla="*/ 9 h 14"/>
                  <a:gd name="T14" fmla="*/ 3 w 17"/>
                  <a:gd name="T15" fmla="*/ 9 h 14"/>
                  <a:gd name="T16" fmla="*/ 3 w 17"/>
                  <a:gd name="T17" fmla="*/ 14 h 14"/>
                  <a:gd name="T18" fmla="*/ 0 w 17"/>
                  <a:gd name="T19" fmla="*/ 14 h 14"/>
                  <a:gd name="T20" fmla="*/ 0 w 17"/>
                  <a:gd name="T21" fmla="*/ 0 h 14"/>
                  <a:gd name="T22" fmla="*/ 3 w 17"/>
                  <a:gd name="T23" fmla="*/ 7 h 14"/>
                  <a:gd name="T24" fmla="*/ 9 w 17"/>
                  <a:gd name="T25" fmla="*/ 7 h 14"/>
                  <a:gd name="T26" fmla="*/ 13 w 17"/>
                  <a:gd name="T27" fmla="*/ 6 h 14"/>
                  <a:gd name="T28" fmla="*/ 14 w 17"/>
                  <a:gd name="T29" fmla="*/ 4 h 14"/>
                  <a:gd name="T30" fmla="*/ 13 w 17"/>
                  <a:gd name="T31" fmla="*/ 3 h 14"/>
                  <a:gd name="T32" fmla="*/ 11 w 17"/>
                  <a:gd name="T33" fmla="*/ 2 h 14"/>
                  <a:gd name="T34" fmla="*/ 9 w 17"/>
                  <a:gd name="T35" fmla="*/ 2 h 14"/>
                  <a:gd name="T36" fmla="*/ 3 w 17"/>
                  <a:gd name="T37" fmla="*/ 2 h 14"/>
                  <a:gd name="T38" fmla="*/ 3 w 17"/>
                  <a:gd name="T39" fmla="*/ 7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7" h="14">
                    <a:moveTo>
                      <a:pt x="0" y="0"/>
                    </a:moveTo>
                    <a:cubicBezTo>
                      <a:pt x="8" y="0"/>
                      <a:pt x="8" y="0"/>
                      <a:pt x="8" y="0"/>
                    </a:cubicBezTo>
                    <a:cubicBezTo>
                      <a:pt x="10" y="0"/>
                      <a:pt x="12" y="0"/>
                      <a:pt x="13" y="1"/>
                    </a:cubicBezTo>
                    <a:cubicBezTo>
                      <a:pt x="14" y="1"/>
                      <a:pt x="15" y="1"/>
                      <a:pt x="16" y="2"/>
                    </a:cubicBezTo>
                    <a:cubicBezTo>
                      <a:pt x="16" y="3"/>
                      <a:pt x="17" y="3"/>
                      <a:pt x="17" y="4"/>
                    </a:cubicBezTo>
                    <a:cubicBezTo>
                      <a:pt x="17" y="6"/>
                      <a:pt x="16" y="7"/>
                      <a:pt x="15" y="7"/>
                    </a:cubicBezTo>
                    <a:cubicBezTo>
                      <a:pt x="13" y="8"/>
                      <a:pt x="11" y="9"/>
                      <a:pt x="9" y="9"/>
                    </a:cubicBezTo>
                    <a:cubicBezTo>
                      <a:pt x="3" y="9"/>
                      <a:pt x="3" y="9"/>
                      <a:pt x="3" y="9"/>
                    </a:cubicBezTo>
                    <a:cubicBezTo>
                      <a:pt x="3" y="14"/>
                      <a:pt x="3" y="14"/>
                      <a:pt x="3" y="14"/>
                    </a:cubicBezTo>
                    <a:cubicBezTo>
                      <a:pt x="0" y="14"/>
                      <a:pt x="0" y="14"/>
                      <a:pt x="0" y="14"/>
                    </a:cubicBezTo>
                    <a:lnTo>
                      <a:pt x="0" y="0"/>
                    </a:lnTo>
                    <a:close/>
                    <a:moveTo>
                      <a:pt x="3" y="7"/>
                    </a:moveTo>
                    <a:cubicBezTo>
                      <a:pt x="9" y="7"/>
                      <a:pt x="9" y="7"/>
                      <a:pt x="9" y="7"/>
                    </a:cubicBezTo>
                    <a:cubicBezTo>
                      <a:pt x="10" y="7"/>
                      <a:pt x="12" y="7"/>
                      <a:pt x="13" y="6"/>
                    </a:cubicBezTo>
                    <a:cubicBezTo>
                      <a:pt x="13" y="6"/>
                      <a:pt x="14" y="5"/>
                      <a:pt x="14" y="4"/>
                    </a:cubicBezTo>
                    <a:cubicBezTo>
                      <a:pt x="14" y="4"/>
                      <a:pt x="13" y="3"/>
                      <a:pt x="13" y="3"/>
                    </a:cubicBezTo>
                    <a:cubicBezTo>
                      <a:pt x="13" y="2"/>
                      <a:pt x="12" y="2"/>
                      <a:pt x="11" y="2"/>
                    </a:cubicBezTo>
                    <a:cubicBezTo>
                      <a:pt x="11" y="2"/>
                      <a:pt x="10" y="2"/>
                      <a:pt x="9" y="2"/>
                    </a:cubicBezTo>
                    <a:cubicBezTo>
                      <a:pt x="3" y="2"/>
                      <a:pt x="3" y="2"/>
                      <a:pt x="3" y="2"/>
                    </a:cubicBezTo>
                    <a:lnTo>
                      <a:pt x="3" y="7"/>
                    </a:lnTo>
                    <a:close/>
                  </a:path>
                </a:pathLst>
              </a:custGeom>
              <a:solidFill>
                <a:srgbClr val="00539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grpSp>
        <p:nvGrpSpPr>
          <p:cNvPr id="193" name="组合 192"/>
          <p:cNvGrpSpPr/>
          <p:nvPr/>
        </p:nvGrpSpPr>
        <p:grpSpPr>
          <a:xfrm>
            <a:off x="3285254" y="3949666"/>
            <a:ext cx="1048941" cy="459558"/>
            <a:chOff x="3368671" y="2450426"/>
            <a:chExt cx="1048941" cy="459558"/>
          </a:xfrm>
        </p:grpSpPr>
        <p:sp>
          <p:nvSpPr>
            <p:cNvPr id="26" name="Freeform 5"/>
            <p:cNvSpPr>
              <a:spLocks noEditPoints="1"/>
            </p:cNvSpPr>
            <p:nvPr/>
          </p:nvSpPr>
          <p:spPr bwMode="auto">
            <a:xfrm>
              <a:off x="3368671" y="2450426"/>
              <a:ext cx="1048941" cy="459558"/>
            </a:xfrm>
            <a:custGeom>
              <a:avLst/>
              <a:gdLst>
                <a:gd name="T0" fmla="*/ 909 w 913"/>
                <a:gd name="T1" fmla="*/ 395 h 400"/>
                <a:gd name="T2" fmla="*/ 909 w 913"/>
                <a:gd name="T3" fmla="*/ 395 h 400"/>
                <a:gd name="T4" fmla="*/ 909 w 913"/>
                <a:gd name="T5" fmla="*/ 392 h 400"/>
                <a:gd name="T6" fmla="*/ 909 w 913"/>
                <a:gd name="T7" fmla="*/ 395 h 400"/>
                <a:gd name="T8" fmla="*/ 913 w 913"/>
                <a:gd name="T9" fmla="*/ 395 h 400"/>
                <a:gd name="T10" fmla="*/ 909 w 913"/>
                <a:gd name="T11" fmla="*/ 395 h 400"/>
                <a:gd name="T12" fmla="*/ 7 w 913"/>
                <a:gd name="T13" fmla="*/ 392 h 400"/>
                <a:gd name="T14" fmla="*/ 7 w 913"/>
                <a:gd name="T15" fmla="*/ 7 h 400"/>
                <a:gd name="T16" fmla="*/ 906 w 913"/>
                <a:gd name="T17" fmla="*/ 7 h 400"/>
                <a:gd name="T18" fmla="*/ 906 w 913"/>
                <a:gd name="T19" fmla="*/ 392 h 400"/>
                <a:gd name="T20" fmla="*/ 7 w 913"/>
                <a:gd name="T21" fmla="*/ 392 h 400"/>
                <a:gd name="T22" fmla="*/ 913 w 913"/>
                <a:gd name="T23" fmla="*/ 0 h 400"/>
                <a:gd name="T24" fmla="*/ 0 w 913"/>
                <a:gd name="T25" fmla="*/ 0 h 400"/>
                <a:gd name="T26" fmla="*/ 0 w 913"/>
                <a:gd name="T27" fmla="*/ 400 h 400"/>
                <a:gd name="T28" fmla="*/ 913 w 913"/>
                <a:gd name="T29" fmla="*/ 400 h 400"/>
                <a:gd name="T30" fmla="*/ 913 w 913"/>
                <a:gd name="T31" fmla="*/ 395 h 400"/>
                <a:gd name="T32" fmla="*/ 913 w 913"/>
                <a:gd name="T33" fmla="*/ 0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13" h="400">
                  <a:moveTo>
                    <a:pt x="909" y="395"/>
                  </a:moveTo>
                  <a:lnTo>
                    <a:pt x="909" y="395"/>
                  </a:lnTo>
                  <a:lnTo>
                    <a:pt x="909" y="392"/>
                  </a:lnTo>
                  <a:lnTo>
                    <a:pt x="909" y="395"/>
                  </a:lnTo>
                  <a:lnTo>
                    <a:pt x="913" y="395"/>
                  </a:lnTo>
                  <a:lnTo>
                    <a:pt x="909" y="395"/>
                  </a:lnTo>
                  <a:close/>
                  <a:moveTo>
                    <a:pt x="7" y="392"/>
                  </a:moveTo>
                  <a:lnTo>
                    <a:pt x="7" y="7"/>
                  </a:lnTo>
                  <a:lnTo>
                    <a:pt x="906" y="7"/>
                  </a:lnTo>
                  <a:lnTo>
                    <a:pt x="906" y="392"/>
                  </a:lnTo>
                  <a:lnTo>
                    <a:pt x="7" y="392"/>
                  </a:lnTo>
                  <a:close/>
                  <a:moveTo>
                    <a:pt x="913" y="0"/>
                  </a:moveTo>
                  <a:lnTo>
                    <a:pt x="0" y="0"/>
                  </a:lnTo>
                  <a:lnTo>
                    <a:pt x="0" y="400"/>
                  </a:lnTo>
                  <a:lnTo>
                    <a:pt x="913" y="400"/>
                  </a:lnTo>
                  <a:lnTo>
                    <a:pt x="913" y="395"/>
                  </a:lnTo>
                  <a:lnTo>
                    <a:pt x="913" y="0"/>
                  </a:lnTo>
                  <a:close/>
                </a:path>
              </a:pathLst>
            </a:custGeom>
            <a:solidFill>
              <a:srgbClr val="004A7B"/>
            </a:solidFill>
            <a:ln>
              <a:noFill/>
            </a:ln>
            <a:effectLst>
              <a:outerShdw blurRad="63500" sx="102000" sy="102000" algn="ctr" rotWithShape="0">
                <a:prstClr val="black">
                  <a:alpha val="40000"/>
                </a:prstClr>
              </a:outerShdw>
            </a:effectLs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nvGrpSpPr>
            <p:cNvPr id="27" name="组合 26"/>
            <p:cNvGrpSpPr/>
            <p:nvPr/>
          </p:nvGrpSpPr>
          <p:grpSpPr>
            <a:xfrm>
              <a:off x="3577771" y="2529125"/>
              <a:ext cx="630743" cy="302159"/>
              <a:chOff x="3079751" y="3975100"/>
              <a:chExt cx="871537" cy="417512"/>
            </a:xfrm>
          </p:grpSpPr>
          <p:sp>
            <p:nvSpPr>
              <p:cNvPr id="28" name="Freeform 760"/>
              <p:cNvSpPr>
                <a:spLocks/>
              </p:cNvSpPr>
              <p:nvPr/>
            </p:nvSpPr>
            <p:spPr bwMode="auto">
              <a:xfrm>
                <a:off x="3390901" y="4049712"/>
                <a:ext cx="277813" cy="188913"/>
              </a:xfrm>
              <a:custGeom>
                <a:avLst/>
                <a:gdLst>
                  <a:gd name="T0" fmla="*/ 12 w 74"/>
                  <a:gd name="T1" fmla="*/ 0 h 50"/>
                  <a:gd name="T2" fmla="*/ 74 w 74"/>
                  <a:gd name="T3" fmla="*/ 0 h 50"/>
                  <a:gd name="T4" fmla="*/ 73 w 74"/>
                  <a:gd name="T5" fmla="*/ 6 h 50"/>
                  <a:gd name="T6" fmla="*/ 40 w 74"/>
                  <a:gd name="T7" fmla="*/ 6 h 50"/>
                  <a:gd name="T8" fmla="*/ 34 w 74"/>
                  <a:gd name="T9" fmla="*/ 15 h 50"/>
                  <a:gd name="T10" fmla="*/ 64 w 74"/>
                  <a:gd name="T11" fmla="*/ 15 h 50"/>
                  <a:gd name="T12" fmla="*/ 69 w 74"/>
                  <a:gd name="T13" fmla="*/ 20 h 50"/>
                  <a:gd name="T14" fmla="*/ 62 w 74"/>
                  <a:gd name="T15" fmla="*/ 42 h 50"/>
                  <a:gd name="T16" fmla="*/ 52 w 74"/>
                  <a:gd name="T17" fmla="*/ 50 h 50"/>
                  <a:gd name="T18" fmla="*/ 40 w 74"/>
                  <a:gd name="T19" fmla="*/ 50 h 50"/>
                  <a:gd name="T20" fmla="*/ 39 w 74"/>
                  <a:gd name="T21" fmla="*/ 42 h 50"/>
                  <a:gd name="T22" fmla="*/ 52 w 74"/>
                  <a:gd name="T23" fmla="*/ 42 h 50"/>
                  <a:gd name="T24" fmla="*/ 59 w 74"/>
                  <a:gd name="T25" fmla="*/ 23 h 50"/>
                  <a:gd name="T26" fmla="*/ 30 w 74"/>
                  <a:gd name="T27" fmla="*/ 23 h 50"/>
                  <a:gd name="T28" fmla="*/ 13 w 74"/>
                  <a:gd name="T29" fmla="*/ 50 h 50"/>
                  <a:gd name="T30" fmla="*/ 0 w 74"/>
                  <a:gd name="T31" fmla="*/ 50 h 50"/>
                  <a:gd name="T32" fmla="*/ 28 w 74"/>
                  <a:gd name="T33" fmla="*/ 6 h 50"/>
                  <a:gd name="T34" fmla="*/ 10 w 74"/>
                  <a:gd name="T35" fmla="*/ 6 h 50"/>
                  <a:gd name="T36" fmla="*/ 12 w 74"/>
                  <a:gd name="T37"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4" h="50">
                    <a:moveTo>
                      <a:pt x="12" y="0"/>
                    </a:moveTo>
                    <a:cubicBezTo>
                      <a:pt x="74" y="0"/>
                      <a:pt x="74" y="0"/>
                      <a:pt x="74" y="0"/>
                    </a:cubicBezTo>
                    <a:cubicBezTo>
                      <a:pt x="73" y="6"/>
                      <a:pt x="73" y="6"/>
                      <a:pt x="73" y="6"/>
                    </a:cubicBezTo>
                    <a:cubicBezTo>
                      <a:pt x="40" y="6"/>
                      <a:pt x="40" y="6"/>
                      <a:pt x="40" y="6"/>
                    </a:cubicBezTo>
                    <a:cubicBezTo>
                      <a:pt x="34" y="15"/>
                      <a:pt x="34" y="15"/>
                      <a:pt x="34" y="15"/>
                    </a:cubicBezTo>
                    <a:cubicBezTo>
                      <a:pt x="64" y="15"/>
                      <a:pt x="64" y="15"/>
                      <a:pt x="64" y="15"/>
                    </a:cubicBezTo>
                    <a:cubicBezTo>
                      <a:pt x="67" y="15"/>
                      <a:pt x="70" y="16"/>
                      <a:pt x="69" y="20"/>
                    </a:cubicBezTo>
                    <a:cubicBezTo>
                      <a:pt x="62" y="42"/>
                      <a:pt x="62" y="42"/>
                      <a:pt x="62" y="42"/>
                    </a:cubicBezTo>
                    <a:cubicBezTo>
                      <a:pt x="61" y="45"/>
                      <a:pt x="59" y="50"/>
                      <a:pt x="52" y="50"/>
                    </a:cubicBezTo>
                    <a:cubicBezTo>
                      <a:pt x="40" y="50"/>
                      <a:pt x="40" y="50"/>
                      <a:pt x="40" y="50"/>
                    </a:cubicBezTo>
                    <a:cubicBezTo>
                      <a:pt x="39" y="42"/>
                      <a:pt x="39" y="42"/>
                      <a:pt x="39" y="42"/>
                    </a:cubicBezTo>
                    <a:cubicBezTo>
                      <a:pt x="52" y="42"/>
                      <a:pt x="52" y="42"/>
                      <a:pt x="52" y="42"/>
                    </a:cubicBezTo>
                    <a:cubicBezTo>
                      <a:pt x="59" y="23"/>
                      <a:pt x="59" y="23"/>
                      <a:pt x="59" y="23"/>
                    </a:cubicBezTo>
                    <a:cubicBezTo>
                      <a:pt x="30" y="23"/>
                      <a:pt x="30" y="23"/>
                      <a:pt x="30" y="23"/>
                    </a:cubicBezTo>
                    <a:cubicBezTo>
                      <a:pt x="13" y="50"/>
                      <a:pt x="13" y="50"/>
                      <a:pt x="13" y="50"/>
                    </a:cubicBezTo>
                    <a:cubicBezTo>
                      <a:pt x="0" y="50"/>
                      <a:pt x="0" y="50"/>
                      <a:pt x="0" y="50"/>
                    </a:cubicBezTo>
                    <a:cubicBezTo>
                      <a:pt x="28" y="6"/>
                      <a:pt x="28" y="6"/>
                      <a:pt x="28" y="6"/>
                    </a:cubicBezTo>
                    <a:cubicBezTo>
                      <a:pt x="10" y="6"/>
                      <a:pt x="10" y="6"/>
                      <a:pt x="10" y="6"/>
                    </a:cubicBezTo>
                    <a:lnTo>
                      <a:pt x="12" y="0"/>
                    </a:lnTo>
                    <a:close/>
                  </a:path>
                </a:pathLst>
              </a:custGeom>
              <a:solidFill>
                <a:srgbClr val="6F767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9" name="Freeform 761"/>
              <p:cNvSpPr>
                <a:spLocks/>
              </p:cNvSpPr>
              <p:nvPr/>
            </p:nvSpPr>
            <p:spPr bwMode="auto">
              <a:xfrm>
                <a:off x="3665538" y="4049712"/>
                <a:ext cx="285750" cy="184150"/>
              </a:xfrm>
              <a:custGeom>
                <a:avLst/>
                <a:gdLst>
                  <a:gd name="T0" fmla="*/ 158 w 180"/>
                  <a:gd name="T1" fmla="*/ 0 h 116"/>
                  <a:gd name="T2" fmla="*/ 180 w 180"/>
                  <a:gd name="T3" fmla="*/ 0 h 116"/>
                  <a:gd name="T4" fmla="*/ 161 w 180"/>
                  <a:gd name="T5" fmla="*/ 79 h 116"/>
                  <a:gd name="T6" fmla="*/ 170 w 180"/>
                  <a:gd name="T7" fmla="*/ 79 h 116"/>
                  <a:gd name="T8" fmla="*/ 168 w 180"/>
                  <a:gd name="T9" fmla="*/ 93 h 116"/>
                  <a:gd name="T10" fmla="*/ 156 w 180"/>
                  <a:gd name="T11" fmla="*/ 93 h 116"/>
                  <a:gd name="T12" fmla="*/ 149 w 180"/>
                  <a:gd name="T13" fmla="*/ 116 h 116"/>
                  <a:gd name="T14" fmla="*/ 128 w 180"/>
                  <a:gd name="T15" fmla="*/ 116 h 116"/>
                  <a:gd name="T16" fmla="*/ 135 w 180"/>
                  <a:gd name="T17" fmla="*/ 93 h 116"/>
                  <a:gd name="T18" fmla="*/ 76 w 180"/>
                  <a:gd name="T19" fmla="*/ 93 h 116"/>
                  <a:gd name="T20" fmla="*/ 61 w 180"/>
                  <a:gd name="T21" fmla="*/ 69 h 116"/>
                  <a:gd name="T22" fmla="*/ 47 w 180"/>
                  <a:gd name="T23" fmla="*/ 116 h 116"/>
                  <a:gd name="T24" fmla="*/ 28 w 180"/>
                  <a:gd name="T25" fmla="*/ 116 h 116"/>
                  <a:gd name="T26" fmla="*/ 40 w 180"/>
                  <a:gd name="T27" fmla="*/ 71 h 116"/>
                  <a:gd name="T28" fmla="*/ 0 w 180"/>
                  <a:gd name="T29" fmla="*/ 105 h 116"/>
                  <a:gd name="T30" fmla="*/ 7 w 180"/>
                  <a:gd name="T31" fmla="*/ 79 h 116"/>
                  <a:gd name="T32" fmla="*/ 42 w 180"/>
                  <a:gd name="T33" fmla="*/ 50 h 116"/>
                  <a:gd name="T34" fmla="*/ 19 w 180"/>
                  <a:gd name="T35" fmla="*/ 50 h 116"/>
                  <a:gd name="T36" fmla="*/ 26 w 180"/>
                  <a:gd name="T37" fmla="*/ 34 h 116"/>
                  <a:gd name="T38" fmla="*/ 52 w 180"/>
                  <a:gd name="T39" fmla="*/ 34 h 116"/>
                  <a:gd name="T40" fmla="*/ 57 w 180"/>
                  <a:gd name="T41" fmla="*/ 15 h 116"/>
                  <a:gd name="T42" fmla="*/ 28 w 180"/>
                  <a:gd name="T43" fmla="*/ 15 h 116"/>
                  <a:gd name="T44" fmla="*/ 33 w 180"/>
                  <a:gd name="T45" fmla="*/ 0 h 116"/>
                  <a:gd name="T46" fmla="*/ 102 w 180"/>
                  <a:gd name="T47" fmla="*/ 0 h 116"/>
                  <a:gd name="T48" fmla="*/ 97 w 180"/>
                  <a:gd name="T49" fmla="*/ 15 h 116"/>
                  <a:gd name="T50" fmla="*/ 73 w 180"/>
                  <a:gd name="T51" fmla="*/ 15 h 116"/>
                  <a:gd name="T52" fmla="*/ 69 w 180"/>
                  <a:gd name="T53" fmla="*/ 34 h 116"/>
                  <a:gd name="T54" fmla="*/ 95 w 180"/>
                  <a:gd name="T55" fmla="*/ 34 h 116"/>
                  <a:gd name="T56" fmla="*/ 87 w 180"/>
                  <a:gd name="T57" fmla="*/ 50 h 116"/>
                  <a:gd name="T58" fmla="*/ 69 w 180"/>
                  <a:gd name="T59" fmla="*/ 50 h 116"/>
                  <a:gd name="T60" fmla="*/ 83 w 180"/>
                  <a:gd name="T61" fmla="*/ 79 h 116"/>
                  <a:gd name="T62" fmla="*/ 140 w 180"/>
                  <a:gd name="T63" fmla="*/ 79 h 116"/>
                  <a:gd name="T64" fmla="*/ 158 w 180"/>
                  <a:gd name="T65" fmla="*/ 0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0" h="116">
                    <a:moveTo>
                      <a:pt x="158" y="0"/>
                    </a:moveTo>
                    <a:lnTo>
                      <a:pt x="180" y="0"/>
                    </a:lnTo>
                    <a:lnTo>
                      <a:pt x="161" y="79"/>
                    </a:lnTo>
                    <a:lnTo>
                      <a:pt x="170" y="79"/>
                    </a:lnTo>
                    <a:lnTo>
                      <a:pt x="168" y="93"/>
                    </a:lnTo>
                    <a:lnTo>
                      <a:pt x="156" y="93"/>
                    </a:lnTo>
                    <a:lnTo>
                      <a:pt x="149" y="116"/>
                    </a:lnTo>
                    <a:lnTo>
                      <a:pt x="128" y="116"/>
                    </a:lnTo>
                    <a:lnTo>
                      <a:pt x="135" y="93"/>
                    </a:lnTo>
                    <a:lnTo>
                      <a:pt x="76" y="93"/>
                    </a:lnTo>
                    <a:lnTo>
                      <a:pt x="61" y="69"/>
                    </a:lnTo>
                    <a:lnTo>
                      <a:pt x="47" y="116"/>
                    </a:lnTo>
                    <a:lnTo>
                      <a:pt x="28" y="116"/>
                    </a:lnTo>
                    <a:lnTo>
                      <a:pt x="40" y="71"/>
                    </a:lnTo>
                    <a:lnTo>
                      <a:pt x="0" y="105"/>
                    </a:lnTo>
                    <a:lnTo>
                      <a:pt x="7" y="79"/>
                    </a:lnTo>
                    <a:lnTo>
                      <a:pt x="42" y="50"/>
                    </a:lnTo>
                    <a:lnTo>
                      <a:pt x="19" y="50"/>
                    </a:lnTo>
                    <a:lnTo>
                      <a:pt x="26" y="34"/>
                    </a:lnTo>
                    <a:lnTo>
                      <a:pt x="52" y="34"/>
                    </a:lnTo>
                    <a:lnTo>
                      <a:pt x="57" y="15"/>
                    </a:lnTo>
                    <a:lnTo>
                      <a:pt x="28" y="15"/>
                    </a:lnTo>
                    <a:lnTo>
                      <a:pt x="33" y="0"/>
                    </a:lnTo>
                    <a:lnTo>
                      <a:pt x="102" y="0"/>
                    </a:lnTo>
                    <a:lnTo>
                      <a:pt x="97" y="15"/>
                    </a:lnTo>
                    <a:lnTo>
                      <a:pt x="73" y="15"/>
                    </a:lnTo>
                    <a:lnTo>
                      <a:pt x="69" y="34"/>
                    </a:lnTo>
                    <a:lnTo>
                      <a:pt x="95" y="34"/>
                    </a:lnTo>
                    <a:lnTo>
                      <a:pt x="87" y="50"/>
                    </a:lnTo>
                    <a:lnTo>
                      <a:pt x="69" y="50"/>
                    </a:lnTo>
                    <a:lnTo>
                      <a:pt x="83" y="79"/>
                    </a:lnTo>
                    <a:lnTo>
                      <a:pt x="140" y="79"/>
                    </a:lnTo>
                    <a:lnTo>
                      <a:pt x="158" y="0"/>
                    </a:lnTo>
                    <a:close/>
                  </a:path>
                </a:pathLst>
              </a:custGeom>
              <a:solidFill>
                <a:srgbClr val="6F767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0" name="Freeform 762"/>
              <p:cNvSpPr>
                <a:spLocks/>
              </p:cNvSpPr>
              <p:nvPr/>
            </p:nvSpPr>
            <p:spPr bwMode="auto">
              <a:xfrm>
                <a:off x="3844926" y="4049712"/>
                <a:ext cx="46038" cy="46038"/>
              </a:xfrm>
              <a:custGeom>
                <a:avLst/>
                <a:gdLst>
                  <a:gd name="T0" fmla="*/ 29 w 29"/>
                  <a:gd name="T1" fmla="*/ 29 h 29"/>
                  <a:gd name="T2" fmla="*/ 8 w 29"/>
                  <a:gd name="T3" fmla="*/ 29 h 29"/>
                  <a:gd name="T4" fmla="*/ 0 w 29"/>
                  <a:gd name="T5" fmla="*/ 0 h 29"/>
                  <a:gd name="T6" fmla="*/ 19 w 29"/>
                  <a:gd name="T7" fmla="*/ 0 h 29"/>
                  <a:gd name="T8" fmla="*/ 29 w 29"/>
                  <a:gd name="T9" fmla="*/ 29 h 29"/>
                </a:gdLst>
                <a:ahLst/>
                <a:cxnLst>
                  <a:cxn ang="0">
                    <a:pos x="T0" y="T1"/>
                  </a:cxn>
                  <a:cxn ang="0">
                    <a:pos x="T2" y="T3"/>
                  </a:cxn>
                  <a:cxn ang="0">
                    <a:pos x="T4" y="T5"/>
                  </a:cxn>
                  <a:cxn ang="0">
                    <a:pos x="T6" y="T7"/>
                  </a:cxn>
                  <a:cxn ang="0">
                    <a:pos x="T8" y="T9"/>
                  </a:cxn>
                </a:cxnLst>
                <a:rect l="0" t="0" r="r" b="b"/>
                <a:pathLst>
                  <a:path w="29" h="29">
                    <a:moveTo>
                      <a:pt x="29" y="29"/>
                    </a:moveTo>
                    <a:lnTo>
                      <a:pt x="8" y="29"/>
                    </a:lnTo>
                    <a:lnTo>
                      <a:pt x="0" y="0"/>
                    </a:lnTo>
                    <a:lnTo>
                      <a:pt x="19" y="0"/>
                    </a:lnTo>
                    <a:lnTo>
                      <a:pt x="29" y="29"/>
                    </a:lnTo>
                    <a:close/>
                  </a:path>
                </a:pathLst>
              </a:custGeom>
              <a:solidFill>
                <a:srgbClr val="6F767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1" name="Freeform 763"/>
              <p:cNvSpPr>
                <a:spLocks/>
              </p:cNvSpPr>
              <p:nvPr/>
            </p:nvSpPr>
            <p:spPr bwMode="auto">
              <a:xfrm>
                <a:off x="3827463" y="4106862"/>
                <a:ext cx="47625" cy="49213"/>
              </a:xfrm>
              <a:custGeom>
                <a:avLst/>
                <a:gdLst>
                  <a:gd name="T0" fmla="*/ 30 w 30"/>
                  <a:gd name="T1" fmla="*/ 31 h 31"/>
                  <a:gd name="T2" fmla="*/ 11 w 30"/>
                  <a:gd name="T3" fmla="*/ 31 h 31"/>
                  <a:gd name="T4" fmla="*/ 0 w 30"/>
                  <a:gd name="T5" fmla="*/ 0 h 31"/>
                  <a:gd name="T6" fmla="*/ 19 w 30"/>
                  <a:gd name="T7" fmla="*/ 0 h 31"/>
                  <a:gd name="T8" fmla="*/ 30 w 30"/>
                  <a:gd name="T9" fmla="*/ 31 h 31"/>
                </a:gdLst>
                <a:ahLst/>
                <a:cxnLst>
                  <a:cxn ang="0">
                    <a:pos x="T0" y="T1"/>
                  </a:cxn>
                  <a:cxn ang="0">
                    <a:pos x="T2" y="T3"/>
                  </a:cxn>
                  <a:cxn ang="0">
                    <a:pos x="T4" y="T5"/>
                  </a:cxn>
                  <a:cxn ang="0">
                    <a:pos x="T6" y="T7"/>
                  </a:cxn>
                  <a:cxn ang="0">
                    <a:pos x="T8" y="T9"/>
                  </a:cxn>
                </a:cxnLst>
                <a:rect l="0" t="0" r="r" b="b"/>
                <a:pathLst>
                  <a:path w="30" h="31">
                    <a:moveTo>
                      <a:pt x="30" y="31"/>
                    </a:moveTo>
                    <a:lnTo>
                      <a:pt x="11" y="31"/>
                    </a:lnTo>
                    <a:lnTo>
                      <a:pt x="0" y="0"/>
                    </a:lnTo>
                    <a:lnTo>
                      <a:pt x="19" y="0"/>
                    </a:lnTo>
                    <a:lnTo>
                      <a:pt x="30" y="31"/>
                    </a:lnTo>
                    <a:close/>
                  </a:path>
                </a:pathLst>
              </a:custGeom>
              <a:solidFill>
                <a:srgbClr val="6F767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2" name="Freeform 764"/>
              <p:cNvSpPr>
                <a:spLocks/>
              </p:cNvSpPr>
              <p:nvPr/>
            </p:nvSpPr>
            <p:spPr bwMode="auto">
              <a:xfrm>
                <a:off x="3255963" y="4024312"/>
                <a:ext cx="90488" cy="214313"/>
              </a:xfrm>
              <a:custGeom>
                <a:avLst/>
                <a:gdLst>
                  <a:gd name="T0" fmla="*/ 38 w 57"/>
                  <a:gd name="T1" fmla="*/ 7 h 135"/>
                  <a:gd name="T2" fmla="*/ 38 w 57"/>
                  <a:gd name="T3" fmla="*/ 76 h 135"/>
                  <a:gd name="T4" fmla="*/ 17 w 57"/>
                  <a:gd name="T5" fmla="*/ 14 h 135"/>
                  <a:gd name="T6" fmla="*/ 0 w 57"/>
                  <a:gd name="T7" fmla="*/ 21 h 135"/>
                  <a:gd name="T8" fmla="*/ 38 w 57"/>
                  <a:gd name="T9" fmla="*/ 135 h 135"/>
                  <a:gd name="T10" fmla="*/ 57 w 57"/>
                  <a:gd name="T11" fmla="*/ 135 h 135"/>
                  <a:gd name="T12" fmla="*/ 57 w 57"/>
                  <a:gd name="T13" fmla="*/ 0 h 135"/>
                  <a:gd name="T14" fmla="*/ 38 w 57"/>
                  <a:gd name="T15" fmla="*/ 7 h 13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 h="135">
                    <a:moveTo>
                      <a:pt x="38" y="7"/>
                    </a:moveTo>
                    <a:lnTo>
                      <a:pt x="38" y="76"/>
                    </a:lnTo>
                    <a:lnTo>
                      <a:pt x="17" y="14"/>
                    </a:lnTo>
                    <a:lnTo>
                      <a:pt x="0" y="21"/>
                    </a:lnTo>
                    <a:lnTo>
                      <a:pt x="38" y="135"/>
                    </a:lnTo>
                    <a:lnTo>
                      <a:pt x="57" y="135"/>
                    </a:lnTo>
                    <a:lnTo>
                      <a:pt x="57" y="0"/>
                    </a:lnTo>
                    <a:lnTo>
                      <a:pt x="38" y="7"/>
                    </a:lnTo>
                    <a:close/>
                  </a:path>
                </a:pathLst>
              </a:custGeom>
              <a:solidFill>
                <a:srgbClr val="DA2F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3" name="Freeform 765"/>
              <p:cNvSpPr>
                <a:spLocks/>
              </p:cNvSpPr>
              <p:nvPr/>
            </p:nvSpPr>
            <p:spPr bwMode="auto">
              <a:xfrm>
                <a:off x="3135313" y="3975100"/>
                <a:ext cx="211138" cy="93663"/>
              </a:xfrm>
              <a:custGeom>
                <a:avLst/>
                <a:gdLst>
                  <a:gd name="T0" fmla="*/ 5 w 133"/>
                  <a:gd name="T1" fmla="*/ 21 h 59"/>
                  <a:gd name="T2" fmla="*/ 74 w 133"/>
                  <a:gd name="T3" fmla="*/ 21 h 59"/>
                  <a:gd name="T4" fmla="*/ 14 w 133"/>
                  <a:gd name="T5" fmla="*/ 43 h 59"/>
                  <a:gd name="T6" fmla="*/ 19 w 133"/>
                  <a:gd name="T7" fmla="*/ 59 h 59"/>
                  <a:gd name="T8" fmla="*/ 133 w 133"/>
                  <a:gd name="T9" fmla="*/ 19 h 59"/>
                  <a:gd name="T10" fmla="*/ 133 w 133"/>
                  <a:gd name="T11" fmla="*/ 0 h 59"/>
                  <a:gd name="T12" fmla="*/ 0 w 133"/>
                  <a:gd name="T13" fmla="*/ 0 h 59"/>
                  <a:gd name="T14" fmla="*/ 5 w 133"/>
                  <a:gd name="T15" fmla="*/ 21 h 5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3" h="59">
                    <a:moveTo>
                      <a:pt x="5" y="21"/>
                    </a:moveTo>
                    <a:lnTo>
                      <a:pt x="74" y="21"/>
                    </a:lnTo>
                    <a:lnTo>
                      <a:pt x="14" y="43"/>
                    </a:lnTo>
                    <a:lnTo>
                      <a:pt x="19" y="59"/>
                    </a:lnTo>
                    <a:lnTo>
                      <a:pt x="133" y="19"/>
                    </a:lnTo>
                    <a:lnTo>
                      <a:pt x="133" y="0"/>
                    </a:lnTo>
                    <a:lnTo>
                      <a:pt x="0" y="0"/>
                    </a:lnTo>
                    <a:lnTo>
                      <a:pt x="5" y="21"/>
                    </a:lnTo>
                    <a:close/>
                  </a:path>
                </a:pathLst>
              </a:custGeom>
              <a:solidFill>
                <a:srgbClr val="DA2F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4" name="Freeform 766"/>
              <p:cNvSpPr>
                <a:spLocks/>
              </p:cNvSpPr>
              <p:nvPr/>
            </p:nvSpPr>
            <p:spPr bwMode="auto">
              <a:xfrm>
                <a:off x="3086101" y="3975100"/>
                <a:ext cx="90488" cy="214313"/>
              </a:xfrm>
              <a:custGeom>
                <a:avLst/>
                <a:gdLst>
                  <a:gd name="T0" fmla="*/ 19 w 57"/>
                  <a:gd name="T1" fmla="*/ 128 h 135"/>
                  <a:gd name="T2" fmla="*/ 19 w 57"/>
                  <a:gd name="T3" fmla="*/ 59 h 135"/>
                  <a:gd name="T4" fmla="*/ 41 w 57"/>
                  <a:gd name="T5" fmla="*/ 121 h 135"/>
                  <a:gd name="T6" fmla="*/ 57 w 57"/>
                  <a:gd name="T7" fmla="*/ 116 h 135"/>
                  <a:gd name="T8" fmla="*/ 19 w 57"/>
                  <a:gd name="T9" fmla="*/ 0 h 135"/>
                  <a:gd name="T10" fmla="*/ 0 w 57"/>
                  <a:gd name="T11" fmla="*/ 0 h 135"/>
                  <a:gd name="T12" fmla="*/ 0 w 57"/>
                  <a:gd name="T13" fmla="*/ 135 h 135"/>
                  <a:gd name="T14" fmla="*/ 19 w 57"/>
                  <a:gd name="T15" fmla="*/ 128 h 13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 h="135">
                    <a:moveTo>
                      <a:pt x="19" y="128"/>
                    </a:moveTo>
                    <a:lnTo>
                      <a:pt x="19" y="59"/>
                    </a:lnTo>
                    <a:lnTo>
                      <a:pt x="41" y="121"/>
                    </a:lnTo>
                    <a:lnTo>
                      <a:pt x="57" y="116"/>
                    </a:lnTo>
                    <a:lnTo>
                      <a:pt x="19" y="0"/>
                    </a:lnTo>
                    <a:lnTo>
                      <a:pt x="0" y="0"/>
                    </a:lnTo>
                    <a:lnTo>
                      <a:pt x="0" y="135"/>
                    </a:lnTo>
                    <a:lnTo>
                      <a:pt x="19" y="128"/>
                    </a:lnTo>
                    <a:close/>
                  </a:path>
                </a:pathLst>
              </a:custGeom>
              <a:solidFill>
                <a:srgbClr val="DA2F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5" name="Freeform 767"/>
              <p:cNvSpPr>
                <a:spLocks/>
              </p:cNvSpPr>
              <p:nvPr/>
            </p:nvSpPr>
            <p:spPr bwMode="auto">
              <a:xfrm>
                <a:off x="3086101" y="4148137"/>
                <a:ext cx="214313" cy="90488"/>
              </a:xfrm>
              <a:custGeom>
                <a:avLst/>
                <a:gdLst>
                  <a:gd name="T0" fmla="*/ 128 w 135"/>
                  <a:gd name="T1" fmla="*/ 38 h 57"/>
                  <a:gd name="T2" fmla="*/ 60 w 135"/>
                  <a:gd name="T3" fmla="*/ 38 h 57"/>
                  <a:gd name="T4" fmla="*/ 121 w 135"/>
                  <a:gd name="T5" fmla="*/ 17 h 57"/>
                  <a:gd name="T6" fmla="*/ 114 w 135"/>
                  <a:gd name="T7" fmla="*/ 0 h 57"/>
                  <a:gd name="T8" fmla="*/ 0 w 135"/>
                  <a:gd name="T9" fmla="*/ 38 h 57"/>
                  <a:gd name="T10" fmla="*/ 0 w 135"/>
                  <a:gd name="T11" fmla="*/ 57 h 57"/>
                  <a:gd name="T12" fmla="*/ 135 w 135"/>
                  <a:gd name="T13" fmla="*/ 57 h 57"/>
                  <a:gd name="T14" fmla="*/ 128 w 135"/>
                  <a:gd name="T15" fmla="*/ 38 h 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5" h="57">
                    <a:moveTo>
                      <a:pt x="128" y="38"/>
                    </a:moveTo>
                    <a:lnTo>
                      <a:pt x="60" y="38"/>
                    </a:lnTo>
                    <a:lnTo>
                      <a:pt x="121" y="17"/>
                    </a:lnTo>
                    <a:lnTo>
                      <a:pt x="114" y="0"/>
                    </a:lnTo>
                    <a:lnTo>
                      <a:pt x="0" y="38"/>
                    </a:lnTo>
                    <a:lnTo>
                      <a:pt x="0" y="57"/>
                    </a:lnTo>
                    <a:lnTo>
                      <a:pt x="135" y="57"/>
                    </a:lnTo>
                    <a:lnTo>
                      <a:pt x="128" y="38"/>
                    </a:lnTo>
                    <a:close/>
                  </a:path>
                </a:pathLst>
              </a:custGeom>
              <a:solidFill>
                <a:srgbClr val="DA2F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6" name="Freeform 768"/>
              <p:cNvSpPr>
                <a:spLocks noEditPoints="1"/>
              </p:cNvSpPr>
              <p:nvPr/>
            </p:nvSpPr>
            <p:spPr bwMode="auto">
              <a:xfrm>
                <a:off x="3079751" y="4310062"/>
                <a:ext cx="90488" cy="82550"/>
              </a:xfrm>
              <a:custGeom>
                <a:avLst/>
                <a:gdLst>
                  <a:gd name="T0" fmla="*/ 6 w 24"/>
                  <a:gd name="T1" fmla="*/ 2 h 22"/>
                  <a:gd name="T2" fmla="*/ 4 w 24"/>
                  <a:gd name="T3" fmla="*/ 8 h 22"/>
                  <a:gd name="T4" fmla="*/ 5 w 24"/>
                  <a:gd name="T5" fmla="*/ 8 h 22"/>
                  <a:gd name="T6" fmla="*/ 5 w 24"/>
                  <a:gd name="T7" fmla="*/ 17 h 22"/>
                  <a:gd name="T8" fmla="*/ 23 w 24"/>
                  <a:gd name="T9" fmla="*/ 20 h 22"/>
                  <a:gd name="T10" fmla="*/ 23 w 24"/>
                  <a:gd name="T11" fmla="*/ 21 h 22"/>
                  <a:gd name="T12" fmla="*/ 5 w 24"/>
                  <a:gd name="T13" fmla="*/ 19 h 22"/>
                  <a:gd name="T14" fmla="*/ 2 w 24"/>
                  <a:gd name="T15" fmla="*/ 21 h 22"/>
                  <a:gd name="T16" fmla="*/ 0 w 24"/>
                  <a:gd name="T17" fmla="*/ 20 h 22"/>
                  <a:gd name="T18" fmla="*/ 1 w 24"/>
                  <a:gd name="T19" fmla="*/ 12 h 22"/>
                  <a:gd name="T20" fmla="*/ 3 w 24"/>
                  <a:gd name="T21" fmla="*/ 12 h 22"/>
                  <a:gd name="T22" fmla="*/ 5 w 24"/>
                  <a:gd name="T23" fmla="*/ 11 h 22"/>
                  <a:gd name="T24" fmla="*/ 2 w 24"/>
                  <a:gd name="T25" fmla="*/ 10 h 22"/>
                  <a:gd name="T26" fmla="*/ 4 w 24"/>
                  <a:gd name="T27" fmla="*/ 3 h 22"/>
                  <a:gd name="T28" fmla="*/ 1 w 24"/>
                  <a:gd name="T29" fmla="*/ 2 h 22"/>
                  <a:gd name="T30" fmla="*/ 13 w 24"/>
                  <a:gd name="T31" fmla="*/ 1 h 22"/>
                  <a:gd name="T32" fmla="*/ 15 w 24"/>
                  <a:gd name="T33" fmla="*/ 1 h 22"/>
                  <a:gd name="T34" fmla="*/ 20 w 24"/>
                  <a:gd name="T35" fmla="*/ 2 h 22"/>
                  <a:gd name="T36" fmla="*/ 21 w 24"/>
                  <a:gd name="T37" fmla="*/ 5 h 22"/>
                  <a:gd name="T38" fmla="*/ 24 w 24"/>
                  <a:gd name="T39" fmla="*/ 6 h 22"/>
                  <a:gd name="T40" fmla="*/ 21 w 24"/>
                  <a:gd name="T41" fmla="*/ 7 h 22"/>
                  <a:gd name="T42" fmla="*/ 20 w 24"/>
                  <a:gd name="T43" fmla="*/ 10 h 22"/>
                  <a:gd name="T44" fmla="*/ 15 w 24"/>
                  <a:gd name="T45" fmla="*/ 12 h 22"/>
                  <a:gd name="T46" fmla="*/ 23 w 24"/>
                  <a:gd name="T47" fmla="*/ 13 h 22"/>
                  <a:gd name="T48" fmla="*/ 15 w 24"/>
                  <a:gd name="T49" fmla="*/ 14 h 22"/>
                  <a:gd name="T50" fmla="*/ 22 w 24"/>
                  <a:gd name="T51" fmla="*/ 16 h 22"/>
                  <a:gd name="T52" fmla="*/ 22 w 24"/>
                  <a:gd name="T53" fmla="*/ 17 h 22"/>
                  <a:gd name="T54" fmla="*/ 15 w 24"/>
                  <a:gd name="T55" fmla="*/ 19 h 22"/>
                  <a:gd name="T56" fmla="*/ 13 w 24"/>
                  <a:gd name="T57" fmla="*/ 17 h 22"/>
                  <a:gd name="T58" fmla="*/ 7 w 24"/>
                  <a:gd name="T59" fmla="*/ 16 h 22"/>
                  <a:gd name="T60" fmla="*/ 13 w 24"/>
                  <a:gd name="T61" fmla="*/ 16 h 22"/>
                  <a:gd name="T62" fmla="*/ 9 w 24"/>
                  <a:gd name="T63" fmla="*/ 14 h 22"/>
                  <a:gd name="T64" fmla="*/ 9 w 24"/>
                  <a:gd name="T65" fmla="*/ 12 h 22"/>
                  <a:gd name="T66" fmla="*/ 13 w 24"/>
                  <a:gd name="T67" fmla="*/ 10 h 22"/>
                  <a:gd name="T68" fmla="*/ 8 w 24"/>
                  <a:gd name="T69" fmla="*/ 9 h 22"/>
                  <a:gd name="T70" fmla="*/ 13 w 24"/>
                  <a:gd name="T71" fmla="*/ 9 h 22"/>
                  <a:gd name="T72" fmla="*/ 8 w 24"/>
                  <a:gd name="T73" fmla="*/ 7 h 22"/>
                  <a:gd name="T74" fmla="*/ 8 w 24"/>
                  <a:gd name="T75" fmla="*/ 5 h 22"/>
                  <a:gd name="T76" fmla="*/ 13 w 24"/>
                  <a:gd name="T77" fmla="*/ 4 h 22"/>
                  <a:gd name="T78" fmla="*/ 8 w 24"/>
                  <a:gd name="T79" fmla="*/ 3 h 22"/>
                  <a:gd name="T80" fmla="*/ 13 w 24"/>
                  <a:gd name="T81" fmla="*/ 2 h 22"/>
                  <a:gd name="T82" fmla="*/ 19 w 24"/>
                  <a:gd name="T83" fmla="*/ 4 h 22"/>
                  <a:gd name="T84" fmla="*/ 15 w 24"/>
                  <a:gd name="T85" fmla="*/ 5 h 22"/>
                  <a:gd name="T86" fmla="*/ 20 w 24"/>
                  <a:gd name="T87" fmla="*/ 4 h 22"/>
                  <a:gd name="T88" fmla="*/ 19 w 24"/>
                  <a:gd name="T89" fmla="*/ 9 h 22"/>
                  <a:gd name="T90" fmla="*/ 20 w 24"/>
                  <a:gd name="T91" fmla="*/ 7 h 22"/>
                  <a:gd name="T92" fmla="*/ 15 w 24"/>
                  <a:gd name="T93" fmla="*/ 9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4" h="22">
                    <a:moveTo>
                      <a:pt x="1" y="2"/>
                    </a:moveTo>
                    <a:cubicBezTo>
                      <a:pt x="6" y="2"/>
                      <a:pt x="6" y="2"/>
                      <a:pt x="6" y="2"/>
                    </a:cubicBezTo>
                    <a:cubicBezTo>
                      <a:pt x="7" y="2"/>
                      <a:pt x="7" y="2"/>
                      <a:pt x="7" y="4"/>
                    </a:cubicBezTo>
                    <a:cubicBezTo>
                      <a:pt x="6" y="5"/>
                      <a:pt x="5" y="6"/>
                      <a:pt x="4" y="8"/>
                    </a:cubicBezTo>
                    <a:cubicBezTo>
                      <a:pt x="3" y="8"/>
                      <a:pt x="3" y="8"/>
                      <a:pt x="4" y="8"/>
                    </a:cubicBezTo>
                    <a:cubicBezTo>
                      <a:pt x="5" y="8"/>
                      <a:pt x="5" y="8"/>
                      <a:pt x="5" y="8"/>
                    </a:cubicBezTo>
                    <a:cubicBezTo>
                      <a:pt x="7" y="8"/>
                      <a:pt x="7" y="9"/>
                      <a:pt x="7" y="11"/>
                    </a:cubicBezTo>
                    <a:cubicBezTo>
                      <a:pt x="7" y="13"/>
                      <a:pt x="6" y="15"/>
                      <a:pt x="5" y="17"/>
                    </a:cubicBezTo>
                    <a:cubicBezTo>
                      <a:pt x="7" y="19"/>
                      <a:pt x="9" y="19"/>
                      <a:pt x="12" y="20"/>
                    </a:cubicBezTo>
                    <a:cubicBezTo>
                      <a:pt x="23" y="20"/>
                      <a:pt x="23" y="20"/>
                      <a:pt x="23" y="20"/>
                    </a:cubicBezTo>
                    <a:cubicBezTo>
                      <a:pt x="23" y="20"/>
                      <a:pt x="24" y="20"/>
                      <a:pt x="24" y="20"/>
                    </a:cubicBezTo>
                    <a:cubicBezTo>
                      <a:pt x="24" y="21"/>
                      <a:pt x="23" y="21"/>
                      <a:pt x="23" y="21"/>
                    </a:cubicBezTo>
                    <a:cubicBezTo>
                      <a:pt x="12" y="21"/>
                      <a:pt x="12" y="21"/>
                      <a:pt x="12" y="21"/>
                    </a:cubicBezTo>
                    <a:cubicBezTo>
                      <a:pt x="9" y="21"/>
                      <a:pt x="6" y="20"/>
                      <a:pt x="5" y="19"/>
                    </a:cubicBezTo>
                    <a:cubicBezTo>
                      <a:pt x="4" y="19"/>
                      <a:pt x="4" y="19"/>
                      <a:pt x="4" y="19"/>
                    </a:cubicBezTo>
                    <a:cubicBezTo>
                      <a:pt x="3" y="20"/>
                      <a:pt x="2" y="21"/>
                      <a:pt x="2" y="21"/>
                    </a:cubicBezTo>
                    <a:cubicBezTo>
                      <a:pt x="1" y="22"/>
                      <a:pt x="0" y="21"/>
                      <a:pt x="0" y="21"/>
                    </a:cubicBezTo>
                    <a:cubicBezTo>
                      <a:pt x="0" y="21"/>
                      <a:pt x="0" y="20"/>
                      <a:pt x="0" y="20"/>
                    </a:cubicBezTo>
                    <a:cubicBezTo>
                      <a:pt x="2" y="19"/>
                      <a:pt x="3" y="18"/>
                      <a:pt x="3" y="17"/>
                    </a:cubicBezTo>
                    <a:cubicBezTo>
                      <a:pt x="2" y="16"/>
                      <a:pt x="1" y="14"/>
                      <a:pt x="1" y="12"/>
                    </a:cubicBezTo>
                    <a:cubicBezTo>
                      <a:pt x="1" y="12"/>
                      <a:pt x="1" y="11"/>
                      <a:pt x="2" y="11"/>
                    </a:cubicBezTo>
                    <a:cubicBezTo>
                      <a:pt x="2" y="11"/>
                      <a:pt x="3" y="11"/>
                      <a:pt x="3" y="12"/>
                    </a:cubicBezTo>
                    <a:cubicBezTo>
                      <a:pt x="3" y="14"/>
                      <a:pt x="4" y="15"/>
                      <a:pt x="4" y="15"/>
                    </a:cubicBezTo>
                    <a:cubicBezTo>
                      <a:pt x="5" y="14"/>
                      <a:pt x="5" y="12"/>
                      <a:pt x="5" y="11"/>
                    </a:cubicBezTo>
                    <a:cubicBezTo>
                      <a:pt x="5" y="10"/>
                      <a:pt x="5" y="10"/>
                      <a:pt x="5" y="10"/>
                    </a:cubicBezTo>
                    <a:cubicBezTo>
                      <a:pt x="2" y="10"/>
                      <a:pt x="2" y="10"/>
                      <a:pt x="2" y="10"/>
                    </a:cubicBezTo>
                    <a:cubicBezTo>
                      <a:pt x="1" y="10"/>
                      <a:pt x="1" y="9"/>
                      <a:pt x="2" y="8"/>
                    </a:cubicBezTo>
                    <a:cubicBezTo>
                      <a:pt x="4" y="5"/>
                      <a:pt x="5" y="3"/>
                      <a:pt x="4" y="3"/>
                    </a:cubicBezTo>
                    <a:cubicBezTo>
                      <a:pt x="1" y="3"/>
                      <a:pt x="1" y="3"/>
                      <a:pt x="1" y="3"/>
                    </a:cubicBezTo>
                    <a:cubicBezTo>
                      <a:pt x="1" y="3"/>
                      <a:pt x="1" y="3"/>
                      <a:pt x="1" y="2"/>
                    </a:cubicBezTo>
                    <a:cubicBezTo>
                      <a:pt x="1" y="2"/>
                      <a:pt x="1" y="2"/>
                      <a:pt x="1" y="2"/>
                    </a:cubicBezTo>
                    <a:close/>
                    <a:moveTo>
                      <a:pt x="13" y="1"/>
                    </a:moveTo>
                    <a:cubicBezTo>
                      <a:pt x="13" y="1"/>
                      <a:pt x="14" y="0"/>
                      <a:pt x="14" y="0"/>
                    </a:cubicBezTo>
                    <a:cubicBezTo>
                      <a:pt x="15" y="0"/>
                      <a:pt x="15" y="1"/>
                      <a:pt x="15" y="1"/>
                    </a:cubicBezTo>
                    <a:cubicBezTo>
                      <a:pt x="15" y="2"/>
                      <a:pt x="15" y="2"/>
                      <a:pt x="15" y="2"/>
                    </a:cubicBezTo>
                    <a:cubicBezTo>
                      <a:pt x="20" y="2"/>
                      <a:pt x="20" y="2"/>
                      <a:pt x="20" y="2"/>
                    </a:cubicBezTo>
                    <a:cubicBezTo>
                      <a:pt x="21" y="2"/>
                      <a:pt x="21" y="3"/>
                      <a:pt x="21" y="3"/>
                    </a:cubicBezTo>
                    <a:cubicBezTo>
                      <a:pt x="21" y="5"/>
                      <a:pt x="21" y="5"/>
                      <a:pt x="21" y="5"/>
                    </a:cubicBezTo>
                    <a:cubicBezTo>
                      <a:pt x="23" y="5"/>
                      <a:pt x="23" y="5"/>
                      <a:pt x="23" y="5"/>
                    </a:cubicBezTo>
                    <a:cubicBezTo>
                      <a:pt x="24" y="5"/>
                      <a:pt x="24" y="6"/>
                      <a:pt x="24" y="6"/>
                    </a:cubicBezTo>
                    <a:cubicBezTo>
                      <a:pt x="24" y="7"/>
                      <a:pt x="24" y="7"/>
                      <a:pt x="23" y="7"/>
                    </a:cubicBezTo>
                    <a:cubicBezTo>
                      <a:pt x="21" y="7"/>
                      <a:pt x="21" y="7"/>
                      <a:pt x="21" y="7"/>
                    </a:cubicBezTo>
                    <a:cubicBezTo>
                      <a:pt x="21" y="9"/>
                      <a:pt x="21" y="9"/>
                      <a:pt x="21" y="9"/>
                    </a:cubicBezTo>
                    <a:cubicBezTo>
                      <a:pt x="21" y="10"/>
                      <a:pt x="21" y="10"/>
                      <a:pt x="20" y="10"/>
                    </a:cubicBezTo>
                    <a:cubicBezTo>
                      <a:pt x="15" y="10"/>
                      <a:pt x="15" y="10"/>
                      <a:pt x="15" y="10"/>
                    </a:cubicBezTo>
                    <a:cubicBezTo>
                      <a:pt x="15" y="12"/>
                      <a:pt x="15" y="12"/>
                      <a:pt x="15" y="12"/>
                    </a:cubicBezTo>
                    <a:cubicBezTo>
                      <a:pt x="22" y="12"/>
                      <a:pt x="22" y="12"/>
                      <a:pt x="22" y="12"/>
                    </a:cubicBezTo>
                    <a:cubicBezTo>
                      <a:pt x="22" y="12"/>
                      <a:pt x="23" y="12"/>
                      <a:pt x="23" y="13"/>
                    </a:cubicBezTo>
                    <a:cubicBezTo>
                      <a:pt x="23" y="13"/>
                      <a:pt x="22" y="14"/>
                      <a:pt x="22" y="14"/>
                    </a:cubicBezTo>
                    <a:cubicBezTo>
                      <a:pt x="15" y="14"/>
                      <a:pt x="15" y="14"/>
                      <a:pt x="15" y="14"/>
                    </a:cubicBezTo>
                    <a:cubicBezTo>
                      <a:pt x="15" y="16"/>
                      <a:pt x="15" y="16"/>
                      <a:pt x="15" y="16"/>
                    </a:cubicBezTo>
                    <a:cubicBezTo>
                      <a:pt x="22" y="16"/>
                      <a:pt x="22" y="16"/>
                      <a:pt x="22" y="16"/>
                    </a:cubicBezTo>
                    <a:cubicBezTo>
                      <a:pt x="23" y="16"/>
                      <a:pt x="23" y="16"/>
                      <a:pt x="23" y="16"/>
                    </a:cubicBezTo>
                    <a:cubicBezTo>
                      <a:pt x="23" y="17"/>
                      <a:pt x="23" y="17"/>
                      <a:pt x="22" y="17"/>
                    </a:cubicBezTo>
                    <a:cubicBezTo>
                      <a:pt x="15" y="17"/>
                      <a:pt x="15" y="17"/>
                      <a:pt x="15" y="17"/>
                    </a:cubicBezTo>
                    <a:cubicBezTo>
                      <a:pt x="15" y="19"/>
                      <a:pt x="15" y="19"/>
                      <a:pt x="15" y="19"/>
                    </a:cubicBezTo>
                    <a:cubicBezTo>
                      <a:pt x="15" y="19"/>
                      <a:pt x="14" y="19"/>
                      <a:pt x="13" y="19"/>
                    </a:cubicBezTo>
                    <a:cubicBezTo>
                      <a:pt x="13" y="17"/>
                      <a:pt x="13" y="17"/>
                      <a:pt x="13" y="17"/>
                    </a:cubicBezTo>
                    <a:cubicBezTo>
                      <a:pt x="8" y="17"/>
                      <a:pt x="8" y="17"/>
                      <a:pt x="8" y="17"/>
                    </a:cubicBezTo>
                    <a:cubicBezTo>
                      <a:pt x="7" y="17"/>
                      <a:pt x="7" y="17"/>
                      <a:pt x="7" y="16"/>
                    </a:cubicBezTo>
                    <a:cubicBezTo>
                      <a:pt x="7" y="16"/>
                      <a:pt x="7" y="16"/>
                      <a:pt x="8" y="16"/>
                    </a:cubicBezTo>
                    <a:cubicBezTo>
                      <a:pt x="13" y="16"/>
                      <a:pt x="13" y="16"/>
                      <a:pt x="13" y="16"/>
                    </a:cubicBezTo>
                    <a:cubicBezTo>
                      <a:pt x="13" y="14"/>
                      <a:pt x="13" y="14"/>
                      <a:pt x="13" y="14"/>
                    </a:cubicBezTo>
                    <a:cubicBezTo>
                      <a:pt x="9" y="14"/>
                      <a:pt x="9" y="14"/>
                      <a:pt x="9" y="14"/>
                    </a:cubicBezTo>
                    <a:cubicBezTo>
                      <a:pt x="8" y="14"/>
                      <a:pt x="8" y="13"/>
                      <a:pt x="8" y="13"/>
                    </a:cubicBezTo>
                    <a:cubicBezTo>
                      <a:pt x="8" y="12"/>
                      <a:pt x="8" y="12"/>
                      <a:pt x="9" y="12"/>
                    </a:cubicBezTo>
                    <a:cubicBezTo>
                      <a:pt x="13" y="12"/>
                      <a:pt x="13" y="12"/>
                      <a:pt x="13" y="12"/>
                    </a:cubicBezTo>
                    <a:cubicBezTo>
                      <a:pt x="13" y="10"/>
                      <a:pt x="13" y="10"/>
                      <a:pt x="13" y="10"/>
                    </a:cubicBezTo>
                    <a:cubicBezTo>
                      <a:pt x="9" y="10"/>
                      <a:pt x="9" y="10"/>
                      <a:pt x="9" y="10"/>
                    </a:cubicBezTo>
                    <a:cubicBezTo>
                      <a:pt x="8" y="10"/>
                      <a:pt x="8" y="10"/>
                      <a:pt x="8" y="9"/>
                    </a:cubicBezTo>
                    <a:cubicBezTo>
                      <a:pt x="8" y="9"/>
                      <a:pt x="8" y="9"/>
                      <a:pt x="9" y="9"/>
                    </a:cubicBezTo>
                    <a:cubicBezTo>
                      <a:pt x="13" y="9"/>
                      <a:pt x="13" y="9"/>
                      <a:pt x="13" y="9"/>
                    </a:cubicBezTo>
                    <a:cubicBezTo>
                      <a:pt x="13" y="7"/>
                      <a:pt x="13" y="7"/>
                      <a:pt x="13" y="7"/>
                    </a:cubicBezTo>
                    <a:cubicBezTo>
                      <a:pt x="8" y="7"/>
                      <a:pt x="8" y="7"/>
                      <a:pt x="8" y="7"/>
                    </a:cubicBezTo>
                    <a:cubicBezTo>
                      <a:pt x="7" y="7"/>
                      <a:pt x="7" y="7"/>
                      <a:pt x="7" y="6"/>
                    </a:cubicBezTo>
                    <a:cubicBezTo>
                      <a:pt x="7" y="6"/>
                      <a:pt x="7" y="5"/>
                      <a:pt x="8" y="5"/>
                    </a:cubicBezTo>
                    <a:cubicBezTo>
                      <a:pt x="13" y="5"/>
                      <a:pt x="13" y="5"/>
                      <a:pt x="13" y="5"/>
                    </a:cubicBezTo>
                    <a:cubicBezTo>
                      <a:pt x="13" y="4"/>
                      <a:pt x="13" y="4"/>
                      <a:pt x="13" y="4"/>
                    </a:cubicBezTo>
                    <a:cubicBezTo>
                      <a:pt x="9" y="4"/>
                      <a:pt x="9" y="4"/>
                      <a:pt x="9" y="4"/>
                    </a:cubicBezTo>
                    <a:cubicBezTo>
                      <a:pt x="8" y="4"/>
                      <a:pt x="8" y="3"/>
                      <a:pt x="8" y="3"/>
                    </a:cubicBezTo>
                    <a:cubicBezTo>
                      <a:pt x="8" y="3"/>
                      <a:pt x="8" y="2"/>
                      <a:pt x="9" y="2"/>
                    </a:cubicBezTo>
                    <a:cubicBezTo>
                      <a:pt x="13" y="2"/>
                      <a:pt x="13" y="2"/>
                      <a:pt x="13" y="2"/>
                    </a:cubicBezTo>
                    <a:lnTo>
                      <a:pt x="13" y="1"/>
                    </a:lnTo>
                    <a:close/>
                    <a:moveTo>
                      <a:pt x="19" y="4"/>
                    </a:moveTo>
                    <a:cubicBezTo>
                      <a:pt x="15" y="4"/>
                      <a:pt x="15" y="4"/>
                      <a:pt x="15" y="4"/>
                    </a:cubicBezTo>
                    <a:cubicBezTo>
                      <a:pt x="15" y="5"/>
                      <a:pt x="15" y="5"/>
                      <a:pt x="15" y="5"/>
                    </a:cubicBezTo>
                    <a:cubicBezTo>
                      <a:pt x="20" y="5"/>
                      <a:pt x="20" y="5"/>
                      <a:pt x="20" y="5"/>
                    </a:cubicBezTo>
                    <a:cubicBezTo>
                      <a:pt x="20" y="4"/>
                      <a:pt x="20" y="4"/>
                      <a:pt x="20" y="4"/>
                    </a:cubicBezTo>
                    <a:cubicBezTo>
                      <a:pt x="20" y="4"/>
                      <a:pt x="19" y="4"/>
                      <a:pt x="19" y="4"/>
                    </a:cubicBezTo>
                    <a:close/>
                    <a:moveTo>
                      <a:pt x="19" y="9"/>
                    </a:moveTo>
                    <a:cubicBezTo>
                      <a:pt x="19" y="9"/>
                      <a:pt x="20" y="8"/>
                      <a:pt x="20" y="8"/>
                    </a:cubicBezTo>
                    <a:cubicBezTo>
                      <a:pt x="20" y="7"/>
                      <a:pt x="20" y="7"/>
                      <a:pt x="20" y="7"/>
                    </a:cubicBezTo>
                    <a:cubicBezTo>
                      <a:pt x="15" y="7"/>
                      <a:pt x="15" y="7"/>
                      <a:pt x="15" y="7"/>
                    </a:cubicBezTo>
                    <a:cubicBezTo>
                      <a:pt x="15" y="9"/>
                      <a:pt x="15" y="9"/>
                      <a:pt x="15" y="9"/>
                    </a:cubicBezTo>
                    <a:lnTo>
                      <a:pt x="19" y="9"/>
                    </a:lnTo>
                    <a:close/>
                  </a:path>
                </a:pathLst>
              </a:custGeom>
              <a:solidFill>
                <a:srgbClr val="6F767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7" name="Freeform 769"/>
              <p:cNvSpPr>
                <a:spLocks noEditPoints="1"/>
              </p:cNvSpPr>
              <p:nvPr/>
            </p:nvSpPr>
            <p:spPr bwMode="auto">
              <a:xfrm>
                <a:off x="3233738" y="4310062"/>
                <a:ext cx="93663" cy="82550"/>
              </a:xfrm>
              <a:custGeom>
                <a:avLst/>
                <a:gdLst>
                  <a:gd name="T0" fmla="*/ 8 w 25"/>
                  <a:gd name="T1" fmla="*/ 7 h 22"/>
                  <a:gd name="T2" fmla="*/ 8 w 25"/>
                  <a:gd name="T3" fmla="*/ 9 h 22"/>
                  <a:gd name="T4" fmla="*/ 5 w 25"/>
                  <a:gd name="T5" fmla="*/ 17 h 22"/>
                  <a:gd name="T6" fmla="*/ 7 w 25"/>
                  <a:gd name="T7" fmla="*/ 16 h 22"/>
                  <a:gd name="T8" fmla="*/ 8 w 25"/>
                  <a:gd name="T9" fmla="*/ 17 h 22"/>
                  <a:gd name="T10" fmla="*/ 0 w 25"/>
                  <a:gd name="T11" fmla="*/ 20 h 22"/>
                  <a:gd name="T12" fmla="*/ 3 w 25"/>
                  <a:gd name="T13" fmla="*/ 18 h 22"/>
                  <a:gd name="T14" fmla="*/ 1 w 25"/>
                  <a:gd name="T15" fmla="*/ 9 h 22"/>
                  <a:gd name="T16" fmla="*/ 1 w 25"/>
                  <a:gd name="T17" fmla="*/ 7 h 22"/>
                  <a:gd name="T18" fmla="*/ 4 w 25"/>
                  <a:gd name="T19" fmla="*/ 1 h 22"/>
                  <a:gd name="T20" fmla="*/ 5 w 25"/>
                  <a:gd name="T21" fmla="*/ 2 h 22"/>
                  <a:gd name="T22" fmla="*/ 11 w 25"/>
                  <a:gd name="T23" fmla="*/ 2 h 22"/>
                  <a:gd name="T24" fmla="*/ 11 w 25"/>
                  <a:gd name="T25" fmla="*/ 4 h 22"/>
                  <a:gd name="T26" fmla="*/ 8 w 25"/>
                  <a:gd name="T27" fmla="*/ 5 h 22"/>
                  <a:gd name="T28" fmla="*/ 8 w 25"/>
                  <a:gd name="T29" fmla="*/ 7 h 22"/>
                  <a:gd name="T30" fmla="*/ 7 w 25"/>
                  <a:gd name="T31" fmla="*/ 6 h 22"/>
                  <a:gd name="T32" fmla="*/ 4 w 25"/>
                  <a:gd name="T33" fmla="*/ 4 h 22"/>
                  <a:gd name="T34" fmla="*/ 2 w 25"/>
                  <a:gd name="T35" fmla="*/ 6 h 22"/>
                  <a:gd name="T36" fmla="*/ 1 w 25"/>
                  <a:gd name="T37" fmla="*/ 5 h 22"/>
                  <a:gd name="T38" fmla="*/ 25 w 25"/>
                  <a:gd name="T39" fmla="*/ 21 h 22"/>
                  <a:gd name="T40" fmla="*/ 20 w 25"/>
                  <a:gd name="T41" fmla="*/ 17 h 22"/>
                  <a:gd name="T42" fmla="*/ 17 w 25"/>
                  <a:gd name="T43" fmla="*/ 9 h 22"/>
                  <a:gd name="T44" fmla="*/ 11 w 25"/>
                  <a:gd name="T45" fmla="*/ 10 h 22"/>
                  <a:gd name="T46" fmla="*/ 8 w 25"/>
                  <a:gd name="T47" fmla="*/ 21 h 22"/>
                  <a:gd name="T48" fmla="*/ 7 w 25"/>
                  <a:gd name="T49" fmla="*/ 20 h 22"/>
                  <a:gd name="T50" fmla="*/ 9 w 25"/>
                  <a:gd name="T51" fmla="*/ 9 h 22"/>
                  <a:gd name="T52" fmla="*/ 18 w 25"/>
                  <a:gd name="T53" fmla="*/ 8 h 22"/>
                  <a:gd name="T54" fmla="*/ 21 w 25"/>
                  <a:gd name="T55" fmla="*/ 16 h 22"/>
                  <a:gd name="T56" fmla="*/ 25 w 25"/>
                  <a:gd name="T57" fmla="*/ 21 h 22"/>
                  <a:gd name="T58" fmla="*/ 15 w 25"/>
                  <a:gd name="T59" fmla="*/ 1 h 22"/>
                  <a:gd name="T60" fmla="*/ 16 w 25"/>
                  <a:gd name="T61" fmla="*/ 2 h 22"/>
                  <a:gd name="T62" fmla="*/ 23 w 25"/>
                  <a:gd name="T63" fmla="*/ 3 h 22"/>
                  <a:gd name="T64" fmla="*/ 19 w 25"/>
                  <a:gd name="T65" fmla="*/ 4 h 22"/>
                  <a:gd name="T66" fmla="*/ 19 w 25"/>
                  <a:gd name="T67" fmla="*/ 6 h 22"/>
                  <a:gd name="T68" fmla="*/ 17 w 25"/>
                  <a:gd name="T69" fmla="*/ 6 h 22"/>
                  <a:gd name="T70" fmla="*/ 15 w 25"/>
                  <a:gd name="T71" fmla="*/ 4 h 22"/>
                  <a:gd name="T72" fmla="*/ 12 w 25"/>
                  <a:gd name="T73" fmla="*/ 6 h 22"/>
                  <a:gd name="T74" fmla="*/ 11 w 25"/>
                  <a:gd name="T75" fmla="*/ 5 h 22"/>
                  <a:gd name="T76" fmla="*/ 14 w 25"/>
                  <a:gd name="T77" fmla="*/ 12 h 22"/>
                  <a:gd name="T78" fmla="*/ 16 w 25"/>
                  <a:gd name="T79" fmla="*/ 19 h 22"/>
                  <a:gd name="T80" fmla="*/ 15 w 25"/>
                  <a:gd name="T81" fmla="*/ 18 h 22"/>
                  <a:gd name="T82" fmla="*/ 13 w 25"/>
                  <a:gd name="T83" fmla="*/ 11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5" h="22">
                    <a:moveTo>
                      <a:pt x="1" y="7"/>
                    </a:moveTo>
                    <a:cubicBezTo>
                      <a:pt x="8" y="7"/>
                      <a:pt x="8" y="7"/>
                      <a:pt x="8" y="7"/>
                    </a:cubicBezTo>
                    <a:cubicBezTo>
                      <a:pt x="8" y="7"/>
                      <a:pt x="9" y="8"/>
                      <a:pt x="9" y="8"/>
                    </a:cubicBezTo>
                    <a:cubicBezTo>
                      <a:pt x="9" y="9"/>
                      <a:pt x="8" y="9"/>
                      <a:pt x="8" y="9"/>
                    </a:cubicBezTo>
                    <a:cubicBezTo>
                      <a:pt x="5" y="9"/>
                      <a:pt x="5" y="9"/>
                      <a:pt x="5" y="9"/>
                    </a:cubicBezTo>
                    <a:cubicBezTo>
                      <a:pt x="5" y="17"/>
                      <a:pt x="5" y="17"/>
                      <a:pt x="5" y="17"/>
                    </a:cubicBezTo>
                    <a:cubicBezTo>
                      <a:pt x="6" y="16"/>
                      <a:pt x="6" y="16"/>
                      <a:pt x="6" y="16"/>
                    </a:cubicBezTo>
                    <a:cubicBezTo>
                      <a:pt x="6" y="16"/>
                      <a:pt x="6" y="16"/>
                      <a:pt x="7" y="16"/>
                    </a:cubicBezTo>
                    <a:cubicBezTo>
                      <a:pt x="7" y="15"/>
                      <a:pt x="8" y="15"/>
                      <a:pt x="8" y="16"/>
                    </a:cubicBezTo>
                    <a:cubicBezTo>
                      <a:pt x="8" y="16"/>
                      <a:pt x="8" y="17"/>
                      <a:pt x="8" y="17"/>
                    </a:cubicBezTo>
                    <a:cubicBezTo>
                      <a:pt x="6" y="18"/>
                      <a:pt x="4" y="19"/>
                      <a:pt x="1" y="21"/>
                    </a:cubicBezTo>
                    <a:cubicBezTo>
                      <a:pt x="0" y="21"/>
                      <a:pt x="0" y="21"/>
                      <a:pt x="0" y="20"/>
                    </a:cubicBezTo>
                    <a:cubicBezTo>
                      <a:pt x="0" y="20"/>
                      <a:pt x="0" y="19"/>
                      <a:pt x="0" y="19"/>
                    </a:cubicBezTo>
                    <a:cubicBezTo>
                      <a:pt x="1" y="19"/>
                      <a:pt x="2" y="18"/>
                      <a:pt x="3" y="18"/>
                    </a:cubicBezTo>
                    <a:cubicBezTo>
                      <a:pt x="3" y="9"/>
                      <a:pt x="3" y="9"/>
                      <a:pt x="3" y="9"/>
                    </a:cubicBezTo>
                    <a:cubicBezTo>
                      <a:pt x="1" y="9"/>
                      <a:pt x="1" y="9"/>
                      <a:pt x="1" y="9"/>
                    </a:cubicBezTo>
                    <a:cubicBezTo>
                      <a:pt x="0" y="9"/>
                      <a:pt x="0" y="9"/>
                      <a:pt x="0" y="8"/>
                    </a:cubicBezTo>
                    <a:cubicBezTo>
                      <a:pt x="0" y="8"/>
                      <a:pt x="0" y="7"/>
                      <a:pt x="1" y="7"/>
                    </a:cubicBezTo>
                    <a:close/>
                    <a:moveTo>
                      <a:pt x="3" y="1"/>
                    </a:moveTo>
                    <a:cubicBezTo>
                      <a:pt x="3" y="1"/>
                      <a:pt x="4" y="0"/>
                      <a:pt x="4" y="1"/>
                    </a:cubicBezTo>
                    <a:cubicBezTo>
                      <a:pt x="5" y="1"/>
                      <a:pt x="5" y="1"/>
                      <a:pt x="5" y="2"/>
                    </a:cubicBezTo>
                    <a:cubicBezTo>
                      <a:pt x="5" y="2"/>
                      <a:pt x="5" y="2"/>
                      <a:pt x="5" y="2"/>
                    </a:cubicBezTo>
                    <a:cubicBezTo>
                      <a:pt x="5" y="2"/>
                      <a:pt x="5" y="2"/>
                      <a:pt x="5" y="2"/>
                    </a:cubicBezTo>
                    <a:cubicBezTo>
                      <a:pt x="11" y="2"/>
                      <a:pt x="11" y="2"/>
                      <a:pt x="11" y="2"/>
                    </a:cubicBezTo>
                    <a:cubicBezTo>
                      <a:pt x="11" y="3"/>
                      <a:pt x="11" y="3"/>
                      <a:pt x="11" y="3"/>
                    </a:cubicBezTo>
                    <a:cubicBezTo>
                      <a:pt x="11" y="4"/>
                      <a:pt x="11" y="4"/>
                      <a:pt x="11" y="4"/>
                    </a:cubicBezTo>
                    <a:cubicBezTo>
                      <a:pt x="8" y="4"/>
                      <a:pt x="8" y="4"/>
                      <a:pt x="8" y="4"/>
                    </a:cubicBezTo>
                    <a:cubicBezTo>
                      <a:pt x="8" y="4"/>
                      <a:pt x="8" y="5"/>
                      <a:pt x="8" y="5"/>
                    </a:cubicBezTo>
                    <a:cubicBezTo>
                      <a:pt x="8" y="6"/>
                      <a:pt x="8" y="6"/>
                      <a:pt x="8" y="6"/>
                    </a:cubicBezTo>
                    <a:cubicBezTo>
                      <a:pt x="8" y="6"/>
                      <a:pt x="8" y="7"/>
                      <a:pt x="8" y="7"/>
                    </a:cubicBezTo>
                    <a:cubicBezTo>
                      <a:pt x="7" y="7"/>
                      <a:pt x="7" y="7"/>
                      <a:pt x="7" y="6"/>
                    </a:cubicBezTo>
                    <a:cubicBezTo>
                      <a:pt x="7" y="6"/>
                      <a:pt x="7" y="6"/>
                      <a:pt x="7" y="6"/>
                    </a:cubicBezTo>
                    <a:cubicBezTo>
                      <a:pt x="6" y="5"/>
                      <a:pt x="6" y="4"/>
                      <a:pt x="6" y="4"/>
                    </a:cubicBezTo>
                    <a:cubicBezTo>
                      <a:pt x="4" y="4"/>
                      <a:pt x="4" y="4"/>
                      <a:pt x="4" y="4"/>
                    </a:cubicBezTo>
                    <a:cubicBezTo>
                      <a:pt x="3" y="4"/>
                      <a:pt x="3" y="4"/>
                      <a:pt x="3" y="4"/>
                    </a:cubicBezTo>
                    <a:cubicBezTo>
                      <a:pt x="3" y="5"/>
                      <a:pt x="2" y="6"/>
                      <a:pt x="2" y="6"/>
                    </a:cubicBezTo>
                    <a:cubicBezTo>
                      <a:pt x="1" y="6"/>
                      <a:pt x="1" y="6"/>
                      <a:pt x="0" y="6"/>
                    </a:cubicBezTo>
                    <a:cubicBezTo>
                      <a:pt x="0" y="6"/>
                      <a:pt x="0" y="5"/>
                      <a:pt x="1" y="5"/>
                    </a:cubicBezTo>
                    <a:cubicBezTo>
                      <a:pt x="2" y="4"/>
                      <a:pt x="2" y="3"/>
                      <a:pt x="3" y="1"/>
                    </a:cubicBezTo>
                    <a:close/>
                    <a:moveTo>
                      <a:pt x="25" y="21"/>
                    </a:moveTo>
                    <a:cubicBezTo>
                      <a:pt x="25" y="22"/>
                      <a:pt x="24" y="21"/>
                      <a:pt x="24" y="21"/>
                    </a:cubicBezTo>
                    <a:cubicBezTo>
                      <a:pt x="22" y="21"/>
                      <a:pt x="20" y="19"/>
                      <a:pt x="20" y="17"/>
                    </a:cubicBezTo>
                    <a:cubicBezTo>
                      <a:pt x="18" y="10"/>
                      <a:pt x="18" y="10"/>
                      <a:pt x="18" y="10"/>
                    </a:cubicBezTo>
                    <a:cubicBezTo>
                      <a:pt x="18" y="9"/>
                      <a:pt x="18" y="9"/>
                      <a:pt x="17" y="9"/>
                    </a:cubicBezTo>
                    <a:cubicBezTo>
                      <a:pt x="12" y="9"/>
                      <a:pt x="12" y="9"/>
                      <a:pt x="12" y="9"/>
                    </a:cubicBezTo>
                    <a:cubicBezTo>
                      <a:pt x="12" y="9"/>
                      <a:pt x="11" y="9"/>
                      <a:pt x="11" y="10"/>
                    </a:cubicBezTo>
                    <a:cubicBezTo>
                      <a:pt x="11" y="14"/>
                      <a:pt x="11" y="14"/>
                      <a:pt x="11" y="14"/>
                    </a:cubicBezTo>
                    <a:cubicBezTo>
                      <a:pt x="11" y="18"/>
                      <a:pt x="10" y="20"/>
                      <a:pt x="8" y="21"/>
                    </a:cubicBezTo>
                    <a:cubicBezTo>
                      <a:pt x="8" y="22"/>
                      <a:pt x="7" y="22"/>
                      <a:pt x="7" y="21"/>
                    </a:cubicBezTo>
                    <a:cubicBezTo>
                      <a:pt x="6" y="21"/>
                      <a:pt x="6" y="20"/>
                      <a:pt x="7" y="20"/>
                    </a:cubicBezTo>
                    <a:cubicBezTo>
                      <a:pt x="8" y="19"/>
                      <a:pt x="9" y="17"/>
                      <a:pt x="9" y="15"/>
                    </a:cubicBezTo>
                    <a:cubicBezTo>
                      <a:pt x="9" y="9"/>
                      <a:pt x="9" y="9"/>
                      <a:pt x="9" y="9"/>
                    </a:cubicBezTo>
                    <a:cubicBezTo>
                      <a:pt x="9" y="8"/>
                      <a:pt x="10" y="8"/>
                      <a:pt x="11" y="8"/>
                    </a:cubicBezTo>
                    <a:cubicBezTo>
                      <a:pt x="18" y="8"/>
                      <a:pt x="18" y="8"/>
                      <a:pt x="18" y="8"/>
                    </a:cubicBezTo>
                    <a:cubicBezTo>
                      <a:pt x="19" y="8"/>
                      <a:pt x="20" y="8"/>
                      <a:pt x="20" y="10"/>
                    </a:cubicBezTo>
                    <a:cubicBezTo>
                      <a:pt x="21" y="16"/>
                      <a:pt x="21" y="16"/>
                      <a:pt x="21" y="16"/>
                    </a:cubicBezTo>
                    <a:cubicBezTo>
                      <a:pt x="22" y="18"/>
                      <a:pt x="24" y="20"/>
                      <a:pt x="24" y="20"/>
                    </a:cubicBezTo>
                    <a:cubicBezTo>
                      <a:pt x="24" y="20"/>
                      <a:pt x="25" y="20"/>
                      <a:pt x="25" y="21"/>
                    </a:cubicBezTo>
                    <a:close/>
                    <a:moveTo>
                      <a:pt x="14" y="1"/>
                    </a:moveTo>
                    <a:cubicBezTo>
                      <a:pt x="14" y="1"/>
                      <a:pt x="15" y="1"/>
                      <a:pt x="15" y="1"/>
                    </a:cubicBezTo>
                    <a:cubicBezTo>
                      <a:pt x="16" y="1"/>
                      <a:pt x="16" y="1"/>
                      <a:pt x="16" y="2"/>
                    </a:cubicBezTo>
                    <a:cubicBezTo>
                      <a:pt x="16" y="2"/>
                      <a:pt x="16" y="2"/>
                      <a:pt x="16" y="2"/>
                    </a:cubicBezTo>
                    <a:cubicBezTo>
                      <a:pt x="22" y="2"/>
                      <a:pt x="22" y="2"/>
                      <a:pt x="22" y="2"/>
                    </a:cubicBezTo>
                    <a:cubicBezTo>
                      <a:pt x="23" y="2"/>
                      <a:pt x="23" y="3"/>
                      <a:pt x="23" y="3"/>
                    </a:cubicBezTo>
                    <a:cubicBezTo>
                      <a:pt x="23" y="4"/>
                      <a:pt x="23" y="4"/>
                      <a:pt x="22" y="4"/>
                    </a:cubicBezTo>
                    <a:cubicBezTo>
                      <a:pt x="19" y="4"/>
                      <a:pt x="19" y="4"/>
                      <a:pt x="19" y="4"/>
                    </a:cubicBezTo>
                    <a:cubicBezTo>
                      <a:pt x="19" y="4"/>
                      <a:pt x="19" y="4"/>
                      <a:pt x="19" y="4"/>
                    </a:cubicBezTo>
                    <a:cubicBezTo>
                      <a:pt x="19" y="5"/>
                      <a:pt x="19" y="6"/>
                      <a:pt x="19" y="6"/>
                    </a:cubicBezTo>
                    <a:cubicBezTo>
                      <a:pt x="19" y="6"/>
                      <a:pt x="19" y="7"/>
                      <a:pt x="18" y="7"/>
                    </a:cubicBezTo>
                    <a:cubicBezTo>
                      <a:pt x="18" y="7"/>
                      <a:pt x="18" y="7"/>
                      <a:pt x="17" y="6"/>
                    </a:cubicBezTo>
                    <a:cubicBezTo>
                      <a:pt x="17" y="5"/>
                      <a:pt x="17" y="5"/>
                      <a:pt x="17" y="4"/>
                    </a:cubicBezTo>
                    <a:cubicBezTo>
                      <a:pt x="15" y="4"/>
                      <a:pt x="15" y="4"/>
                      <a:pt x="15" y="4"/>
                    </a:cubicBezTo>
                    <a:cubicBezTo>
                      <a:pt x="14" y="4"/>
                      <a:pt x="14" y="4"/>
                      <a:pt x="14" y="4"/>
                    </a:cubicBezTo>
                    <a:cubicBezTo>
                      <a:pt x="13" y="5"/>
                      <a:pt x="13" y="6"/>
                      <a:pt x="12" y="6"/>
                    </a:cubicBezTo>
                    <a:cubicBezTo>
                      <a:pt x="12" y="6"/>
                      <a:pt x="11" y="6"/>
                      <a:pt x="11" y="6"/>
                    </a:cubicBezTo>
                    <a:cubicBezTo>
                      <a:pt x="11" y="6"/>
                      <a:pt x="11" y="5"/>
                      <a:pt x="11" y="5"/>
                    </a:cubicBezTo>
                    <a:cubicBezTo>
                      <a:pt x="12" y="4"/>
                      <a:pt x="13" y="3"/>
                      <a:pt x="14" y="1"/>
                    </a:cubicBezTo>
                    <a:close/>
                    <a:moveTo>
                      <a:pt x="14" y="12"/>
                    </a:moveTo>
                    <a:cubicBezTo>
                      <a:pt x="15" y="14"/>
                      <a:pt x="16" y="16"/>
                      <a:pt x="17" y="18"/>
                    </a:cubicBezTo>
                    <a:cubicBezTo>
                      <a:pt x="17" y="18"/>
                      <a:pt x="17" y="19"/>
                      <a:pt x="16" y="19"/>
                    </a:cubicBezTo>
                    <a:cubicBezTo>
                      <a:pt x="15" y="19"/>
                      <a:pt x="15" y="19"/>
                      <a:pt x="15" y="18"/>
                    </a:cubicBezTo>
                    <a:cubicBezTo>
                      <a:pt x="15" y="18"/>
                      <a:pt x="15" y="18"/>
                      <a:pt x="15" y="18"/>
                    </a:cubicBezTo>
                    <a:cubicBezTo>
                      <a:pt x="14" y="16"/>
                      <a:pt x="13" y="14"/>
                      <a:pt x="12" y="12"/>
                    </a:cubicBezTo>
                    <a:cubicBezTo>
                      <a:pt x="12" y="12"/>
                      <a:pt x="12" y="12"/>
                      <a:pt x="13" y="11"/>
                    </a:cubicBezTo>
                    <a:cubicBezTo>
                      <a:pt x="13" y="11"/>
                      <a:pt x="14" y="11"/>
                      <a:pt x="14" y="12"/>
                    </a:cubicBezTo>
                    <a:close/>
                  </a:path>
                </a:pathLst>
              </a:custGeom>
              <a:solidFill>
                <a:srgbClr val="6F767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8" name="Freeform 770"/>
              <p:cNvSpPr>
                <a:spLocks/>
              </p:cNvSpPr>
              <p:nvPr/>
            </p:nvSpPr>
            <p:spPr bwMode="auto">
              <a:xfrm>
                <a:off x="3382963" y="4316412"/>
                <a:ext cx="95250" cy="76200"/>
              </a:xfrm>
              <a:custGeom>
                <a:avLst/>
                <a:gdLst>
                  <a:gd name="T0" fmla="*/ 23 w 25"/>
                  <a:gd name="T1" fmla="*/ 19 h 20"/>
                  <a:gd name="T2" fmla="*/ 15 w 25"/>
                  <a:gd name="T3" fmla="*/ 19 h 20"/>
                  <a:gd name="T4" fmla="*/ 12 w 25"/>
                  <a:gd name="T5" fmla="*/ 17 h 20"/>
                  <a:gd name="T6" fmla="*/ 12 w 25"/>
                  <a:gd name="T7" fmla="*/ 8 h 20"/>
                  <a:gd name="T8" fmla="*/ 10 w 25"/>
                  <a:gd name="T9" fmla="*/ 8 h 20"/>
                  <a:gd name="T10" fmla="*/ 2 w 25"/>
                  <a:gd name="T11" fmla="*/ 19 h 20"/>
                  <a:gd name="T12" fmla="*/ 1 w 25"/>
                  <a:gd name="T13" fmla="*/ 19 h 20"/>
                  <a:gd name="T14" fmla="*/ 1 w 25"/>
                  <a:gd name="T15" fmla="*/ 18 h 20"/>
                  <a:gd name="T16" fmla="*/ 8 w 25"/>
                  <a:gd name="T17" fmla="*/ 8 h 20"/>
                  <a:gd name="T18" fmla="*/ 2 w 25"/>
                  <a:gd name="T19" fmla="*/ 8 h 20"/>
                  <a:gd name="T20" fmla="*/ 1 w 25"/>
                  <a:gd name="T21" fmla="*/ 7 h 20"/>
                  <a:gd name="T22" fmla="*/ 2 w 25"/>
                  <a:gd name="T23" fmla="*/ 6 h 20"/>
                  <a:gd name="T24" fmla="*/ 9 w 25"/>
                  <a:gd name="T25" fmla="*/ 6 h 20"/>
                  <a:gd name="T26" fmla="*/ 9 w 25"/>
                  <a:gd name="T27" fmla="*/ 1 h 20"/>
                  <a:gd name="T28" fmla="*/ 3 w 25"/>
                  <a:gd name="T29" fmla="*/ 1 h 20"/>
                  <a:gd name="T30" fmla="*/ 2 w 25"/>
                  <a:gd name="T31" fmla="*/ 1 h 20"/>
                  <a:gd name="T32" fmla="*/ 3 w 25"/>
                  <a:gd name="T33" fmla="*/ 0 h 20"/>
                  <a:gd name="T34" fmla="*/ 22 w 25"/>
                  <a:gd name="T35" fmla="*/ 0 h 20"/>
                  <a:gd name="T36" fmla="*/ 23 w 25"/>
                  <a:gd name="T37" fmla="*/ 1 h 20"/>
                  <a:gd name="T38" fmla="*/ 22 w 25"/>
                  <a:gd name="T39" fmla="*/ 1 h 20"/>
                  <a:gd name="T40" fmla="*/ 11 w 25"/>
                  <a:gd name="T41" fmla="*/ 1 h 20"/>
                  <a:gd name="T42" fmla="*/ 11 w 25"/>
                  <a:gd name="T43" fmla="*/ 3 h 20"/>
                  <a:gd name="T44" fmla="*/ 11 w 25"/>
                  <a:gd name="T45" fmla="*/ 6 h 20"/>
                  <a:gd name="T46" fmla="*/ 23 w 25"/>
                  <a:gd name="T47" fmla="*/ 6 h 20"/>
                  <a:gd name="T48" fmla="*/ 24 w 25"/>
                  <a:gd name="T49" fmla="*/ 7 h 20"/>
                  <a:gd name="T50" fmla="*/ 23 w 25"/>
                  <a:gd name="T51" fmla="*/ 8 h 20"/>
                  <a:gd name="T52" fmla="*/ 15 w 25"/>
                  <a:gd name="T53" fmla="*/ 8 h 20"/>
                  <a:gd name="T54" fmla="*/ 15 w 25"/>
                  <a:gd name="T55" fmla="*/ 16 h 20"/>
                  <a:gd name="T56" fmla="*/ 16 w 25"/>
                  <a:gd name="T57" fmla="*/ 17 h 20"/>
                  <a:gd name="T58" fmla="*/ 23 w 25"/>
                  <a:gd name="T59" fmla="*/ 17 h 20"/>
                  <a:gd name="T60" fmla="*/ 23 w 25"/>
                  <a:gd name="T61" fmla="*/ 19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5" h="20">
                    <a:moveTo>
                      <a:pt x="23" y="19"/>
                    </a:moveTo>
                    <a:cubicBezTo>
                      <a:pt x="15" y="19"/>
                      <a:pt x="15" y="19"/>
                      <a:pt x="15" y="19"/>
                    </a:cubicBezTo>
                    <a:cubicBezTo>
                      <a:pt x="13" y="19"/>
                      <a:pt x="12" y="19"/>
                      <a:pt x="12" y="17"/>
                    </a:cubicBezTo>
                    <a:cubicBezTo>
                      <a:pt x="12" y="8"/>
                      <a:pt x="12" y="8"/>
                      <a:pt x="12" y="8"/>
                    </a:cubicBezTo>
                    <a:cubicBezTo>
                      <a:pt x="10" y="8"/>
                      <a:pt x="10" y="8"/>
                      <a:pt x="10" y="8"/>
                    </a:cubicBezTo>
                    <a:cubicBezTo>
                      <a:pt x="9" y="14"/>
                      <a:pt x="7" y="17"/>
                      <a:pt x="2" y="19"/>
                    </a:cubicBezTo>
                    <a:cubicBezTo>
                      <a:pt x="1" y="20"/>
                      <a:pt x="1" y="20"/>
                      <a:pt x="1" y="19"/>
                    </a:cubicBezTo>
                    <a:cubicBezTo>
                      <a:pt x="0" y="19"/>
                      <a:pt x="0" y="18"/>
                      <a:pt x="1" y="18"/>
                    </a:cubicBezTo>
                    <a:cubicBezTo>
                      <a:pt x="5" y="16"/>
                      <a:pt x="7" y="13"/>
                      <a:pt x="8" y="8"/>
                    </a:cubicBezTo>
                    <a:cubicBezTo>
                      <a:pt x="2" y="8"/>
                      <a:pt x="2" y="8"/>
                      <a:pt x="2" y="8"/>
                    </a:cubicBezTo>
                    <a:cubicBezTo>
                      <a:pt x="1" y="8"/>
                      <a:pt x="1" y="8"/>
                      <a:pt x="1" y="7"/>
                    </a:cubicBezTo>
                    <a:cubicBezTo>
                      <a:pt x="1" y="6"/>
                      <a:pt x="1" y="6"/>
                      <a:pt x="2" y="6"/>
                    </a:cubicBezTo>
                    <a:cubicBezTo>
                      <a:pt x="9" y="6"/>
                      <a:pt x="9" y="6"/>
                      <a:pt x="9" y="6"/>
                    </a:cubicBezTo>
                    <a:cubicBezTo>
                      <a:pt x="9" y="4"/>
                      <a:pt x="9" y="3"/>
                      <a:pt x="9" y="1"/>
                    </a:cubicBezTo>
                    <a:cubicBezTo>
                      <a:pt x="3" y="1"/>
                      <a:pt x="3" y="1"/>
                      <a:pt x="3" y="1"/>
                    </a:cubicBezTo>
                    <a:cubicBezTo>
                      <a:pt x="2" y="1"/>
                      <a:pt x="2" y="1"/>
                      <a:pt x="2" y="1"/>
                    </a:cubicBezTo>
                    <a:cubicBezTo>
                      <a:pt x="2" y="0"/>
                      <a:pt x="2" y="0"/>
                      <a:pt x="3" y="0"/>
                    </a:cubicBezTo>
                    <a:cubicBezTo>
                      <a:pt x="22" y="0"/>
                      <a:pt x="22" y="0"/>
                      <a:pt x="22" y="0"/>
                    </a:cubicBezTo>
                    <a:cubicBezTo>
                      <a:pt x="23" y="0"/>
                      <a:pt x="23" y="0"/>
                      <a:pt x="23" y="1"/>
                    </a:cubicBezTo>
                    <a:cubicBezTo>
                      <a:pt x="23" y="1"/>
                      <a:pt x="23" y="1"/>
                      <a:pt x="22" y="1"/>
                    </a:cubicBezTo>
                    <a:cubicBezTo>
                      <a:pt x="11" y="1"/>
                      <a:pt x="11" y="1"/>
                      <a:pt x="11" y="1"/>
                    </a:cubicBezTo>
                    <a:cubicBezTo>
                      <a:pt x="11" y="2"/>
                      <a:pt x="11" y="2"/>
                      <a:pt x="11" y="3"/>
                    </a:cubicBezTo>
                    <a:cubicBezTo>
                      <a:pt x="11" y="5"/>
                      <a:pt x="11" y="6"/>
                      <a:pt x="11" y="6"/>
                    </a:cubicBezTo>
                    <a:cubicBezTo>
                      <a:pt x="23" y="6"/>
                      <a:pt x="23" y="6"/>
                      <a:pt x="23" y="6"/>
                    </a:cubicBezTo>
                    <a:cubicBezTo>
                      <a:pt x="24" y="6"/>
                      <a:pt x="24" y="6"/>
                      <a:pt x="24" y="7"/>
                    </a:cubicBezTo>
                    <a:cubicBezTo>
                      <a:pt x="24" y="8"/>
                      <a:pt x="24" y="8"/>
                      <a:pt x="23" y="8"/>
                    </a:cubicBezTo>
                    <a:cubicBezTo>
                      <a:pt x="15" y="8"/>
                      <a:pt x="15" y="8"/>
                      <a:pt x="15" y="8"/>
                    </a:cubicBezTo>
                    <a:cubicBezTo>
                      <a:pt x="15" y="16"/>
                      <a:pt x="15" y="16"/>
                      <a:pt x="15" y="16"/>
                    </a:cubicBezTo>
                    <a:cubicBezTo>
                      <a:pt x="14" y="17"/>
                      <a:pt x="15" y="18"/>
                      <a:pt x="16" y="17"/>
                    </a:cubicBezTo>
                    <a:cubicBezTo>
                      <a:pt x="23" y="17"/>
                      <a:pt x="23" y="17"/>
                      <a:pt x="23" y="17"/>
                    </a:cubicBezTo>
                    <a:cubicBezTo>
                      <a:pt x="23" y="17"/>
                      <a:pt x="25" y="18"/>
                      <a:pt x="23" y="19"/>
                    </a:cubicBezTo>
                    <a:close/>
                  </a:path>
                </a:pathLst>
              </a:custGeom>
              <a:solidFill>
                <a:srgbClr val="6F767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9" name="Freeform 771"/>
              <p:cNvSpPr>
                <a:spLocks noEditPoints="1"/>
              </p:cNvSpPr>
              <p:nvPr/>
            </p:nvSpPr>
            <p:spPr bwMode="auto">
              <a:xfrm>
                <a:off x="3541713" y="4313237"/>
                <a:ext cx="85725" cy="79375"/>
              </a:xfrm>
              <a:custGeom>
                <a:avLst/>
                <a:gdLst>
                  <a:gd name="T0" fmla="*/ 2 w 23"/>
                  <a:gd name="T1" fmla="*/ 0 h 21"/>
                  <a:gd name="T2" fmla="*/ 6 w 23"/>
                  <a:gd name="T3" fmla="*/ 0 h 21"/>
                  <a:gd name="T4" fmla="*/ 7 w 23"/>
                  <a:gd name="T5" fmla="*/ 2 h 21"/>
                  <a:gd name="T6" fmla="*/ 7 w 23"/>
                  <a:gd name="T7" fmla="*/ 5 h 21"/>
                  <a:gd name="T8" fmla="*/ 6 w 23"/>
                  <a:gd name="T9" fmla="*/ 7 h 21"/>
                  <a:gd name="T10" fmla="*/ 6 w 23"/>
                  <a:gd name="T11" fmla="*/ 8 h 21"/>
                  <a:gd name="T12" fmla="*/ 8 w 23"/>
                  <a:gd name="T13" fmla="*/ 13 h 21"/>
                  <a:gd name="T14" fmla="*/ 2 w 23"/>
                  <a:gd name="T15" fmla="*/ 15 h 21"/>
                  <a:gd name="T16" fmla="*/ 2 w 23"/>
                  <a:gd name="T17" fmla="*/ 20 h 21"/>
                  <a:gd name="T18" fmla="*/ 1 w 23"/>
                  <a:gd name="T19" fmla="*/ 21 h 21"/>
                  <a:gd name="T20" fmla="*/ 1 w 23"/>
                  <a:gd name="T21" fmla="*/ 20 h 21"/>
                  <a:gd name="T22" fmla="*/ 1 w 23"/>
                  <a:gd name="T23" fmla="*/ 2 h 21"/>
                  <a:gd name="T24" fmla="*/ 2 w 23"/>
                  <a:gd name="T25" fmla="*/ 0 h 21"/>
                  <a:gd name="T26" fmla="*/ 5 w 23"/>
                  <a:gd name="T27" fmla="*/ 13 h 21"/>
                  <a:gd name="T28" fmla="*/ 4 w 23"/>
                  <a:gd name="T29" fmla="*/ 8 h 21"/>
                  <a:gd name="T30" fmla="*/ 4 w 23"/>
                  <a:gd name="T31" fmla="*/ 7 h 21"/>
                  <a:gd name="T32" fmla="*/ 5 w 23"/>
                  <a:gd name="T33" fmla="*/ 4 h 21"/>
                  <a:gd name="T34" fmla="*/ 5 w 23"/>
                  <a:gd name="T35" fmla="*/ 3 h 21"/>
                  <a:gd name="T36" fmla="*/ 5 w 23"/>
                  <a:gd name="T37" fmla="*/ 2 h 21"/>
                  <a:gd name="T38" fmla="*/ 3 w 23"/>
                  <a:gd name="T39" fmla="*/ 2 h 21"/>
                  <a:gd name="T40" fmla="*/ 2 w 23"/>
                  <a:gd name="T41" fmla="*/ 2 h 21"/>
                  <a:gd name="T42" fmla="*/ 2 w 23"/>
                  <a:gd name="T43" fmla="*/ 14 h 21"/>
                  <a:gd name="T44" fmla="*/ 5 w 23"/>
                  <a:gd name="T45" fmla="*/ 13 h 21"/>
                  <a:gd name="T46" fmla="*/ 20 w 23"/>
                  <a:gd name="T47" fmla="*/ 1 h 21"/>
                  <a:gd name="T48" fmla="*/ 22 w 23"/>
                  <a:gd name="T49" fmla="*/ 2 h 21"/>
                  <a:gd name="T50" fmla="*/ 22 w 23"/>
                  <a:gd name="T51" fmla="*/ 9 h 21"/>
                  <a:gd name="T52" fmla="*/ 20 w 23"/>
                  <a:gd name="T53" fmla="*/ 11 h 21"/>
                  <a:gd name="T54" fmla="*/ 15 w 23"/>
                  <a:gd name="T55" fmla="*/ 11 h 21"/>
                  <a:gd name="T56" fmla="*/ 17 w 23"/>
                  <a:gd name="T57" fmla="*/ 14 h 21"/>
                  <a:gd name="T58" fmla="*/ 21 w 23"/>
                  <a:gd name="T59" fmla="*/ 12 h 21"/>
                  <a:gd name="T60" fmla="*/ 22 w 23"/>
                  <a:gd name="T61" fmla="*/ 12 h 21"/>
                  <a:gd name="T62" fmla="*/ 22 w 23"/>
                  <a:gd name="T63" fmla="*/ 13 h 21"/>
                  <a:gd name="T64" fmla="*/ 18 w 23"/>
                  <a:gd name="T65" fmla="*/ 16 h 21"/>
                  <a:gd name="T66" fmla="*/ 22 w 23"/>
                  <a:gd name="T67" fmla="*/ 19 h 21"/>
                  <a:gd name="T68" fmla="*/ 23 w 23"/>
                  <a:gd name="T69" fmla="*/ 20 h 21"/>
                  <a:gd name="T70" fmla="*/ 22 w 23"/>
                  <a:gd name="T71" fmla="*/ 21 h 21"/>
                  <a:gd name="T72" fmla="*/ 13 w 23"/>
                  <a:gd name="T73" fmla="*/ 11 h 21"/>
                  <a:gd name="T74" fmla="*/ 11 w 23"/>
                  <a:gd name="T75" fmla="*/ 11 h 21"/>
                  <a:gd name="T76" fmla="*/ 11 w 23"/>
                  <a:gd name="T77" fmla="*/ 18 h 21"/>
                  <a:gd name="T78" fmla="*/ 11 w 23"/>
                  <a:gd name="T79" fmla="*/ 18 h 21"/>
                  <a:gd name="T80" fmla="*/ 12 w 23"/>
                  <a:gd name="T81" fmla="*/ 18 h 21"/>
                  <a:gd name="T82" fmla="*/ 14 w 23"/>
                  <a:gd name="T83" fmla="*/ 17 h 21"/>
                  <a:gd name="T84" fmla="*/ 16 w 23"/>
                  <a:gd name="T85" fmla="*/ 17 h 21"/>
                  <a:gd name="T86" fmla="*/ 15 w 23"/>
                  <a:gd name="T87" fmla="*/ 18 h 21"/>
                  <a:gd name="T88" fmla="*/ 12 w 23"/>
                  <a:gd name="T89" fmla="*/ 20 h 21"/>
                  <a:gd name="T90" fmla="*/ 9 w 23"/>
                  <a:gd name="T91" fmla="*/ 19 h 21"/>
                  <a:gd name="T92" fmla="*/ 9 w 23"/>
                  <a:gd name="T93" fmla="*/ 2 h 21"/>
                  <a:gd name="T94" fmla="*/ 11 w 23"/>
                  <a:gd name="T95" fmla="*/ 1 h 21"/>
                  <a:gd name="T96" fmla="*/ 20 w 23"/>
                  <a:gd name="T97" fmla="*/ 1 h 21"/>
                  <a:gd name="T98" fmla="*/ 19 w 23"/>
                  <a:gd name="T99" fmla="*/ 2 h 21"/>
                  <a:gd name="T100" fmla="*/ 12 w 23"/>
                  <a:gd name="T101" fmla="*/ 2 h 21"/>
                  <a:gd name="T102" fmla="*/ 11 w 23"/>
                  <a:gd name="T103" fmla="*/ 3 h 21"/>
                  <a:gd name="T104" fmla="*/ 11 w 23"/>
                  <a:gd name="T105" fmla="*/ 5 h 21"/>
                  <a:gd name="T106" fmla="*/ 20 w 23"/>
                  <a:gd name="T107" fmla="*/ 5 h 21"/>
                  <a:gd name="T108" fmla="*/ 20 w 23"/>
                  <a:gd name="T109" fmla="*/ 3 h 21"/>
                  <a:gd name="T110" fmla="*/ 19 w 23"/>
                  <a:gd name="T111" fmla="*/ 2 h 21"/>
                  <a:gd name="T112" fmla="*/ 19 w 23"/>
                  <a:gd name="T113" fmla="*/ 9 h 21"/>
                  <a:gd name="T114" fmla="*/ 20 w 23"/>
                  <a:gd name="T115" fmla="*/ 8 h 21"/>
                  <a:gd name="T116" fmla="*/ 20 w 23"/>
                  <a:gd name="T117" fmla="*/ 6 h 21"/>
                  <a:gd name="T118" fmla="*/ 11 w 23"/>
                  <a:gd name="T119" fmla="*/ 6 h 21"/>
                  <a:gd name="T120" fmla="*/ 11 w 23"/>
                  <a:gd name="T121" fmla="*/ 9 h 21"/>
                  <a:gd name="T122" fmla="*/ 19 w 23"/>
                  <a:gd name="T123" fmla="*/ 9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3" h="21">
                    <a:moveTo>
                      <a:pt x="2" y="0"/>
                    </a:moveTo>
                    <a:cubicBezTo>
                      <a:pt x="6" y="0"/>
                      <a:pt x="6" y="0"/>
                      <a:pt x="6" y="0"/>
                    </a:cubicBezTo>
                    <a:cubicBezTo>
                      <a:pt x="7" y="0"/>
                      <a:pt x="8" y="1"/>
                      <a:pt x="7" y="2"/>
                    </a:cubicBezTo>
                    <a:cubicBezTo>
                      <a:pt x="7" y="3"/>
                      <a:pt x="7" y="4"/>
                      <a:pt x="7" y="5"/>
                    </a:cubicBezTo>
                    <a:cubicBezTo>
                      <a:pt x="6" y="6"/>
                      <a:pt x="6" y="7"/>
                      <a:pt x="6" y="7"/>
                    </a:cubicBezTo>
                    <a:cubicBezTo>
                      <a:pt x="6" y="7"/>
                      <a:pt x="6" y="7"/>
                      <a:pt x="6" y="8"/>
                    </a:cubicBezTo>
                    <a:cubicBezTo>
                      <a:pt x="8" y="10"/>
                      <a:pt x="8" y="12"/>
                      <a:pt x="8" y="13"/>
                    </a:cubicBezTo>
                    <a:cubicBezTo>
                      <a:pt x="7" y="15"/>
                      <a:pt x="5" y="16"/>
                      <a:pt x="2" y="15"/>
                    </a:cubicBezTo>
                    <a:cubicBezTo>
                      <a:pt x="2" y="20"/>
                      <a:pt x="2" y="20"/>
                      <a:pt x="2" y="20"/>
                    </a:cubicBezTo>
                    <a:cubicBezTo>
                      <a:pt x="2" y="20"/>
                      <a:pt x="2" y="21"/>
                      <a:pt x="1" y="21"/>
                    </a:cubicBezTo>
                    <a:cubicBezTo>
                      <a:pt x="1" y="21"/>
                      <a:pt x="1" y="20"/>
                      <a:pt x="1" y="20"/>
                    </a:cubicBezTo>
                    <a:cubicBezTo>
                      <a:pt x="1" y="2"/>
                      <a:pt x="1" y="2"/>
                      <a:pt x="1" y="2"/>
                    </a:cubicBezTo>
                    <a:cubicBezTo>
                      <a:pt x="0" y="1"/>
                      <a:pt x="1" y="0"/>
                      <a:pt x="2" y="0"/>
                    </a:cubicBezTo>
                    <a:close/>
                    <a:moveTo>
                      <a:pt x="5" y="13"/>
                    </a:moveTo>
                    <a:cubicBezTo>
                      <a:pt x="6" y="12"/>
                      <a:pt x="6" y="10"/>
                      <a:pt x="4" y="8"/>
                    </a:cubicBezTo>
                    <a:cubicBezTo>
                      <a:pt x="4" y="8"/>
                      <a:pt x="4" y="7"/>
                      <a:pt x="4" y="7"/>
                    </a:cubicBezTo>
                    <a:cubicBezTo>
                      <a:pt x="4" y="7"/>
                      <a:pt x="4" y="6"/>
                      <a:pt x="5" y="4"/>
                    </a:cubicBezTo>
                    <a:cubicBezTo>
                      <a:pt x="5" y="4"/>
                      <a:pt x="5" y="3"/>
                      <a:pt x="5" y="3"/>
                    </a:cubicBezTo>
                    <a:cubicBezTo>
                      <a:pt x="6" y="2"/>
                      <a:pt x="6" y="2"/>
                      <a:pt x="5" y="2"/>
                    </a:cubicBezTo>
                    <a:cubicBezTo>
                      <a:pt x="3" y="2"/>
                      <a:pt x="3" y="2"/>
                      <a:pt x="3" y="2"/>
                    </a:cubicBezTo>
                    <a:cubicBezTo>
                      <a:pt x="3" y="2"/>
                      <a:pt x="3" y="2"/>
                      <a:pt x="2" y="2"/>
                    </a:cubicBezTo>
                    <a:cubicBezTo>
                      <a:pt x="2" y="14"/>
                      <a:pt x="2" y="14"/>
                      <a:pt x="2" y="14"/>
                    </a:cubicBezTo>
                    <a:cubicBezTo>
                      <a:pt x="4" y="14"/>
                      <a:pt x="5" y="14"/>
                      <a:pt x="5" y="13"/>
                    </a:cubicBezTo>
                    <a:close/>
                    <a:moveTo>
                      <a:pt x="20" y="1"/>
                    </a:moveTo>
                    <a:cubicBezTo>
                      <a:pt x="21" y="1"/>
                      <a:pt x="22" y="1"/>
                      <a:pt x="22" y="2"/>
                    </a:cubicBezTo>
                    <a:cubicBezTo>
                      <a:pt x="22" y="9"/>
                      <a:pt x="22" y="9"/>
                      <a:pt x="22" y="9"/>
                    </a:cubicBezTo>
                    <a:cubicBezTo>
                      <a:pt x="22" y="10"/>
                      <a:pt x="21" y="11"/>
                      <a:pt x="20" y="11"/>
                    </a:cubicBezTo>
                    <a:cubicBezTo>
                      <a:pt x="15" y="11"/>
                      <a:pt x="15" y="11"/>
                      <a:pt x="15" y="11"/>
                    </a:cubicBezTo>
                    <a:cubicBezTo>
                      <a:pt x="15" y="12"/>
                      <a:pt x="16" y="13"/>
                      <a:pt x="17" y="14"/>
                    </a:cubicBezTo>
                    <a:cubicBezTo>
                      <a:pt x="18" y="14"/>
                      <a:pt x="19" y="13"/>
                      <a:pt x="21" y="12"/>
                    </a:cubicBezTo>
                    <a:cubicBezTo>
                      <a:pt x="21" y="11"/>
                      <a:pt x="21" y="11"/>
                      <a:pt x="22" y="12"/>
                    </a:cubicBezTo>
                    <a:cubicBezTo>
                      <a:pt x="22" y="12"/>
                      <a:pt x="22" y="12"/>
                      <a:pt x="22" y="13"/>
                    </a:cubicBezTo>
                    <a:cubicBezTo>
                      <a:pt x="21" y="14"/>
                      <a:pt x="19" y="15"/>
                      <a:pt x="18" y="16"/>
                    </a:cubicBezTo>
                    <a:cubicBezTo>
                      <a:pt x="19" y="17"/>
                      <a:pt x="20" y="18"/>
                      <a:pt x="22" y="19"/>
                    </a:cubicBezTo>
                    <a:cubicBezTo>
                      <a:pt x="23" y="19"/>
                      <a:pt x="23" y="20"/>
                      <a:pt x="23" y="20"/>
                    </a:cubicBezTo>
                    <a:cubicBezTo>
                      <a:pt x="23" y="21"/>
                      <a:pt x="22" y="21"/>
                      <a:pt x="22" y="21"/>
                    </a:cubicBezTo>
                    <a:cubicBezTo>
                      <a:pt x="17" y="19"/>
                      <a:pt x="14" y="16"/>
                      <a:pt x="13" y="11"/>
                    </a:cubicBezTo>
                    <a:cubicBezTo>
                      <a:pt x="11" y="11"/>
                      <a:pt x="11" y="11"/>
                      <a:pt x="11" y="11"/>
                    </a:cubicBezTo>
                    <a:cubicBezTo>
                      <a:pt x="11" y="18"/>
                      <a:pt x="11" y="18"/>
                      <a:pt x="11" y="18"/>
                    </a:cubicBezTo>
                    <a:cubicBezTo>
                      <a:pt x="11" y="18"/>
                      <a:pt x="11" y="18"/>
                      <a:pt x="11" y="18"/>
                    </a:cubicBezTo>
                    <a:cubicBezTo>
                      <a:pt x="12" y="18"/>
                      <a:pt x="12" y="18"/>
                      <a:pt x="12" y="18"/>
                    </a:cubicBezTo>
                    <a:cubicBezTo>
                      <a:pt x="12" y="18"/>
                      <a:pt x="13" y="18"/>
                      <a:pt x="14" y="17"/>
                    </a:cubicBezTo>
                    <a:cubicBezTo>
                      <a:pt x="15" y="16"/>
                      <a:pt x="15" y="16"/>
                      <a:pt x="16" y="17"/>
                    </a:cubicBezTo>
                    <a:cubicBezTo>
                      <a:pt x="16" y="17"/>
                      <a:pt x="16" y="18"/>
                      <a:pt x="15" y="18"/>
                    </a:cubicBezTo>
                    <a:cubicBezTo>
                      <a:pt x="14" y="19"/>
                      <a:pt x="13" y="20"/>
                      <a:pt x="12" y="20"/>
                    </a:cubicBezTo>
                    <a:cubicBezTo>
                      <a:pt x="10" y="21"/>
                      <a:pt x="9" y="20"/>
                      <a:pt x="9" y="19"/>
                    </a:cubicBezTo>
                    <a:cubicBezTo>
                      <a:pt x="9" y="2"/>
                      <a:pt x="9" y="2"/>
                      <a:pt x="9" y="2"/>
                    </a:cubicBezTo>
                    <a:cubicBezTo>
                      <a:pt x="9" y="1"/>
                      <a:pt x="10" y="0"/>
                      <a:pt x="11" y="1"/>
                    </a:cubicBezTo>
                    <a:lnTo>
                      <a:pt x="20" y="1"/>
                    </a:lnTo>
                    <a:close/>
                    <a:moveTo>
                      <a:pt x="19" y="2"/>
                    </a:moveTo>
                    <a:cubicBezTo>
                      <a:pt x="12" y="2"/>
                      <a:pt x="12" y="2"/>
                      <a:pt x="12" y="2"/>
                    </a:cubicBezTo>
                    <a:cubicBezTo>
                      <a:pt x="11" y="2"/>
                      <a:pt x="11" y="2"/>
                      <a:pt x="11" y="3"/>
                    </a:cubicBezTo>
                    <a:cubicBezTo>
                      <a:pt x="11" y="5"/>
                      <a:pt x="11" y="5"/>
                      <a:pt x="11" y="5"/>
                    </a:cubicBezTo>
                    <a:cubicBezTo>
                      <a:pt x="20" y="5"/>
                      <a:pt x="20" y="5"/>
                      <a:pt x="20" y="5"/>
                    </a:cubicBezTo>
                    <a:cubicBezTo>
                      <a:pt x="20" y="3"/>
                      <a:pt x="20" y="3"/>
                      <a:pt x="20" y="3"/>
                    </a:cubicBezTo>
                    <a:cubicBezTo>
                      <a:pt x="20" y="2"/>
                      <a:pt x="19" y="2"/>
                      <a:pt x="19" y="2"/>
                    </a:cubicBezTo>
                    <a:close/>
                    <a:moveTo>
                      <a:pt x="19" y="9"/>
                    </a:moveTo>
                    <a:cubicBezTo>
                      <a:pt x="20" y="9"/>
                      <a:pt x="20" y="9"/>
                      <a:pt x="20" y="8"/>
                    </a:cubicBezTo>
                    <a:cubicBezTo>
                      <a:pt x="20" y="6"/>
                      <a:pt x="20" y="6"/>
                      <a:pt x="20" y="6"/>
                    </a:cubicBezTo>
                    <a:cubicBezTo>
                      <a:pt x="11" y="6"/>
                      <a:pt x="11" y="6"/>
                      <a:pt x="11" y="6"/>
                    </a:cubicBezTo>
                    <a:cubicBezTo>
                      <a:pt x="11" y="9"/>
                      <a:pt x="11" y="9"/>
                      <a:pt x="11" y="9"/>
                    </a:cubicBezTo>
                    <a:lnTo>
                      <a:pt x="19" y="9"/>
                    </a:lnTo>
                    <a:close/>
                  </a:path>
                </a:pathLst>
              </a:custGeom>
              <a:solidFill>
                <a:srgbClr val="6F767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0" name="Freeform 772"/>
              <p:cNvSpPr>
                <a:spLocks/>
              </p:cNvSpPr>
              <p:nvPr/>
            </p:nvSpPr>
            <p:spPr bwMode="auto">
              <a:xfrm>
                <a:off x="3695701" y="4313237"/>
                <a:ext cx="85725" cy="74613"/>
              </a:xfrm>
              <a:custGeom>
                <a:avLst/>
                <a:gdLst>
                  <a:gd name="T0" fmla="*/ 13 w 23"/>
                  <a:gd name="T1" fmla="*/ 0 h 20"/>
                  <a:gd name="T2" fmla="*/ 13 w 23"/>
                  <a:gd name="T3" fmla="*/ 4 h 20"/>
                  <a:gd name="T4" fmla="*/ 21 w 23"/>
                  <a:gd name="T5" fmla="*/ 4 h 20"/>
                  <a:gd name="T6" fmla="*/ 22 w 23"/>
                  <a:gd name="T7" fmla="*/ 5 h 20"/>
                  <a:gd name="T8" fmla="*/ 21 w 23"/>
                  <a:gd name="T9" fmla="*/ 6 h 20"/>
                  <a:gd name="T10" fmla="*/ 13 w 23"/>
                  <a:gd name="T11" fmla="*/ 6 h 20"/>
                  <a:gd name="T12" fmla="*/ 13 w 23"/>
                  <a:gd name="T13" fmla="*/ 11 h 20"/>
                  <a:gd name="T14" fmla="*/ 21 w 23"/>
                  <a:gd name="T15" fmla="*/ 11 h 20"/>
                  <a:gd name="T16" fmla="*/ 22 w 23"/>
                  <a:gd name="T17" fmla="*/ 12 h 20"/>
                  <a:gd name="T18" fmla="*/ 21 w 23"/>
                  <a:gd name="T19" fmla="*/ 13 h 20"/>
                  <a:gd name="T20" fmla="*/ 13 w 23"/>
                  <a:gd name="T21" fmla="*/ 13 h 20"/>
                  <a:gd name="T22" fmla="*/ 13 w 23"/>
                  <a:gd name="T23" fmla="*/ 18 h 20"/>
                  <a:gd name="T24" fmla="*/ 22 w 23"/>
                  <a:gd name="T25" fmla="*/ 18 h 20"/>
                  <a:gd name="T26" fmla="*/ 23 w 23"/>
                  <a:gd name="T27" fmla="*/ 19 h 20"/>
                  <a:gd name="T28" fmla="*/ 22 w 23"/>
                  <a:gd name="T29" fmla="*/ 20 h 20"/>
                  <a:gd name="T30" fmla="*/ 1 w 23"/>
                  <a:gd name="T31" fmla="*/ 20 h 20"/>
                  <a:gd name="T32" fmla="*/ 0 w 23"/>
                  <a:gd name="T33" fmla="*/ 19 h 20"/>
                  <a:gd name="T34" fmla="*/ 1 w 23"/>
                  <a:gd name="T35" fmla="*/ 18 h 20"/>
                  <a:gd name="T36" fmla="*/ 11 w 23"/>
                  <a:gd name="T37" fmla="*/ 18 h 20"/>
                  <a:gd name="T38" fmla="*/ 11 w 23"/>
                  <a:gd name="T39" fmla="*/ 13 h 20"/>
                  <a:gd name="T40" fmla="*/ 3 w 23"/>
                  <a:gd name="T41" fmla="*/ 13 h 20"/>
                  <a:gd name="T42" fmla="*/ 2 w 23"/>
                  <a:gd name="T43" fmla="*/ 12 h 20"/>
                  <a:gd name="T44" fmla="*/ 3 w 23"/>
                  <a:gd name="T45" fmla="*/ 11 h 20"/>
                  <a:gd name="T46" fmla="*/ 11 w 23"/>
                  <a:gd name="T47" fmla="*/ 11 h 20"/>
                  <a:gd name="T48" fmla="*/ 11 w 23"/>
                  <a:gd name="T49" fmla="*/ 6 h 20"/>
                  <a:gd name="T50" fmla="*/ 4 w 23"/>
                  <a:gd name="T51" fmla="*/ 6 h 20"/>
                  <a:gd name="T52" fmla="*/ 2 w 23"/>
                  <a:gd name="T53" fmla="*/ 9 h 20"/>
                  <a:gd name="T54" fmla="*/ 0 w 23"/>
                  <a:gd name="T55" fmla="*/ 9 h 20"/>
                  <a:gd name="T56" fmla="*/ 0 w 23"/>
                  <a:gd name="T57" fmla="*/ 8 h 20"/>
                  <a:gd name="T58" fmla="*/ 4 w 23"/>
                  <a:gd name="T59" fmla="*/ 1 h 20"/>
                  <a:gd name="T60" fmla="*/ 5 w 23"/>
                  <a:gd name="T61" fmla="*/ 0 h 20"/>
                  <a:gd name="T62" fmla="*/ 6 w 23"/>
                  <a:gd name="T63" fmla="*/ 1 h 20"/>
                  <a:gd name="T64" fmla="*/ 5 w 23"/>
                  <a:gd name="T65" fmla="*/ 4 h 20"/>
                  <a:gd name="T66" fmla="*/ 11 w 23"/>
                  <a:gd name="T67" fmla="*/ 4 h 20"/>
                  <a:gd name="T68" fmla="*/ 11 w 23"/>
                  <a:gd name="T69" fmla="*/ 0 h 20"/>
                  <a:gd name="T70" fmla="*/ 12 w 23"/>
                  <a:gd name="T71" fmla="*/ 0 h 20"/>
                  <a:gd name="T72" fmla="*/ 13 w 23"/>
                  <a:gd name="T73"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3" h="20">
                    <a:moveTo>
                      <a:pt x="13" y="0"/>
                    </a:moveTo>
                    <a:cubicBezTo>
                      <a:pt x="13" y="4"/>
                      <a:pt x="13" y="4"/>
                      <a:pt x="13" y="4"/>
                    </a:cubicBezTo>
                    <a:cubicBezTo>
                      <a:pt x="21" y="4"/>
                      <a:pt x="21" y="4"/>
                      <a:pt x="21" y="4"/>
                    </a:cubicBezTo>
                    <a:cubicBezTo>
                      <a:pt x="22" y="4"/>
                      <a:pt x="22" y="4"/>
                      <a:pt x="22" y="5"/>
                    </a:cubicBezTo>
                    <a:cubicBezTo>
                      <a:pt x="22" y="5"/>
                      <a:pt x="22" y="6"/>
                      <a:pt x="21" y="6"/>
                    </a:cubicBezTo>
                    <a:cubicBezTo>
                      <a:pt x="13" y="6"/>
                      <a:pt x="13" y="6"/>
                      <a:pt x="13" y="6"/>
                    </a:cubicBezTo>
                    <a:cubicBezTo>
                      <a:pt x="13" y="11"/>
                      <a:pt x="13" y="11"/>
                      <a:pt x="13" y="11"/>
                    </a:cubicBezTo>
                    <a:cubicBezTo>
                      <a:pt x="21" y="11"/>
                      <a:pt x="21" y="11"/>
                      <a:pt x="21" y="11"/>
                    </a:cubicBezTo>
                    <a:cubicBezTo>
                      <a:pt x="21" y="11"/>
                      <a:pt x="22" y="11"/>
                      <a:pt x="22" y="12"/>
                    </a:cubicBezTo>
                    <a:cubicBezTo>
                      <a:pt x="22" y="13"/>
                      <a:pt x="21" y="13"/>
                      <a:pt x="21" y="13"/>
                    </a:cubicBezTo>
                    <a:cubicBezTo>
                      <a:pt x="13" y="13"/>
                      <a:pt x="13" y="13"/>
                      <a:pt x="13" y="13"/>
                    </a:cubicBezTo>
                    <a:cubicBezTo>
                      <a:pt x="13" y="18"/>
                      <a:pt x="13" y="18"/>
                      <a:pt x="13" y="18"/>
                    </a:cubicBezTo>
                    <a:cubicBezTo>
                      <a:pt x="22" y="18"/>
                      <a:pt x="22" y="18"/>
                      <a:pt x="22" y="18"/>
                    </a:cubicBezTo>
                    <a:cubicBezTo>
                      <a:pt x="23" y="18"/>
                      <a:pt x="23" y="19"/>
                      <a:pt x="23" y="19"/>
                    </a:cubicBezTo>
                    <a:cubicBezTo>
                      <a:pt x="23" y="20"/>
                      <a:pt x="23" y="20"/>
                      <a:pt x="22" y="20"/>
                    </a:cubicBezTo>
                    <a:cubicBezTo>
                      <a:pt x="1" y="20"/>
                      <a:pt x="1" y="20"/>
                      <a:pt x="1" y="20"/>
                    </a:cubicBezTo>
                    <a:cubicBezTo>
                      <a:pt x="0" y="20"/>
                      <a:pt x="0" y="20"/>
                      <a:pt x="0" y="19"/>
                    </a:cubicBezTo>
                    <a:cubicBezTo>
                      <a:pt x="0" y="19"/>
                      <a:pt x="0" y="18"/>
                      <a:pt x="1" y="18"/>
                    </a:cubicBezTo>
                    <a:cubicBezTo>
                      <a:pt x="11" y="18"/>
                      <a:pt x="11" y="18"/>
                      <a:pt x="11" y="18"/>
                    </a:cubicBezTo>
                    <a:cubicBezTo>
                      <a:pt x="11" y="13"/>
                      <a:pt x="11" y="13"/>
                      <a:pt x="11" y="13"/>
                    </a:cubicBezTo>
                    <a:cubicBezTo>
                      <a:pt x="3" y="13"/>
                      <a:pt x="3" y="13"/>
                      <a:pt x="3" y="13"/>
                    </a:cubicBezTo>
                    <a:cubicBezTo>
                      <a:pt x="2" y="13"/>
                      <a:pt x="2" y="13"/>
                      <a:pt x="2" y="12"/>
                    </a:cubicBezTo>
                    <a:cubicBezTo>
                      <a:pt x="2" y="11"/>
                      <a:pt x="2" y="11"/>
                      <a:pt x="3" y="11"/>
                    </a:cubicBezTo>
                    <a:cubicBezTo>
                      <a:pt x="11" y="11"/>
                      <a:pt x="11" y="11"/>
                      <a:pt x="11" y="11"/>
                    </a:cubicBezTo>
                    <a:cubicBezTo>
                      <a:pt x="11" y="6"/>
                      <a:pt x="11" y="6"/>
                      <a:pt x="11" y="6"/>
                    </a:cubicBezTo>
                    <a:cubicBezTo>
                      <a:pt x="4" y="6"/>
                      <a:pt x="4" y="6"/>
                      <a:pt x="4" y="6"/>
                    </a:cubicBezTo>
                    <a:cubicBezTo>
                      <a:pt x="3" y="7"/>
                      <a:pt x="2" y="8"/>
                      <a:pt x="2" y="9"/>
                    </a:cubicBezTo>
                    <a:cubicBezTo>
                      <a:pt x="1" y="10"/>
                      <a:pt x="1" y="10"/>
                      <a:pt x="0" y="9"/>
                    </a:cubicBezTo>
                    <a:cubicBezTo>
                      <a:pt x="0" y="9"/>
                      <a:pt x="0" y="9"/>
                      <a:pt x="0" y="8"/>
                    </a:cubicBezTo>
                    <a:cubicBezTo>
                      <a:pt x="2" y="6"/>
                      <a:pt x="4" y="3"/>
                      <a:pt x="4" y="1"/>
                    </a:cubicBezTo>
                    <a:cubicBezTo>
                      <a:pt x="4" y="1"/>
                      <a:pt x="4" y="0"/>
                      <a:pt x="5" y="0"/>
                    </a:cubicBezTo>
                    <a:cubicBezTo>
                      <a:pt x="6" y="0"/>
                      <a:pt x="6" y="1"/>
                      <a:pt x="6" y="1"/>
                    </a:cubicBezTo>
                    <a:cubicBezTo>
                      <a:pt x="5" y="2"/>
                      <a:pt x="5" y="3"/>
                      <a:pt x="5" y="4"/>
                    </a:cubicBezTo>
                    <a:cubicBezTo>
                      <a:pt x="11" y="4"/>
                      <a:pt x="11" y="4"/>
                      <a:pt x="11" y="4"/>
                    </a:cubicBezTo>
                    <a:cubicBezTo>
                      <a:pt x="11" y="0"/>
                      <a:pt x="11" y="0"/>
                      <a:pt x="11" y="0"/>
                    </a:cubicBezTo>
                    <a:cubicBezTo>
                      <a:pt x="11" y="0"/>
                      <a:pt x="11" y="0"/>
                      <a:pt x="12" y="0"/>
                    </a:cubicBezTo>
                    <a:cubicBezTo>
                      <a:pt x="12" y="0"/>
                      <a:pt x="13" y="0"/>
                      <a:pt x="13" y="0"/>
                    </a:cubicBezTo>
                    <a:close/>
                  </a:path>
                </a:pathLst>
              </a:custGeom>
              <a:solidFill>
                <a:srgbClr val="6F767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1" name="Freeform 773"/>
              <p:cNvSpPr>
                <a:spLocks noEditPoints="1"/>
              </p:cNvSpPr>
              <p:nvPr/>
            </p:nvSpPr>
            <p:spPr bwMode="auto">
              <a:xfrm>
                <a:off x="3844926" y="4313237"/>
                <a:ext cx="90488" cy="74613"/>
              </a:xfrm>
              <a:custGeom>
                <a:avLst/>
                <a:gdLst>
                  <a:gd name="T0" fmla="*/ 2 w 24"/>
                  <a:gd name="T1" fmla="*/ 6 h 20"/>
                  <a:gd name="T2" fmla="*/ 6 w 24"/>
                  <a:gd name="T3" fmla="*/ 8 h 20"/>
                  <a:gd name="T4" fmla="*/ 6 w 24"/>
                  <a:gd name="T5" fmla="*/ 10 h 20"/>
                  <a:gd name="T6" fmla="*/ 4 w 24"/>
                  <a:gd name="T7" fmla="*/ 10 h 20"/>
                  <a:gd name="T8" fmla="*/ 1 w 24"/>
                  <a:gd name="T9" fmla="*/ 8 h 20"/>
                  <a:gd name="T10" fmla="*/ 1 w 24"/>
                  <a:gd name="T11" fmla="*/ 6 h 20"/>
                  <a:gd name="T12" fmla="*/ 2 w 24"/>
                  <a:gd name="T13" fmla="*/ 6 h 20"/>
                  <a:gd name="T14" fmla="*/ 3 w 24"/>
                  <a:gd name="T15" fmla="*/ 1 h 20"/>
                  <a:gd name="T16" fmla="*/ 6 w 24"/>
                  <a:gd name="T17" fmla="*/ 3 h 20"/>
                  <a:gd name="T18" fmla="*/ 6 w 24"/>
                  <a:gd name="T19" fmla="*/ 4 h 20"/>
                  <a:gd name="T20" fmla="*/ 4 w 24"/>
                  <a:gd name="T21" fmla="*/ 4 h 20"/>
                  <a:gd name="T22" fmla="*/ 1 w 24"/>
                  <a:gd name="T23" fmla="*/ 2 h 20"/>
                  <a:gd name="T24" fmla="*/ 1 w 24"/>
                  <a:gd name="T25" fmla="*/ 1 h 20"/>
                  <a:gd name="T26" fmla="*/ 3 w 24"/>
                  <a:gd name="T27" fmla="*/ 1 h 20"/>
                  <a:gd name="T28" fmla="*/ 5 w 24"/>
                  <a:gd name="T29" fmla="*/ 12 h 20"/>
                  <a:gd name="T30" fmla="*/ 6 w 24"/>
                  <a:gd name="T31" fmla="*/ 11 h 20"/>
                  <a:gd name="T32" fmla="*/ 7 w 24"/>
                  <a:gd name="T33" fmla="*/ 12 h 20"/>
                  <a:gd name="T34" fmla="*/ 3 w 24"/>
                  <a:gd name="T35" fmla="*/ 20 h 20"/>
                  <a:gd name="T36" fmla="*/ 1 w 24"/>
                  <a:gd name="T37" fmla="*/ 20 h 20"/>
                  <a:gd name="T38" fmla="*/ 1 w 24"/>
                  <a:gd name="T39" fmla="*/ 18 h 20"/>
                  <a:gd name="T40" fmla="*/ 5 w 24"/>
                  <a:gd name="T41" fmla="*/ 12 h 20"/>
                  <a:gd name="T42" fmla="*/ 10 w 24"/>
                  <a:gd name="T43" fmla="*/ 20 h 20"/>
                  <a:gd name="T44" fmla="*/ 8 w 24"/>
                  <a:gd name="T45" fmla="*/ 18 h 20"/>
                  <a:gd name="T46" fmla="*/ 8 w 24"/>
                  <a:gd name="T47" fmla="*/ 13 h 20"/>
                  <a:gd name="T48" fmla="*/ 11 w 24"/>
                  <a:gd name="T49" fmla="*/ 11 h 20"/>
                  <a:gd name="T50" fmla="*/ 14 w 24"/>
                  <a:gd name="T51" fmla="*/ 11 h 20"/>
                  <a:gd name="T52" fmla="*/ 14 w 24"/>
                  <a:gd name="T53" fmla="*/ 7 h 20"/>
                  <a:gd name="T54" fmla="*/ 7 w 24"/>
                  <a:gd name="T55" fmla="*/ 7 h 20"/>
                  <a:gd name="T56" fmla="*/ 6 w 24"/>
                  <a:gd name="T57" fmla="*/ 6 h 20"/>
                  <a:gd name="T58" fmla="*/ 7 w 24"/>
                  <a:gd name="T59" fmla="*/ 6 h 20"/>
                  <a:gd name="T60" fmla="*/ 14 w 24"/>
                  <a:gd name="T61" fmla="*/ 6 h 20"/>
                  <a:gd name="T62" fmla="*/ 14 w 24"/>
                  <a:gd name="T63" fmla="*/ 3 h 20"/>
                  <a:gd name="T64" fmla="*/ 11 w 24"/>
                  <a:gd name="T65" fmla="*/ 3 h 20"/>
                  <a:gd name="T66" fmla="*/ 8 w 24"/>
                  <a:gd name="T67" fmla="*/ 3 h 20"/>
                  <a:gd name="T68" fmla="*/ 7 w 24"/>
                  <a:gd name="T69" fmla="*/ 2 h 20"/>
                  <a:gd name="T70" fmla="*/ 8 w 24"/>
                  <a:gd name="T71" fmla="*/ 1 h 20"/>
                  <a:gd name="T72" fmla="*/ 21 w 24"/>
                  <a:gd name="T73" fmla="*/ 0 h 20"/>
                  <a:gd name="T74" fmla="*/ 23 w 24"/>
                  <a:gd name="T75" fmla="*/ 1 h 20"/>
                  <a:gd name="T76" fmla="*/ 22 w 24"/>
                  <a:gd name="T77" fmla="*/ 2 h 20"/>
                  <a:gd name="T78" fmla="*/ 18 w 24"/>
                  <a:gd name="T79" fmla="*/ 2 h 20"/>
                  <a:gd name="T80" fmla="*/ 16 w 24"/>
                  <a:gd name="T81" fmla="*/ 2 h 20"/>
                  <a:gd name="T82" fmla="*/ 16 w 24"/>
                  <a:gd name="T83" fmla="*/ 6 h 20"/>
                  <a:gd name="T84" fmla="*/ 23 w 24"/>
                  <a:gd name="T85" fmla="*/ 6 h 20"/>
                  <a:gd name="T86" fmla="*/ 24 w 24"/>
                  <a:gd name="T87" fmla="*/ 6 h 20"/>
                  <a:gd name="T88" fmla="*/ 23 w 24"/>
                  <a:gd name="T89" fmla="*/ 7 h 20"/>
                  <a:gd name="T90" fmla="*/ 16 w 24"/>
                  <a:gd name="T91" fmla="*/ 7 h 20"/>
                  <a:gd name="T92" fmla="*/ 16 w 24"/>
                  <a:gd name="T93" fmla="*/ 11 h 20"/>
                  <a:gd name="T94" fmla="*/ 20 w 24"/>
                  <a:gd name="T95" fmla="*/ 11 h 20"/>
                  <a:gd name="T96" fmla="*/ 22 w 24"/>
                  <a:gd name="T97" fmla="*/ 13 h 20"/>
                  <a:gd name="T98" fmla="*/ 22 w 24"/>
                  <a:gd name="T99" fmla="*/ 18 h 20"/>
                  <a:gd name="T100" fmla="*/ 20 w 24"/>
                  <a:gd name="T101" fmla="*/ 20 h 20"/>
                  <a:gd name="T102" fmla="*/ 10 w 24"/>
                  <a:gd name="T103" fmla="*/ 20 h 20"/>
                  <a:gd name="T104" fmla="*/ 11 w 24"/>
                  <a:gd name="T105" fmla="*/ 13 h 20"/>
                  <a:gd name="T106" fmla="*/ 10 w 24"/>
                  <a:gd name="T107" fmla="*/ 14 h 20"/>
                  <a:gd name="T108" fmla="*/ 10 w 24"/>
                  <a:gd name="T109" fmla="*/ 18 h 20"/>
                  <a:gd name="T110" fmla="*/ 11 w 24"/>
                  <a:gd name="T111" fmla="*/ 18 h 20"/>
                  <a:gd name="T112" fmla="*/ 20 w 24"/>
                  <a:gd name="T113" fmla="*/ 18 h 20"/>
                  <a:gd name="T114" fmla="*/ 20 w 24"/>
                  <a:gd name="T115" fmla="*/ 18 h 20"/>
                  <a:gd name="T116" fmla="*/ 20 w 24"/>
                  <a:gd name="T117" fmla="*/ 14 h 20"/>
                  <a:gd name="T118" fmla="*/ 19 w 24"/>
                  <a:gd name="T119" fmla="*/ 13 h 20"/>
                  <a:gd name="T120" fmla="*/ 11 w 24"/>
                  <a:gd name="T121" fmla="*/ 13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4" h="20">
                    <a:moveTo>
                      <a:pt x="2" y="6"/>
                    </a:moveTo>
                    <a:cubicBezTo>
                      <a:pt x="3" y="6"/>
                      <a:pt x="4" y="7"/>
                      <a:pt x="6" y="8"/>
                    </a:cubicBezTo>
                    <a:cubicBezTo>
                      <a:pt x="6" y="9"/>
                      <a:pt x="6" y="9"/>
                      <a:pt x="6" y="10"/>
                    </a:cubicBezTo>
                    <a:cubicBezTo>
                      <a:pt x="5" y="10"/>
                      <a:pt x="5" y="10"/>
                      <a:pt x="4" y="10"/>
                    </a:cubicBezTo>
                    <a:cubicBezTo>
                      <a:pt x="3" y="9"/>
                      <a:pt x="2" y="8"/>
                      <a:pt x="1" y="8"/>
                    </a:cubicBezTo>
                    <a:cubicBezTo>
                      <a:pt x="0" y="7"/>
                      <a:pt x="0" y="7"/>
                      <a:pt x="1" y="6"/>
                    </a:cubicBezTo>
                    <a:cubicBezTo>
                      <a:pt x="1" y="6"/>
                      <a:pt x="1" y="6"/>
                      <a:pt x="2" y="6"/>
                    </a:cubicBezTo>
                    <a:close/>
                    <a:moveTo>
                      <a:pt x="3" y="1"/>
                    </a:moveTo>
                    <a:cubicBezTo>
                      <a:pt x="4" y="1"/>
                      <a:pt x="5" y="2"/>
                      <a:pt x="6" y="3"/>
                    </a:cubicBezTo>
                    <a:cubicBezTo>
                      <a:pt x="6" y="3"/>
                      <a:pt x="6" y="4"/>
                      <a:pt x="6" y="4"/>
                    </a:cubicBezTo>
                    <a:cubicBezTo>
                      <a:pt x="6" y="5"/>
                      <a:pt x="5" y="5"/>
                      <a:pt x="4" y="4"/>
                    </a:cubicBezTo>
                    <a:cubicBezTo>
                      <a:pt x="4" y="4"/>
                      <a:pt x="3" y="3"/>
                      <a:pt x="1" y="2"/>
                    </a:cubicBezTo>
                    <a:cubicBezTo>
                      <a:pt x="1" y="2"/>
                      <a:pt x="1" y="1"/>
                      <a:pt x="1" y="1"/>
                    </a:cubicBezTo>
                    <a:cubicBezTo>
                      <a:pt x="1" y="0"/>
                      <a:pt x="2" y="0"/>
                      <a:pt x="3" y="1"/>
                    </a:cubicBezTo>
                    <a:close/>
                    <a:moveTo>
                      <a:pt x="5" y="12"/>
                    </a:moveTo>
                    <a:cubicBezTo>
                      <a:pt x="5" y="11"/>
                      <a:pt x="5" y="11"/>
                      <a:pt x="6" y="11"/>
                    </a:cubicBezTo>
                    <a:cubicBezTo>
                      <a:pt x="7" y="11"/>
                      <a:pt x="7" y="12"/>
                      <a:pt x="7" y="12"/>
                    </a:cubicBezTo>
                    <a:cubicBezTo>
                      <a:pt x="6" y="15"/>
                      <a:pt x="5" y="17"/>
                      <a:pt x="3" y="20"/>
                    </a:cubicBezTo>
                    <a:cubicBezTo>
                      <a:pt x="2" y="20"/>
                      <a:pt x="2" y="20"/>
                      <a:pt x="1" y="20"/>
                    </a:cubicBezTo>
                    <a:cubicBezTo>
                      <a:pt x="1" y="20"/>
                      <a:pt x="1" y="19"/>
                      <a:pt x="1" y="18"/>
                    </a:cubicBezTo>
                    <a:cubicBezTo>
                      <a:pt x="3" y="16"/>
                      <a:pt x="4" y="14"/>
                      <a:pt x="5" y="12"/>
                    </a:cubicBezTo>
                    <a:close/>
                    <a:moveTo>
                      <a:pt x="10" y="20"/>
                    </a:moveTo>
                    <a:cubicBezTo>
                      <a:pt x="8" y="20"/>
                      <a:pt x="8" y="19"/>
                      <a:pt x="8" y="18"/>
                    </a:cubicBezTo>
                    <a:cubicBezTo>
                      <a:pt x="8" y="13"/>
                      <a:pt x="8" y="13"/>
                      <a:pt x="8" y="13"/>
                    </a:cubicBezTo>
                    <a:cubicBezTo>
                      <a:pt x="8" y="12"/>
                      <a:pt x="9" y="11"/>
                      <a:pt x="11" y="11"/>
                    </a:cubicBezTo>
                    <a:cubicBezTo>
                      <a:pt x="14" y="11"/>
                      <a:pt x="14" y="11"/>
                      <a:pt x="14" y="11"/>
                    </a:cubicBezTo>
                    <a:cubicBezTo>
                      <a:pt x="14" y="7"/>
                      <a:pt x="14" y="7"/>
                      <a:pt x="14" y="7"/>
                    </a:cubicBezTo>
                    <a:cubicBezTo>
                      <a:pt x="7" y="7"/>
                      <a:pt x="7" y="7"/>
                      <a:pt x="7" y="7"/>
                    </a:cubicBezTo>
                    <a:cubicBezTo>
                      <a:pt x="6" y="7"/>
                      <a:pt x="6" y="7"/>
                      <a:pt x="6" y="6"/>
                    </a:cubicBezTo>
                    <a:cubicBezTo>
                      <a:pt x="6" y="6"/>
                      <a:pt x="6" y="6"/>
                      <a:pt x="7" y="6"/>
                    </a:cubicBezTo>
                    <a:cubicBezTo>
                      <a:pt x="14" y="6"/>
                      <a:pt x="14" y="6"/>
                      <a:pt x="14" y="6"/>
                    </a:cubicBezTo>
                    <a:cubicBezTo>
                      <a:pt x="14" y="3"/>
                      <a:pt x="14" y="3"/>
                      <a:pt x="14" y="3"/>
                    </a:cubicBezTo>
                    <a:cubicBezTo>
                      <a:pt x="13" y="3"/>
                      <a:pt x="13" y="3"/>
                      <a:pt x="11" y="3"/>
                    </a:cubicBezTo>
                    <a:cubicBezTo>
                      <a:pt x="10" y="3"/>
                      <a:pt x="9" y="3"/>
                      <a:pt x="8" y="3"/>
                    </a:cubicBezTo>
                    <a:cubicBezTo>
                      <a:pt x="7" y="3"/>
                      <a:pt x="7" y="2"/>
                      <a:pt x="7" y="2"/>
                    </a:cubicBezTo>
                    <a:cubicBezTo>
                      <a:pt x="7" y="1"/>
                      <a:pt x="7" y="1"/>
                      <a:pt x="8" y="1"/>
                    </a:cubicBezTo>
                    <a:cubicBezTo>
                      <a:pt x="14" y="1"/>
                      <a:pt x="18" y="1"/>
                      <a:pt x="21" y="0"/>
                    </a:cubicBezTo>
                    <a:cubicBezTo>
                      <a:pt x="22" y="0"/>
                      <a:pt x="22" y="0"/>
                      <a:pt x="23" y="1"/>
                    </a:cubicBezTo>
                    <a:cubicBezTo>
                      <a:pt x="23" y="1"/>
                      <a:pt x="22" y="2"/>
                      <a:pt x="22" y="2"/>
                    </a:cubicBezTo>
                    <a:cubicBezTo>
                      <a:pt x="21" y="2"/>
                      <a:pt x="20" y="2"/>
                      <a:pt x="18" y="2"/>
                    </a:cubicBezTo>
                    <a:cubicBezTo>
                      <a:pt x="17" y="2"/>
                      <a:pt x="16" y="2"/>
                      <a:pt x="16" y="2"/>
                    </a:cubicBezTo>
                    <a:cubicBezTo>
                      <a:pt x="16" y="6"/>
                      <a:pt x="16" y="6"/>
                      <a:pt x="16" y="6"/>
                    </a:cubicBezTo>
                    <a:cubicBezTo>
                      <a:pt x="23" y="6"/>
                      <a:pt x="23" y="6"/>
                      <a:pt x="23" y="6"/>
                    </a:cubicBezTo>
                    <a:cubicBezTo>
                      <a:pt x="23" y="6"/>
                      <a:pt x="24" y="6"/>
                      <a:pt x="24" y="6"/>
                    </a:cubicBezTo>
                    <a:cubicBezTo>
                      <a:pt x="24" y="7"/>
                      <a:pt x="23" y="7"/>
                      <a:pt x="23" y="7"/>
                    </a:cubicBezTo>
                    <a:cubicBezTo>
                      <a:pt x="16" y="7"/>
                      <a:pt x="16" y="7"/>
                      <a:pt x="16" y="7"/>
                    </a:cubicBezTo>
                    <a:cubicBezTo>
                      <a:pt x="16" y="11"/>
                      <a:pt x="16" y="11"/>
                      <a:pt x="16" y="11"/>
                    </a:cubicBezTo>
                    <a:cubicBezTo>
                      <a:pt x="20" y="11"/>
                      <a:pt x="20" y="11"/>
                      <a:pt x="20" y="11"/>
                    </a:cubicBezTo>
                    <a:cubicBezTo>
                      <a:pt x="21" y="11"/>
                      <a:pt x="22" y="12"/>
                      <a:pt x="22" y="13"/>
                    </a:cubicBezTo>
                    <a:cubicBezTo>
                      <a:pt x="22" y="18"/>
                      <a:pt x="22" y="18"/>
                      <a:pt x="22" y="18"/>
                    </a:cubicBezTo>
                    <a:cubicBezTo>
                      <a:pt x="22" y="20"/>
                      <a:pt x="21" y="20"/>
                      <a:pt x="20" y="20"/>
                    </a:cubicBezTo>
                    <a:lnTo>
                      <a:pt x="10" y="20"/>
                    </a:lnTo>
                    <a:close/>
                    <a:moveTo>
                      <a:pt x="11" y="13"/>
                    </a:moveTo>
                    <a:cubicBezTo>
                      <a:pt x="10" y="13"/>
                      <a:pt x="10" y="13"/>
                      <a:pt x="10" y="14"/>
                    </a:cubicBezTo>
                    <a:cubicBezTo>
                      <a:pt x="10" y="18"/>
                      <a:pt x="10" y="18"/>
                      <a:pt x="10" y="18"/>
                    </a:cubicBezTo>
                    <a:cubicBezTo>
                      <a:pt x="10" y="18"/>
                      <a:pt x="10" y="18"/>
                      <a:pt x="11" y="18"/>
                    </a:cubicBezTo>
                    <a:cubicBezTo>
                      <a:pt x="20" y="18"/>
                      <a:pt x="20" y="18"/>
                      <a:pt x="20" y="18"/>
                    </a:cubicBezTo>
                    <a:cubicBezTo>
                      <a:pt x="20" y="19"/>
                      <a:pt x="20" y="18"/>
                      <a:pt x="20" y="18"/>
                    </a:cubicBezTo>
                    <a:cubicBezTo>
                      <a:pt x="20" y="14"/>
                      <a:pt x="20" y="14"/>
                      <a:pt x="20" y="14"/>
                    </a:cubicBezTo>
                    <a:cubicBezTo>
                      <a:pt x="20" y="13"/>
                      <a:pt x="20" y="13"/>
                      <a:pt x="19" y="13"/>
                    </a:cubicBezTo>
                    <a:lnTo>
                      <a:pt x="11" y="13"/>
                    </a:lnTo>
                    <a:close/>
                  </a:path>
                </a:pathLst>
              </a:custGeom>
              <a:solidFill>
                <a:srgbClr val="6F767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grpSp>
        <p:nvGrpSpPr>
          <p:cNvPr id="196" name="组合 195"/>
          <p:cNvGrpSpPr/>
          <p:nvPr/>
        </p:nvGrpSpPr>
        <p:grpSpPr>
          <a:xfrm>
            <a:off x="4584544" y="3945071"/>
            <a:ext cx="1048941" cy="463005"/>
            <a:chOff x="4647005" y="2445831"/>
            <a:chExt cx="1048941" cy="463005"/>
          </a:xfrm>
        </p:grpSpPr>
        <p:sp>
          <p:nvSpPr>
            <p:cNvPr id="172" name="Freeform 51"/>
            <p:cNvSpPr>
              <a:spLocks noEditPoints="1"/>
            </p:cNvSpPr>
            <p:nvPr/>
          </p:nvSpPr>
          <p:spPr bwMode="auto">
            <a:xfrm>
              <a:off x="4647005" y="2445831"/>
              <a:ext cx="1048941" cy="463005"/>
            </a:xfrm>
            <a:custGeom>
              <a:avLst/>
              <a:gdLst>
                <a:gd name="T0" fmla="*/ 909 w 913"/>
                <a:gd name="T1" fmla="*/ 398 h 403"/>
                <a:gd name="T2" fmla="*/ 909 w 913"/>
                <a:gd name="T3" fmla="*/ 398 h 403"/>
                <a:gd name="T4" fmla="*/ 909 w 913"/>
                <a:gd name="T5" fmla="*/ 395 h 403"/>
                <a:gd name="T6" fmla="*/ 909 w 913"/>
                <a:gd name="T7" fmla="*/ 398 h 403"/>
                <a:gd name="T8" fmla="*/ 913 w 913"/>
                <a:gd name="T9" fmla="*/ 398 h 403"/>
                <a:gd name="T10" fmla="*/ 909 w 913"/>
                <a:gd name="T11" fmla="*/ 398 h 403"/>
                <a:gd name="T12" fmla="*/ 7 w 913"/>
                <a:gd name="T13" fmla="*/ 395 h 403"/>
                <a:gd name="T14" fmla="*/ 7 w 913"/>
                <a:gd name="T15" fmla="*/ 8 h 403"/>
                <a:gd name="T16" fmla="*/ 906 w 913"/>
                <a:gd name="T17" fmla="*/ 8 h 403"/>
                <a:gd name="T18" fmla="*/ 906 w 913"/>
                <a:gd name="T19" fmla="*/ 395 h 403"/>
                <a:gd name="T20" fmla="*/ 7 w 913"/>
                <a:gd name="T21" fmla="*/ 395 h 403"/>
                <a:gd name="T22" fmla="*/ 913 w 913"/>
                <a:gd name="T23" fmla="*/ 0 h 403"/>
                <a:gd name="T24" fmla="*/ 0 w 913"/>
                <a:gd name="T25" fmla="*/ 0 h 403"/>
                <a:gd name="T26" fmla="*/ 0 w 913"/>
                <a:gd name="T27" fmla="*/ 403 h 403"/>
                <a:gd name="T28" fmla="*/ 913 w 913"/>
                <a:gd name="T29" fmla="*/ 403 h 403"/>
                <a:gd name="T30" fmla="*/ 913 w 913"/>
                <a:gd name="T31" fmla="*/ 398 h 403"/>
                <a:gd name="T32" fmla="*/ 913 w 913"/>
                <a:gd name="T33" fmla="*/ 0 h 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13" h="403">
                  <a:moveTo>
                    <a:pt x="909" y="398"/>
                  </a:moveTo>
                  <a:lnTo>
                    <a:pt x="909" y="398"/>
                  </a:lnTo>
                  <a:lnTo>
                    <a:pt x="909" y="395"/>
                  </a:lnTo>
                  <a:lnTo>
                    <a:pt x="909" y="398"/>
                  </a:lnTo>
                  <a:lnTo>
                    <a:pt x="913" y="398"/>
                  </a:lnTo>
                  <a:lnTo>
                    <a:pt x="909" y="398"/>
                  </a:lnTo>
                  <a:close/>
                  <a:moveTo>
                    <a:pt x="7" y="395"/>
                  </a:moveTo>
                  <a:lnTo>
                    <a:pt x="7" y="8"/>
                  </a:lnTo>
                  <a:lnTo>
                    <a:pt x="906" y="8"/>
                  </a:lnTo>
                  <a:lnTo>
                    <a:pt x="906" y="395"/>
                  </a:lnTo>
                  <a:lnTo>
                    <a:pt x="7" y="395"/>
                  </a:lnTo>
                  <a:close/>
                  <a:moveTo>
                    <a:pt x="913" y="0"/>
                  </a:moveTo>
                  <a:lnTo>
                    <a:pt x="0" y="0"/>
                  </a:lnTo>
                  <a:lnTo>
                    <a:pt x="0" y="403"/>
                  </a:lnTo>
                  <a:lnTo>
                    <a:pt x="913" y="403"/>
                  </a:lnTo>
                  <a:lnTo>
                    <a:pt x="913" y="398"/>
                  </a:lnTo>
                  <a:lnTo>
                    <a:pt x="913" y="0"/>
                  </a:lnTo>
                  <a:close/>
                </a:path>
              </a:pathLst>
            </a:custGeom>
            <a:solidFill>
              <a:srgbClr val="004A7B"/>
            </a:solidFill>
            <a:ln>
              <a:noFill/>
            </a:ln>
            <a:effectLst>
              <a:outerShdw blurRad="63500" sx="102000" sy="102000" algn="ctr" rotWithShape="0">
                <a:prstClr val="black">
                  <a:alpha val="40000"/>
                </a:prstClr>
              </a:outerShdw>
            </a:effectLs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nvGrpSpPr>
            <p:cNvPr id="173" name="组合 172"/>
            <p:cNvGrpSpPr/>
            <p:nvPr/>
          </p:nvGrpSpPr>
          <p:grpSpPr>
            <a:xfrm>
              <a:off x="4745811" y="2582549"/>
              <a:ext cx="851330" cy="189568"/>
              <a:chOff x="8094663" y="5729288"/>
              <a:chExt cx="1176337" cy="261938"/>
            </a:xfrm>
          </p:grpSpPr>
          <p:sp>
            <p:nvSpPr>
              <p:cNvPr id="174" name="Freeform 189"/>
              <p:cNvSpPr>
                <a:spLocks noEditPoints="1"/>
              </p:cNvSpPr>
              <p:nvPr/>
            </p:nvSpPr>
            <p:spPr bwMode="auto">
              <a:xfrm>
                <a:off x="8424863" y="5770563"/>
                <a:ext cx="203200" cy="179388"/>
              </a:xfrm>
              <a:custGeom>
                <a:avLst/>
                <a:gdLst>
                  <a:gd name="T0" fmla="*/ 0 w 128"/>
                  <a:gd name="T1" fmla="*/ 14 h 113"/>
                  <a:gd name="T2" fmla="*/ 24 w 128"/>
                  <a:gd name="T3" fmla="*/ 14 h 113"/>
                  <a:gd name="T4" fmla="*/ 24 w 128"/>
                  <a:gd name="T5" fmla="*/ 0 h 113"/>
                  <a:gd name="T6" fmla="*/ 33 w 128"/>
                  <a:gd name="T7" fmla="*/ 0 h 113"/>
                  <a:gd name="T8" fmla="*/ 33 w 128"/>
                  <a:gd name="T9" fmla="*/ 14 h 113"/>
                  <a:gd name="T10" fmla="*/ 52 w 128"/>
                  <a:gd name="T11" fmla="*/ 14 h 113"/>
                  <a:gd name="T12" fmla="*/ 52 w 128"/>
                  <a:gd name="T13" fmla="*/ 26 h 113"/>
                  <a:gd name="T14" fmla="*/ 33 w 128"/>
                  <a:gd name="T15" fmla="*/ 26 h 113"/>
                  <a:gd name="T16" fmla="*/ 33 w 128"/>
                  <a:gd name="T17" fmla="*/ 57 h 113"/>
                  <a:gd name="T18" fmla="*/ 52 w 128"/>
                  <a:gd name="T19" fmla="*/ 52 h 113"/>
                  <a:gd name="T20" fmla="*/ 52 w 128"/>
                  <a:gd name="T21" fmla="*/ 64 h 113"/>
                  <a:gd name="T22" fmla="*/ 33 w 128"/>
                  <a:gd name="T23" fmla="*/ 68 h 113"/>
                  <a:gd name="T24" fmla="*/ 33 w 128"/>
                  <a:gd name="T25" fmla="*/ 101 h 113"/>
                  <a:gd name="T26" fmla="*/ 33 w 128"/>
                  <a:gd name="T27" fmla="*/ 111 h 113"/>
                  <a:gd name="T28" fmla="*/ 33 w 128"/>
                  <a:gd name="T29" fmla="*/ 113 h 113"/>
                  <a:gd name="T30" fmla="*/ 24 w 128"/>
                  <a:gd name="T31" fmla="*/ 113 h 113"/>
                  <a:gd name="T32" fmla="*/ 24 w 128"/>
                  <a:gd name="T33" fmla="*/ 111 h 113"/>
                  <a:gd name="T34" fmla="*/ 5 w 128"/>
                  <a:gd name="T35" fmla="*/ 111 h 113"/>
                  <a:gd name="T36" fmla="*/ 5 w 128"/>
                  <a:gd name="T37" fmla="*/ 101 h 113"/>
                  <a:gd name="T38" fmla="*/ 24 w 128"/>
                  <a:gd name="T39" fmla="*/ 101 h 113"/>
                  <a:gd name="T40" fmla="*/ 24 w 128"/>
                  <a:gd name="T41" fmla="*/ 71 h 113"/>
                  <a:gd name="T42" fmla="*/ 0 w 128"/>
                  <a:gd name="T43" fmla="*/ 75 h 113"/>
                  <a:gd name="T44" fmla="*/ 0 w 128"/>
                  <a:gd name="T45" fmla="*/ 66 h 113"/>
                  <a:gd name="T46" fmla="*/ 24 w 128"/>
                  <a:gd name="T47" fmla="*/ 59 h 113"/>
                  <a:gd name="T48" fmla="*/ 24 w 128"/>
                  <a:gd name="T49" fmla="*/ 26 h 113"/>
                  <a:gd name="T50" fmla="*/ 0 w 128"/>
                  <a:gd name="T51" fmla="*/ 26 h 113"/>
                  <a:gd name="T52" fmla="*/ 0 w 128"/>
                  <a:gd name="T53" fmla="*/ 14 h 113"/>
                  <a:gd name="T54" fmla="*/ 57 w 128"/>
                  <a:gd name="T55" fmla="*/ 54 h 113"/>
                  <a:gd name="T56" fmla="*/ 73 w 128"/>
                  <a:gd name="T57" fmla="*/ 14 h 113"/>
                  <a:gd name="T58" fmla="*/ 57 w 128"/>
                  <a:gd name="T59" fmla="*/ 14 h 113"/>
                  <a:gd name="T60" fmla="*/ 57 w 128"/>
                  <a:gd name="T61" fmla="*/ 2 h 113"/>
                  <a:gd name="T62" fmla="*/ 128 w 128"/>
                  <a:gd name="T63" fmla="*/ 2 h 113"/>
                  <a:gd name="T64" fmla="*/ 128 w 128"/>
                  <a:gd name="T65" fmla="*/ 7 h 113"/>
                  <a:gd name="T66" fmla="*/ 128 w 128"/>
                  <a:gd name="T67" fmla="*/ 14 h 113"/>
                  <a:gd name="T68" fmla="*/ 128 w 128"/>
                  <a:gd name="T69" fmla="*/ 42 h 113"/>
                  <a:gd name="T70" fmla="*/ 128 w 128"/>
                  <a:gd name="T71" fmla="*/ 42 h 113"/>
                  <a:gd name="T72" fmla="*/ 114 w 128"/>
                  <a:gd name="T73" fmla="*/ 54 h 113"/>
                  <a:gd name="T74" fmla="*/ 95 w 128"/>
                  <a:gd name="T75" fmla="*/ 54 h 113"/>
                  <a:gd name="T76" fmla="*/ 95 w 128"/>
                  <a:gd name="T77" fmla="*/ 42 h 113"/>
                  <a:gd name="T78" fmla="*/ 114 w 128"/>
                  <a:gd name="T79" fmla="*/ 42 h 113"/>
                  <a:gd name="T80" fmla="*/ 116 w 128"/>
                  <a:gd name="T81" fmla="*/ 40 h 113"/>
                  <a:gd name="T82" fmla="*/ 116 w 128"/>
                  <a:gd name="T83" fmla="*/ 14 h 113"/>
                  <a:gd name="T84" fmla="*/ 85 w 128"/>
                  <a:gd name="T85" fmla="*/ 14 h 113"/>
                  <a:gd name="T86" fmla="*/ 69 w 128"/>
                  <a:gd name="T87" fmla="*/ 54 h 113"/>
                  <a:gd name="T88" fmla="*/ 57 w 128"/>
                  <a:gd name="T89" fmla="*/ 54 h 113"/>
                  <a:gd name="T90" fmla="*/ 71 w 128"/>
                  <a:gd name="T91" fmla="*/ 59 h 113"/>
                  <a:gd name="T92" fmla="*/ 71 w 128"/>
                  <a:gd name="T93" fmla="*/ 101 h 113"/>
                  <a:gd name="T94" fmla="*/ 116 w 128"/>
                  <a:gd name="T95" fmla="*/ 101 h 113"/>
                  <a:gd name="T96" fmla="*/ 116 w 128"/>
                  <a:gd name="T97" fmla="*/ 71 h 113"/>
                  <a:gd name="T98" fmla="*/ 71 w 128"/>
                  <a:gd name="T99" fmla="*/ 71 h 113"/>
                  <a:gd name="T100" fmla="*/ 71 w 128"/>
                  <a:gd name="T101" fmla="*/ 59 h 113"/>
                  <a:gd name="T102" fmla="*/ 126 w 128"/>
                  <a:gd name="T103" fmla="*/ 59 h 113"/>
                  <a:gd name="T104" fmla="*/ 126 w 128"/>
                  <a:gd name="T105" fmla="*/ 66 h 113"/>
                  <a:gd name="T106" fmla="*/ 126 w 128"/>
                  <a:gd name="T107" fmla="*/ 71 h 113"/>
                  <a:gd name="T108" fmla="*/ 126 w 128"/>
                  <a:gd name="T109" fmla="*/ 99 h 113"/>
                  <a:gd name="T110" fmla="*/ 116 w 128"/>
                  <a:gd name="T111" fmla="*/ 113 h 113"/>
                  <a:gd name="T112" fmla="*/ 116 w 128"/>
                  <a:gd name="T113" fmla="*/ 111 h 113"/>
                  <a:gd name="T114" fmla="*/ 71 w 128"/>
                  <a:gd name="T115" fmla="*/ 111 h 113"/>
                  <a:gd name="T116" fmla="*/ 71 w 128"/>
                  <a:gd name="T117" fmla="*/ 113 h 113"/>
                  <a:gd name="T118" fmla="*/ 59 w 128"/>
                  <a:gd name="T119" fmla="*/ 111 h 113"/>
                  <a:gd name="T120" fmla="*/ 59 w 128"/>
                  <a:gd name="T121" fmla="*/ 75 h 113"/>
                  <a:gd name="T122" fmla="*/ 71 w 128"/>
                  <a:gd name="T123" fmla="*/ 59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8" h="113">
                    <a:moveTo>
                      <a:pt x="0" y="14"/>
                    </a:moveTo>
                    <a:lnTo>
                      <a:pt x="24" y="14"/>
                    </a:lnTo>
                    <a:lnTo>
                      <a:pt x="24" y="0"/>
                    </a:lnTo>
                    <a:lnTo>
                      <a:pt x="33" y="0"/>
                    </a:lnTo>
                    <a:lnTo>
                      <a:pt x="33" y="14"/>
                    </a:lnTo>
                    <a:lnTo>
                      <a:pt x="52" y="14"/>
                    </a:lnTo>
                    <a:lnTo>
                      <a:pt x="52" y="26"/>
                    </a:lnTo>
                    <a:lnTo>
                      <a:pt x="33" y="26"/>
                    </a:lnTo>
                    <a:lnTo>
                      <a:pt x="33" y="57"/>
                    </a:lnTo>
                    <a:lnTo>
                      <a:pt x="52" y="52"/>
                    </a:lnTo>
                    <a:lnTo>
                      <a:pt x="52" y="64"/>
                    </a:lnTo>
                    <a:lnTo>
                      <a:pt x="33" y="68"/>
                    </a:lnTo>
                    <a:lnTo>
                      <a:pt x="33" y="101"/>
                    </a:lnTo>
                    <a:lnTo>
                      <a:pt x="33" y="111"/>
                    </a:lnTo>
                    <a:lnTo>
                      <a:pt x="33" y="113"/>
                    </a:lnTo>
                    <a:lnTo>
                      <a:pt x="24" y="113"/>
                    </a:lnTo>
                    <a:lnTo>
                      <a:pt x="24" y="111"/>
                    </a:lnTo>
                    <a:lnTo>
                      <a:pt x="5" y="111"/>
                    </a:lnTo>
                    <a:lnTo>
                      <a:pt x="5" y="101"/>
                    </a:lnTo>
                    <a:lnTo>
                      <a:pt x="24" y="101"/>
                    </a:lnTo>
                    <a:lnTo>
                      <a:pt x="24" y="71"/>
                    </a:lnTo>
                    <a:lnTo>
                      <a:pt x="0" y="75"/>
                    </a:lnTo>
                    <a:lnTo>
                      <a:pt x="0" y="66"/>
                    </a:lnTo>
                    <a:lnTo>
                      <a:pt x="24" y="59"/>
                    </a:lnTo>
                    <a:lnTo>
                      <a:pt x="24" y="26"/>
                    </a:lnTo>
                    <a:lnTo>
                      <a:pt x="0" y="26"/>
                    </a:lnTo>
                    <a:lnTo>
                      <a:pt x="0" y="14"/>
                    </a:lnTo>
                    <a:close/>
                    <a:moveTo>
                      <a:pt x="57" y="54"/>
                    </a:moveTo>
                    <a:lnTo>
                      <a:pt x="73" y="14"/>
                    </a:lnTo>
                    <a:lnTo>
                      <a:pt x="57" y="14"/>
                    </a:lnTo>
                    <a:lnTo>
                      <a:pt x="57" y="2"/>
                    </a:lnTo>
                    <a:lnTo>
                      <a:pt x="128" y="2"/>
                    </a:lnTo>
                    <a:lnTo>
                      <a:pt x="128" y="7"/>
                    </a:lnTo>
                    <a:lnTo>
                      <a:pt x="128" y="14"/>
                    </a:lnTo>
                    <a:lnTo>
                      <a:pt x="128" y="42"/>
                    </a:lnTo>
                    <a:lnTo>
                      <a:pt x="128" y="42"/>
                    </a:lnTo>
                    <a:lnTo>
                      <a:pt x="114" y="54"/>
                    </a:lnTo>
                    <a:lnTo>
                      <a:pt x="95" y="54"/>
                    </a:lnTo>
                    <a:lnTo>
                      <a:pt x="95" y="42"/>
                    </a:lnTo>
                    <a:lnTo>
                      <a:pt x="114" y="42"/>
                    </a:lnTo>
                    <a:lnTo>
                      <a:pt x="116" y="40"/>
                    </a:lnTo>
                    <a:lnTo>
                      <a:pt x="116" y="14"/>
                    </a:lnTo>
                    <a:lnTo>
                      <a:pt x="85" y="14"/>
                    </a:lnTo>
                    <a:lnTo>
                      <a:pt x="69" y="54"/>
                    </a:lnTo>
                    <a:lnTo>
                      <a:pt x="57" y="54"/>
                    </a:lnTo>
                    <a:close/>
                    <a:moveTo>
                      <a:pt x="71" y="59"/>
                    </a:moveTo>
                    <a:lnTo>
                      <a:pt x="71" y="101"/>
                    </a:lnTo>
                    <a:lnTo>
                      <a:pt x="116" y="101"/>
                    </a:lnTo>
                    <a:lnTo>
                      <a:pt x="116" y="71"/>
                    </a:lnTo>
                    <a:lnTo>
                      <a:pt x="71" y="71"/>
                    </a:lnTo>
                    <a:lnTo>
                      <a:pt x="71" y="59"/>
                    </a:lnTo>
                    <a:lnTo>
                      <a:pt x="126" y="59"/>
                    </a:lnTo>
                    <a:lnTo>
                      <a:pt x="126" y="66"/>
                    </a:lnTo>
                    <a:lnTo>
                      <a:pt x="126" y="71"/>
                    </a:lnTo>
                    <a:lnTo>
                      <a:pt x="126" y="99"/>
                    </a:lnTo>
                    <a:lnTo>
                      <a:pt x="116" y="113"/>
                    </a:lnTo>
                    <a:lnTo>
                      <a:pt x="116" y="111"/>
                    </a:lnTo>
                    <a:lnTo>
                      <a:pt x="71" y="111"/>
                    </a:lnTo>
                    <a:lnTo>
                      <a:pt x="71" y="113"/>
                    </a:lnTo>
                    <a:lnTo>
                      <a:pt x="59" y="111"/>
                    </a:lnTo>
                    <a:lnTo>
                      <a:pt x="59" y="75"/>
                    </a:lnTo>
                    <a:lnTo>
                      <a:pt x="71" y="59"/>
                    </a:lnTo>
                    <a:close/>
                  </a:path>
                </a:pathLst>
              </a:custGeom>
              <a:solidFill>
                <a:srgbClr val="7271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75" name="Freeform 190"/>
              <p:cNvSpPr>
                <a:spLocks noEditPoints="1"/>
              </p:cNvSpPr>
              <p:nvPr/>
            </p:nvSpPr>
            <p:spPr bwMode="auto">
              <a:xfrm>
                <a:off x="8642350" y="5770563"/>
                <a:ext cx="192088" cy="179388"/>
              </a:xfrm>
              <a:custGeom>
                <a:avLst/>
                <a:gdLst>
                  <a:gd name="T0" fmla="*/ 121 w 121"/>
                  <a:gd name="T1" fmla="*/ 35 h 113"/>
                  <a:gd name="T2" fmla="*/ 121 w 121"/>
                  <a:gd name="T3" fmla="*/ 45 h 113"/>
                  <a:gd name="T4" fmla="*/ 121 w 121"/>
                  <a:gd name="T5" fmla="*/ 97 h 113"/>
                  <a:gd name="T6" fmla="*/ 107 w 121"/>
                  <a:gd name="T7" fmla="*/ 113 h 113"/>
                  <a:gd name="T8" fmla="*/ 90 w 121"/>
                  <a:gd name="T9" fmla="*/ 101 h 113"/>
                  <a:gd name="T10" fmla="*/ 107 w 121"/>
                  <a:gd name="T11" fmla="*/ 101 h 113"/>
                  <a:gd name="T12" fmla="*/ 109 w 121"/>
                  <a:gd name="T13" fmla="*/ 45 h 113"/>
                  <a:gd name="T14" fmla="*/ 97 w 121"/>
                  <a:gd name="T15" fmla="*/ 61 h 113"/>
                  <a:gd name="T16" fmla="*/ 74 w 121"/>
                  <a:gd name="T17" fmla="*/ 45 h 113"/>
                  <a:gd name="T18" fmla="*/ 38 w 121"/>
                  <a:gd name="T19" fmla="*/ 61 h 113"/>
                  <a:gd name="T20" fmla="*/ 38 w 121"/>
                  <a:gd name="T21" fmla="*/ 45 h 113"/>
                  <a:gd name="T22" fmla="*/ 17 w 121"/>
                  <a:gd name="T23" fmla="*/ 49 h 113"/>
                  <a:gd name="T24" fmla="*/ 5 w 121"/>
                  <a:gd name="T25" fmla="*/ 113 h 113"/>
                  <a:gd name="T26" fmla="*/ 17 w 121"/>
                  <a:gd name="T27" fmla="*/ 35 h 113"/>
                  <a:gd name="T28" fmla="*/ 83 w 121"/>
                  <a:gd name="T29" fmla="*/ 92 h 113"/>
                  <a:gd name="T30" fmla="*/ 43 w 121"/>
                  <a:gd name="T31" fmla="*/ 73 h 113"/>
                  <a:gd name="T32" fmla="*/ 41 w 121"/>
                  <a:gd name="T33" fmla="*/ 94 h 113"/>
                  <a:gd name="T34" fmla="*/ 83 w 121"/>
                  <a:gd name="T35" fmla="*/ 94 h 113"/>
                  <a:gd name="T36" fmla="*/ 83 w 121"/>
                  <a:gd name="T37" fmla="*/ 92 h 113"/>
                  <a:gd name="T38" fmla="*/ 29 w 121"/>
                  <a:gd name="T39" fmla="*/ 87 h 113"/>
                  <a:gd name="T40" fmla="*/ 29 w 121"/>
                  <a:gd name="T41" fmla="*/ 75 h 113"/>
                  <a:gd name="T42" fmla="*/ 95 w 121"/>
                  <a:gd name="T43" fmla="*/ 64 h 113"/>
                  <a:gd name="T44" fmla="*/ 95 w 121"/>
                  <a:gd name="T45" fmla="*/ 68 h 113"/>
                  <a:gd name="T46" fmla="*/ 95 w 121"/>
                  <a:gd name="T47" fmla="*/ 83 h 113"/>
                  <a:gd name="T48" fmla="*/ 95 w 121"/>
                  <a:gd name="T49" fmla="*/ 94 h 113"/>
                  <a:gd name="T50" fmla="*/ 83 w 121"/>
                  <a:gd name="T51" fmla="*/ 106 h 113"/>
                  <a:gd name="T52" fmla="*/ 29 w 121"/>
                  <a:gd name="T53" fmla="*/ 94 h 113"/>
                  <a:gd name="T54" fmla="*/ 86 w 121"/>
                  <a:gd name="T55" fmla="*/ 33 h 113"/>
                  <a:gd name="T56" fmla="*/ 121 w 121"/>
                  <a:gd name="T57" fmla="*/ 16 h 113"/>
                  <a:gd name="T58" fmla="*/ 71 w 121"/>
                  <a:gd name="T59" fmla="*/ 4 h 113"/>
                  <a:gd name="T60" fmla="*/ 52 w 121"/>
                  <a:gd name="T61" fmla="*/ 0 h 113"/>
                  <a:gd name="T62" fmla="*/ 0 w 121"/>
                  <a:gd name="T63" fmla="*/ 4 h 113"/>
                  <a:gd name="T64" fmla="*/ 26 w 121"/>
                  <a:gd name="T65" fmla="*/ 16 h 113"/>
                  <a:gd name="T66" fmla="*/ 50 w 121"/>
                  <a:gd name="T67" fmla="*/ 33 h 113"/>
                  <a:gd name="T68" fmla="*/ 52 w 121"/>
                  <a:gd name="T69" fmla="*/ 16 h 113"/>
                  <a:gd name="T70" fmla="*/ 86 w 121"/>
                  <a:gd name="T71" fmla="*/ 16 h 113"/>
                  <a:gd name="T72" fmla="*/ 86 w 121"/>
                  <a:gd name="T73" fmla="*/ 33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21" h="113">
                    <a:moveTo>
                      <a:pt x="17" y="35"/>
                    </a:moveTo>
                    <a:lnTo>
                      <a:pt x="121" y="35"/>
                    </a:lnTo>
                    <a:lnTo>
                      <a:pt x="121" y="40"/>
                    </a:lnTo>
                    <a:lnTo>
                      <a:pt x="121" y="45"/>
                    </a:lnTo>
                    <a:lnTo>
                      <a:pt x="121" y="68"/>
                    </a:lnTo>
                    <a:lnTo>
                      <a:pt x="121" y="97"/>
                    </a:lnTo>
                    <a:lnTo>
                      <a:pt x="121" y="97"/>
                    </a:lnTo>
                    <a:lnTo>
                      <a:pt x="107" y="113"/>
                    </a:lnTo>
                    <a:lnTo>
                      <a:pt x="90" y="113"/>
                    </a:lnTo>
                    <a:lnTo>
                      <a:pt x="90" y="101"/>
                    </a:lnTo>
                    <a:lnTo>
                      <a:pt x="107" y="101"/>
                    </a:lnTo>
                    <a:lnTo>
                      <a:pt x="107" y="101"/>
                    </a:lnTo>
                    <a:lnTo>
                      <a:pt x="109" y="97"/>
                    </a:lnTo>
                    <a:lnTo>
                      <a:pt x="109" y="45"/>
                    </a:lnTo>
                    <a:lnTo>
                      <a:pt x="86" y="45"/>
                    </a:lnTo>
                    <a:lnTo>
                      <a:pt x="97" y="61"/>
                    </a:lnTo>
                    <a:lnTo>
                      <a:pt x="86" y="61"/>
                    </a:lnTo>
                    <a:lnTo>
                      <a:pt x="74" y="45"/>
                    </a:lnTo>
                    <a:lnTo>
                      <a:pt x="50" y="45"/>
                    </a:lnTo>
                    <a:lnTo>
                      <a:pt x="38" y="61"/>
                    </a:lnTo>
                    <a:lnTo>
                      <a:pt x="26" y="61"/>
                    </a:lnTo>
                    <a:lnTo>
                      <a:pt x="38" y="45"/>
                    </a:lnTo>
                    <a:lnTo>
                      <a:pt x="19" y="45"/>
                    </a:lnTo>
                    <a:lnTo>
                      <a:pt x="17" y="49"/>
                    </a:lnTo>
                    <a:lnTo>
                      <a:pt x="17" y="113"/>
                    </a:lnTo>
                    <a:lnTo>
                      <a:pt x="5" y="113"/>
                    </a:lnTo>
                    <a:lnTo>
                      <a:pt x="5" y="49"/>
                    </a:lnTo>
                    <a:lnTo>
                      <a:pt x="17" y="35"/>
                    </a:lnTo>
                    <a:lnTo>
                      <a:pt x="17" y="35"/>
                    </a:lnTo>
                    <a:close/>
                    <a:moveTo>
                      <a:pt x="83" y="92"/>
                    </a:moveTo>
                    <a:lnTo>
                      <a:pt x="83" y="73"/>
                    </a:lnTo>
                    <a:lnTo>
                      <a:pt x="43" y="73"/>
                    </a:lnTo>
                    <a:lnTo>
                      <a:pt x="41" y="75"/>
                    </a:lnTo>
                    <a:lnTo>
                      <a:pt x="41" y="94"/>
                    </a:lnTo>
                    <a:lnTo>
                      <a:pt x="83" y="94"/>
                    </a:lnTo>
                    <a:lnTo>
                      <a:pt x="83" y="94"/>
                    </a:lnTo>
                    <a:lnTo>
                      <a:pt x="83" y="92"/>
                    </a:lnTo>
                    <a:lnTo>
                      <a:pt x="83" y="92"/>
                    </a:lnTo>
                    <a:close/>
                    <a:moveTo>
                      <a:pt x="29" y="94"/>
                    </a:moveTo>
                    <a:lnTo>
                      <a:pt x="29" y="87"/>
                    </a:lnTo>
                    <a:lnTo>
                      <a:pt x="29" y="87"/>
                    </a:lnTo>
                    <a:lnTo>
                      <a:pt x="29" y="75"/>
                    </a:lnTo>
                    <a:lnTo>
                      <a:pt x="43" y="64"/>
                    </a:lnTo>
                    <a:lnTo>
                      <a:pt x="95" y="64"/>
                    </a:lnTo>
                    <a:lnTo>
                      <a:pt x="95" y="68"/>
                    </a:lnTo>
                    <a:lnTo>
                      <a:pt x="95" y="68"/>
                    </a:lnTo>
                    <a:lnTo>
                      <a:pt x="95" y="68"/>
                    </a:lnTo>
                    <a:lnTo>
                      <a:pt x="95" y="83"/>
                    </a:lnTo>
                    <a:lnTo>
                      <a:pt x="95" y="92"/>
                    </a:lnTo>
                    <a:lnTo>
                      <a:pt x="95" y="94"/>
                    </a:lnTo>
                    <a:lnTo>
                      <a:pt x="83" y="106"/>
                    </a:lnTo>
                    <a:lnTo>
                      <a:pt x="83" y="106"/>
                    </a:lnTo>
                    <a:lnTo>
                      <a:pt x="29" y="106"/>
                    </a:lnTo>
                    <a:lnTo>
                      <a:pt x="29" y="94"/>
                    </a:lnTo>
                    <a:lnTo>
                      <a:pt x="29" y="94"/>
                    </a:lnTo>
                    <a:close/>
                    <a:moveTo>
                      <a:pt x="86" y="33"/>
                    </a:moveTo>
                    <a:lnTo>
                      <a:pt x="97" y="16"/>
                    </a:lnTo>
                    <a:lnTo>
                      <a:pt x="121" y="16"/>
                    </a:lnTo>
                    <a:lnTo>
                      <a:pt x="121" y="4"/>
                    </a:lnTo>
                    <a:lnTo>
                      <a:pt x="71" y="4"/>
                    </a:lnTo>
                    <a:lnTo>
                      <a:pt x="71" y="0"/>
                    </a:lnTo>
                    <a:lnTo>
                      <a:pt x="52" y="0"/>
                    </a:lnTo>
                    <a:lnTo>
                      <a:pt x="52" y="4"/>
                    </a:lnTo>
                    <a:lnTo>
                      <a:pt x="0" y="4"/>
                    </a:lnTo>
                    <a:lnTo>
                      <a:pt x="0" y="16"/>
                    </a:lnTo>
                    <a:lnTo>
                      <a:pt x="26" y="16"/>
                    </a:lnTo>
                    <a:lnTo>
                      <a:pt x="38" y="33"/>
                    </a:lnTo>
                    <a:lnTo>
                      <a:pt x="50" y="33"/>
                    </a:lnTo>
                    <a:lnTo>
                      <a:pt x="38" y="16"/>
                    </a:lnTo>
                    <a:lnTo>
                      <a:pt x="52" y="16"/>
                    </a:lnTo>
                    <a:lnTo>
                      <a:pt x="71" y="16"/>
                    </a:lnTo>
                    <a:lnTo>
                      <a:pt x="86" y="16"/>
                    </a:lnTo>
                    <a:lnTo>
                      <a:pt x="74" y="33"/>
                    </a:lnTo>
                    <a:lnTo>
                      <a:pt x="86" y="33"/>
                    </a:lnTo>
                    <a:close/>
                  </a:path>
                </a:pathLst>
              </a:custGeom>
              <a:solidFill>
                <a:srgbClr val="7271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76" name="Freeform 191"/>
              <p:cNvSpPr>
                <a:spLocks noEditPoints="1"/>
              </p:cNvSpPr>
              <p:nvPr/>
            </p:nvSpPr>
            <p:spPr bwMode="auto">
              <a:xfrm>
                <a:off x="8850313" y="5770563"/>
                <a:ext cx="198438" cy="176213"/>
              </a:xfrm>
              <a:custGeom>
                <a:avLst/>
                <a:gdLst>
                  <a:gd name="T0" fmla="*/ 0 w 125"/>
                  <a:gd name="T1" fmla="*/ 14 h 111"/>
                  <a:gd name="T2" fmla="*/ 14 w 125"/>
                  <a:gd name="T3" fmla="*/ 14 h 111"/>
                  <a:gd name="T4" fmla="*/ 14 w 125"/>
                  <a:gd name="T5" fmla="*/ 0 h 111"/>
                  <a:gd name="T6" fmla="*/ 26 w 125"/>
                  <a:gd name="T7" fmla="*/ 0 h 111"/>
                  <a:gd name="T8" fmla="*/ 26 w 125"/>
                  <a:gd name="T9" fmla="*/ 14 h 111"/>
                  <a:gd name="T10" fmla="*/ 40 w 125"/>
                  <a:gd name="T11" fmla="*/ 14 h 111"/>
                  <a:gd name="T12" fmla="*/ 40 w 125"/>
                  <a:gd name="T13" fmla="*/ 26 h 111"/>
                  <a:gd name="T14" fmla="*/ 26 w 125"/>
                  <a:gd name="T15" fmla="*/ 26 h 111"/>
                  <a:gd name="T16" fmla="*/ 26 w 125"/>
                  <a:gd name="T17" fmla="*/ 101 h 111"/>
                  <a:gd name="T18" fmla="*/ 37 w 125"/>
                  <a:gd name="T19" fmla="*/ 101 h 111"/>
                  <a:gd name="T20" fmla="*/ 44 w 125"/>
                  <a:gd name="T21" fmla="*/ 99 h 111"/>
                  <a:gd name="T22" fmla="*/ 44 w 125"/>
                  <a:gd name="T23" fmla="*/ 109 h 111"/>
                  <a:gd name="T24" fmla="*/ 37 w 125"/>
                  <a:gd name="T25" fmla="*/ 111 h 111"/>
                  <a:gd name="T26" fmla="*/ 0 w 125"/>
                  <a:gd name="T27" fmla="*/ 111 h 111"/>
                  <a:gd name="T28" fmla="*/ 0 w 125"/>
                  <a:gd name="T29" fmla="*/ 101 h 111"/>
                  <a:gd name="T30" fmla="*/ 14 w 125"/>
                  <a:gd name="T31" fmla="*/ 101 h 111"/>
                  <a:gd name="T32" fmla="*/ 14 w 125"/>
                  <a:gd name="T33" fmla="*/ 26 h 111"/>
                  <a:gd name="T34" fmla="*/ 0 w 125"/>
                  <a:gd name="T35" fmla="*/ 26 h 111"/>
                  <a:gd name="T36" fmla="*/ 0 w 125"/>
                  <a:gd name="T37" fmla="*/ 14 h 111"/>
                  <a:gd name="T38" fmla="*/ 113 w 125"/>
                  <a:gd name="T39" fmla="*/ 78 h 111"/>
                  <a:gd name="T40" fmla="*/ 113 w 125"/>
                  <a:gd name="T41" fmla="*/ 19 h 111"/>
                  <a:gd name="T42" fmla="*/ 92 w 125"/>
                  <a:gd name="T43" fmla="*/ 21 h 111"/>
                  <a:gd name="T44" fmla="*/ 92 w 125"/>
                  <a:gd name="T45" fmla="*/ 92 h 111"/>
                  <a:gd name="T46" fmla="*/ 82 w 125"/>
                  <a:gd name="T47" fmla="*/ 92 h 111"/>
                  <a:gd name="T48" fmla="*/ 82 w 125"/>
                  <a:gd name="T49" fmla="*/ 23 h 111"/>
                  <a:gd name="T50" fmla="*/ 61 w 125"/>
                  <a:gd name="T51" fmla="*/ 23 h 111"/>
                  <a:gd name="T52" fmla="*/ 61 w 125"/>
                  <a:gd name="T53" fmla="*/ 101 h 111"/>
                  <a:gd name="T54" fmla="*/ 125 w 125"/>
                  <a:gd name="T55" fmla="*/ 101 h 111"/>
                  <a:gd name="T56" fmla="*/ 125 w 125"/>
                  <a:gd name="T57" fmla="*/ 111 h 111"/>
                  <a:gd name="T58" fmla="*/ 49 w 125"/>
                  <a:gd name="T59" fmla="*/ 111 h 111"/>
                  <a:gd name="T60" fmla="*/ 49 w 125"/>
                  <a:gd name="T61" fmla="*/ 106 h 111"/>
                  <a:gd name="T62" fmla="*/ 49 w 125"/>
                  <a:gd name="T63" fmla="*/ 101 h 111"/>
                  <a:gd name="T64" fmla="*/ 49 w 125"/>
                  <a:gd name="T65" fmla="*/ 26 h 111"/>
                  <a:gd name="T66" fmla="*/ 44 w 125"/>
                  <a:gd name="T67" fmla="*/ 26 h 111"/>
                  <a:gd name="T68" fmla="*/ 44 w 125"/>
                  <a:gd name="T69" fmla="*/ 14 h 111"/>
                  <a:gd name="T70" fmla="*/ 49 w 125"/>
                  <a:gd name="T71" fmla="*/ 14 h 111"/>
                  <a:gd name="T72" fmla="*/ 49 w 125"/>
                  <a:gd name="T73" fmla="*/ 0 h 111"/>
                  <a:gd name="T74" fmla="*/ 61 w 125"/>
                  <a:gd name="T75" fmla="*/ 0 h 111"/>
                  <a:gd name="T76" fmla="*/ 61 w 125"/>
                  <a:gd name="T77" fmla="*/ 14 h 111"/>
                  <a:gd name="T78" fmla="*/ 82 w 125"/>
                  <a:gd name="T79" fmla="*/ 12 h 111"/>
                  <a:gd name="T80" fmla="*/ 82 w 125"/>
                  <a:gd name="T81" fmla="*/ 0 h 111"/>
                  <a:gd name="T82" fmla="*/ 92 w 125"/>
                  <a:gd name="T83" fmla="*/ 0 h 111"/>
                  <a:gd name="T84" fmla="*/ 92 w 125"/>
                  <a:gd name="T85" fmla="*/ 9 h 111"/>
                  <a:gd name="T86" fmla="*/ 125 w 125"/>
                  <a:gd name="T87" fmla="*/ 7 h 111"/>
                  <a:gd name="T88" fmla="*/ 125 w 125"/>
                  <a:gd name="T89" fmla="*/ 12 h 111"/>
                  <a:gd name="T90" fmla="*/ 125 w 125"/>
                  <a:gd name="T91" fmla="*/ 19 h 111"/>
                  <a:gd name="T92" fmla="*/ 125 w 125"/>
                  <a:gd name="T93" fmla="*/ 68 h 111"/>
                  <a:gd name="T94" fmla="*/ 125 w 125"/>
                  <a:gd name="T95" fmla="*/ 75 h 111"/>
                  <a:gd name="T96" fmla="*/ 125 w 125"/>
                  <a:gd name="T97" fmla="*/ 78 h 111"/>
                  <a:gd name="T98" fmla="*/ 111 w 125"/>
                  <a:gd name="T99" fmla="*/ 92 h 111"/>
                  <a:gd name="T100" fmla="*/ 101 w 125"/>
                  <a:gd name="T101" fmla="*/ 92 h 111"/>
                  <a:gd name="T102" fmla="*/ 101 w 125"/>
                  <a:gd name="T103" fmla="*/ 80 h 111"/>
                  <a:gd name="T104" fmla="*/ 111 w 125"/>
                  <a:gd name="T105" fmla="*/ 80 h 111"/>
                  <a:gd name="T106" fmla="*/ 113 w 125"/>
                  <a:gd name="T107" fmla="*/ 78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25" h="111">
                    <a:moveTo>
                      <a:pt x="0" y="14"/>
                    </a:moveTo>
                    <a:lnTo>
                      <a:pt x="14" y="14"/>
                    </a:lnTo>
                    <a:lnTo>
                      <a:pt x="14" y="0"/>
                    </a:lnTo>
                    <a:lnTo>
                      <a:pt x="26" y="0"/>
                    </a:lnTo>
                    <a:lnTo>
                      <a:pt x="26" y="14"/>
                    </a:lnTo>
                    <a:lnTo>
                      <a:pt x="40" y="14"/>
                    </a:lnTo>
                    <a:lnTo>
                      <a:pt x="40" y="26"/>
                    </a:lnTo>
                    <a:lnTo>
                      <a:pt x="26" y="26"/>
                    </a:lnTo>
                    <a:lnTo>
                      <a:pt x="26" y="101"/>
                    </a:lnTo>
                    <a:lnTo>
                      <a:pt x="37" y="101"/>
                    </a:lnTo>
                    <a:lnTo>
                      <a:pt x="44" y="99"/>
                    </a:lnTo>
                    <a:lnTo>
                      <a:pt x="44" y="109"/>
                    </a:lnTo>
                    <a:lnTo>
                      <a:pt x="37" y="111"/>
                    </a:lnTo>
                    <a:lnTo>
                      <a:pt x="0" y="111"/>
                    </a:lnTo>
                    <a:lnTo>
                      <a:pt x="0" y="101"/>
                    </a:lnTo>
                    <a:lnTo>
                      <a:pt x="14" y="101"/>
                    </a:lnTo>
                    <a:lnTo>
                      <a:pt x="14" y="26"/>
                    </a:lnTo>
                    <a:lnTo>
                      <a:pt x="0" y="26"/>
                    </a:lnTo>
                    <a:lnTo>
                      <a:pt x="0" y="14"/>
                    </a:lnTo>
                    <a:close/>
                    <a:moveTo>
                      <a:pt x="113" y="78"/>
                    </a:moveTo>
                    <a:lnTo>
                      <a:pt x="113" y="19"/>
                    </a:lnTo>
                    <a:lnTo>
                      <a:pt x="92" y="21"/>
                    </a:lnTo>
                    <a:lnTo>
                      <a:pt x="92" y="92"/>
                    </a:lnTo>
                    <a:lnTo>
                      <a:pt x="82" y="92"/>
                    </a:lnTo>
                    <a:lnTo>
                      <a:pt x="82" y="23"/>
                    </a:lnTo>
                    <a:lnTo>
                      <a:pt x="61" y="23"/>
                    </a:lnTo>
                    <a:lnTo>
                      <a:pt x="61" y="101"/>
                    </a:lnTo>
                    <a:lnTo>
                      <a:pt x="125" y="101"/>
                    </a:lnTo>
                    <a:lnTo>
                      <a:pt x="125" y="111"/>
                    </a:lnTo>
                    <a:lnTo>
                      <a:pt x="49" y="111"/>
                    </a:lnTo>
                    <a:lnTo>
                      <a:pt x="49" y="106"/>
                    </a:lnTo>
                    <a:lnTo>
                      <a:pt x="49" y="101"/>
                    </a:lnTo>
                    <a:lnTo>
                      <a:pt x="49" y="26"/>
                    </a:lnTo>
                    <a:lnTo>
                      <a:pt x="44" y="26"/>
                    </a:lnTo>
                    <a:lnTo>
                      <a:pt x="44" y="14"/>
                    </a:lnTo>
                    <a:lnTo>
                      <a:pt x="49" y="14"/>
                    </a:lnTo>
                    <a:lnTo>
                      <a:pt x="49" y="0"/>
                    </a:lnTo>
                    <a:lnTo>
                      <a:pt x="61" y="0"/>
                    </a:lnTo>
                    <a:lnTo>
                      <a:pt x="61" y="14"/>
                    </a:lnTo>
                    <a:lnTo>
                      <a:pt x="82" y="12"/>
                    </a:lnTo>
                    <a:lnTo>
                      <a:pt x="82" y="0"/>
                    </a:lnTo>
                    <a:lnTo>
                      <a:pt x="92" y="0"/>
                    </a:lnTo>
                    <a:lnTo>
                      <a:pt x="92" y="9"/>
                    </a:lnTo>
                    <a:lnTo>
                      <a:pt x="125" y="7"/>
                    </a:lnTo>
                    <a:lnTo>
                      <a:pt x="125" y="12"/>
                    </a:lnTo>
                    <a:lnTo>
                      <a:pt x="125" y="19"/>
                    </a:lnTo>
                    <a:lnTo>
                      <a:pt x="125" y="68"/>
                    </a:lnTo>
                    <a:lnTo>
                      <a:pt x="125" y="75"/>
                    </a:lnTo>
                    <a:lnTo>
                      <a:pt x="125" y="78"/>
                    </a:lnTo>
                    <a:lnTo>
                      <a:pt x="111" y="92"/>
                    </a:lnTo>
                    <a:lnTo>
                      <a:pt x="101" y="92"/>
                    </a:lnTo>
                    <a:lnTo>
                      <a:pt x="101" y="80"/>
                    </a:lnTo>
                    <a:lnTo>
                      <a:pt x="111" y="80"/>
                    </a:lnTo>
                    <a:lnTo>
                      <a:pt x="113" y="78"/>
                    </a:lnTo>
                    <a:close/>
                  </a:path>
                </a:pathLst>
              </a:custGeom>
              <a:solidFill>
                <a:srgbClr val="7271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77" name="Freeform 192"/>
              <p:cNvSpPr>
                <a:spLocks noEditPoints="1"/>
              </p:cNvSpPr>
              <p:nvPr/>
            </p:nvSpPr>
            <p:spPr bwMode="auto">
              <a:xfrm>
                <a:off x="9070975" y="5770563"/>
                <a:ext cx="200025" cy="179388"/>
              </a:xfrm>
              <a:custGeom>
                <a:avLst/>
                <a:gdLst>
                  <a:gd name="T0" fmla="*/ 3 w 126"/>
                  <a:gd name="T1" fmla="*/ 4 h 113"/>
                  <a:gd name="T2" fmla="*/ 55 w 126"/>
                  <a:gd name="T3" fmla="*/ 4 h 113"/>
                  <a:gd name="T4" fmla="*/ 55 w 126"/>
                  <a:gd name="T5" fmla="*/ 0 h 113"/>
                  <a:gd name="T6" fmla="*/ 73 w 126"/>
                  <a:gd name="T7" fmla="*/ 0 h 113"/>
                  <a:gd name="T8" fmla="*/ 73 w 126"/>
                  <a:gd name="T9" fmla="*/ 4 h 113"/>
                  <a:gd name="T10" fmla="*/ 126 w 126"/>
                  <a:gd name="T11" fmla="*/ 4 h 113"/>
                  <a:gd name="T12" fmla="*/ 126 w 126"/>
                  <a:gd name="T13" fmla="*/ 16 h 113"/>
                  <a:gd name="T14" fmla="*/ 73 w 126"/>
                  <a:gd name="T15" fmla="*/ 16 h 113"/>
                  <a:gd name="T16" fmla="*/ 55 w 126"/>
                  <a:gd name="T17" fmla="*/ 16 h 113"/>
                  <a:gd name="T18" fmla="*/ 3 w 126"/>
                  <a:gd name="T19" fmla="*/ 16 h 113"/>
                  <a:gd name="T20" fmla="*/ 3 w 126"/>
                  <a:gd name="T21" fmla="*/ 4 h 113"/>
                  <a:gd name="T22" fmla="*/ 100 w 126"/>
                  <a:gd name="T23" fmla="*/ 30 h 113"/>
                  <a:gd name="T24" fmla="*/ 109 w 126"/>
                  <a:gd name="T25" fmla="*/ 19 h 113"/>
                  <a:gd name="T26" fmla="*/ 92 w 126"/>
                  <a:gd name="T27" fmla="*/ 19 h 113"/>
                  <a:gd name="T28" fmla="*/ 83 w 126"/>
                  <a:gd name="T29" fmla="*/ 30 h 113"/>
                  <a:gd name="T30" fmla="*/ 47 w 126"/>
                  <a:gd name="T31" fmla="*/ 30 h 113"/>
                  <a:gd name="T32" fmla="*/ 40 w 126"/>
                  <a:gd name="T33" fmla="*/ 19 h 113"/>
                  <a:gd name="T34" fmla="*/ 21 w 126"/>
                  <a:gd name="T35" fmla="*/ 19 h 113"/>
                  <a:gd name="T36" fmla="*/ 31 w 126"/>
                  <a:gd name="T37" fmla="*/ 30 h 113"/>
                  <a:gd name="T38" fmla="*/ 7 w 126"/>
                  <a:gd name="T39" fmla="*/ 30 h 113"/>
                  <a:gd name="T40" fmla="*/ 7 w 126"/>
                  <a:gd name="T41" fmla="*/ 35 h 113"/>
                  <a:gd name="T42" fmla="*/ 0 w 126"/>
                  <a:gd name="T43" fmla="*/ 111 h 113"/>
                  <a:gd name="T44" fmla="*/ 12 w 126"/>
                  <a:gd name="T45" fmla="*/ 113 h 113"/>
                  <a:gd name="T46" fmla="*/ 17 w 126"/>
                  <a:gd name="T47" fmla="*/ 42 h 113"/>
                  <a:gd name="T48" fmla="*/ 126 w 126"/>
                  <a:gd name="T49" fmla="*/ 42 h 113"/>
                  <a:gd name="T50" fmla="*/ 126 w 126"/>
                  <a:gd name="T51" fmla="*/ 30 h 113"/>
                  <a:gd name="T52" fmla="*/ 100 w 126"/>
                  <a:gd name="T53" fmla="*/ 30 h 113"/>
                  <a:gd name="T54" fmla="*/ 55 w 126"/>
                  <a:gd name="T55" fmla="*/ 47 h 113"/>
                  <a:gd name="T56" fmla="*/ 36 w 126"/>
                  <a:gd name="T57" fmla="*/ 47 h 113"/>
                  <a:gd name="T58" fmla="*/ 24 w 126"/>
                  <a:gd name="T59" fmla="*/ 66 h 113"/>
                  <a:gd name="T60" fmla="*/ 40 w 126"/>
                  <a:gd name="T61" fmla="*/ 66 h 113"/>
                  <a:gd name="T62" fmla="*/ 71 w 126"/>
                  <a:gd name="T63" fmla="*/ 66 h 113"/>
                  <a:gd name="T64" fmla="*/ 71 w 126"/>
                  <a:gd name="T65" fmla="*/ 78 h 113"/>
                  <a:gd name="T66" fmla="*/ 29 w 126"/>
                  <a:gd name="T67" fmla="*/ 78 h 113"/>
                  <a:gd name="T68" fmla="*/ 29 w 126"/>
                  <a:gd name="T69" fmla="*/ 90 h 113"/>
                  <a:gd name="T70" fmla="*/ 71 w 126"/>
                  <a:gd name="T71" fmla="*/ 90 h 113"/>
                  <a:gd name="T72" fmla="*/ 71 w 126"/>
                  <a:gd name="T73" fmla="*/ 101 h 113"/>
                  <a:gd name="T74" fmla="*/ 29 w 126"/>
                  <a:gd name="T75" fmla="*/ 101 h 113"/>
                  <a:gd name="T76" fmla="*/ 29 w 126"/>
                  <a:gd name="T77" fmla="*/ 113 h 113"/>
                  <a:gd name="T78" fmla="*/ 126 w 126"/>
                  <a:gd name="T79" fmla="*/ 113 h 113"/>
                  <a:gd name="T80" fmla="*/ 126 w 126"/>
                  <a:gd name="T81" fmla="*/ 101 h 113"/>
                  <a:gd name="T82" fmla="*/ 83 w 126"/>
                  <a:gd name="T83" fmla="*/ 101 h 113"/>
                  <a:gd name="T84" fmla="*/ 83 w 126"/>
                  <a:gd name="T85" fmla="*/ 90 h 113"/>
                  <a:gd name="T86" fmla="*/ 126 w 126"/>
                  <a:gd name="T87" fmla="*/ 90 h 113"/>
                  <a:gd name="T88" fmla="*/ 126 w 126"/>
                  <a:gd name="T89" fmla="*/ 78 h 113"/>
                  <a:gd name="T90" fmla="*/ 83 w 126"/>
                  <a:gd name="T91" fmla="*/ 78 h 113"/>
                  <a:gd name="T92" fmla="*/ 83 w 126"/>
                  <a:gd name="T93" fmla="*/ 66 h 113"/>
                  <a:gd name="T94" fmla="*/ 126 w 126"/>
                  <a:gd name="T95" fmla="*/ 66 h 113"/>
                  <a:gd name="T96" fmla="*/ 126 w 126"/>
                  <a:gd name="T97" fmla="*/ 54 h 113"/>
                  <a:gd name="T98" fmla="*/ 83 w 126"/>
                  <a:gd name="T99" fmla="*/ 54 h 113"/>
                  <a:gd name="T100" fmla="*/ 83 w 126"/>
                  <a:gd name="T101" fmla="*/ 45 h 113"/>
                  <a:gd name="T102" fmla="*/ 71 w 126"/>
                  <a:gd name="T103" fmla="*/ 45 h 113"/>
                  <a:gd name="T104" fmla="*/ 71 w 126"/>
                  <a:gd name="T105" fmla="*/ 54 h 113"/>
                  <a:gd name="T106" fmla="*/ 47 w 126"/>
                  <a:gd name="T107" fmla="*/ 54 h 113"/>
                  <a:gd name="T108" fmla="*/ 55 w 126"/>
                  <a:gd name="T109" fmla="*/ 47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26" h="113">
                    <a:moveTo>
                      <a:pt x="3" y="4"/>
                    </a:moveTo>
                    <a:lnTo>
                      <a:pt x="55" y="4"/>
                    </a:lnTo>
                    <a:lnTo>
                      <a:pt x="55" y="0"/>
                    </a:lnTo>
                    <a:lnTo>
                      <a:pt x="73" y="0"/>
                    </a:lnTo>
                    <a:lnTo>
                      <a:pt x="73" y="4"/>
                    </a:lnTo>
                    <a:lnTo>
                      <a:pt x="126" y="4"/>
                    </a:lnTo>
                    <a:lnTo>
                      <a:pt x="126" y="16"/>
                    </a:lnTo>
                    <a:lnTo>
                      <a:pt x="73" y="16"/>
                    </a:lnTo>
                    <a:lnTo>
                      <a:pt x="55" y="16"/>
                    </a:lnTo>
                    <a:lnTo>
                      <a:pt x="3" y="16"/>
                    </a:lnTo>
                    <a:lnTo>
                      <a:pt x="3" y="4"/>
                    </a:lnTo>
                    <a:close/>
                    <a:moveTo>
                      <a:pt x="100" y="30"/>
                    </a:moveTo>
                    <a:lnTo>
                      <a:pt x="109" y="19"/>
                    </a:lnTo>
                    <a:lnTo>
                      <a:pt x="92" y="19"/>
                    </a:lnTo>
                    <a:lnTo>
                      <a:pt x="83" y="30"/>
                    </a:lnTo>
                    <a:lnTo>
                      <a:pt x="47" y="30"/>
                    </a:lnTo>
                    <a:lnTo>
                      <a:pt x="40" y="19"/>
                    </a:lnTo>
                    <a:lnTo>
                      <a:pt x="21" y="19"/>
                    </a:lnTo>
                    <a:lnTo>
                      <a:pt x="31" y="30"/>
                    </a:lnTo>
                    <a:lnTo>
                      <a:pt x="7" y="30"/>
                    </a:lnTo>
                    <a:lnTo>
                      <a:pt x="7" y="35"/>
                    </a:lnTo>
                    <a:lnTo>
                      <a:pt x="0" y="111"/>
                    </a:lnTo>
                    <a:lnTo>
                      <a:pt x="12" y="113"/>
                    </a:lnTo>
                    <a:lnTo>
                      <a:pt x="17" y="42"/>
                    </a:lnTo>
                    <a:lnTo>
                      <a:pt x="126" y="42"/>
                    </a:lnTo>
                    <a:lnTo>
                      <a:pt x="126" y="30"/>
                    </a:lnTo>
                    <a:lnTo>
                      <a:pt x="100" y="30"/>
                    </a:lnTo>
                    <a:close/>
                    <a:moveTo>
                      <a:pt x="55" y="47"/>
                    </a:moveTo>
                    <a:lnTo>
                      <a:pt x="36" y="47"/>
                    </a:lnTo>
                    <a:lnTo>
                      <a:pt x="24" y="66"/>
                    </a:lnTo>
                    <a:lnTo>
                      <a:pt x="40" y="66"/>
                    </a:lnTo>
                    <a:lnTo>
                      <a:pt x="71" y="66"/>
                    </a:lnTo>
                    <a:lnTo>
                      <a:pt x="71" y="78"/>
                    </a:lnTo>
                    <a:lnTo>
                      <a:pt x="29" y="78"/>
                    </a:lnTo>
                    <a:lnTo>
                      <a:pt x="29" y="90"/>
                    </a:lnTo>
                    <a:lnTo>
                      <a:pt x="71" y="90"/>
                    </a:lnTo>
                    <a:lnTo>
                      <a:pt x="71" y="101"/>
                    </a:lnTo>
                    <a:lnTo>
                      <a:pt x="29" y="101"/>
                    </a:lnTo>
                    <a:lnTo>
                      <a:pt x="29" y="113"/>
                    </a:lnTo>
                    <a:lnTo>
                      <a:pt x="126" y="113"/>
                    </a:lnTo>
                    <a:lnTo>
                      <a:pt x="126" y="101"/>
                    </a:lnTo>
                    <a:lnTo>
                      <a:pt x="83" y="101"/>
                    </a:lnTo>
                    <a:lnTo>
                      <a:pt x="83" y="90"/>
                    </a:lnTo>
                    <a:lnTo>
                      <a:pt x="126" y="90"/>
                    </a:lnTo>
                    <a:lnTo>
                      <a:pt x="126" y="78"/>
                    </a:lnTo>
                    <a:lnTo>
                      <a:pt x="83" y="78"/>
                    </a:lnTo>
                    <a:lnTo>
                      <a:pt x="83" y="66"/>
                    </a:lnTo>
                    <a:lnTo>
                      <a:pt x="126" y="66"/>
                    </a:lnTo>
                    <a:lnTo>
                      <a:pt x="126" y="54"/>
                    </a:lnTo>
                    <a:lnTo>
                      <a:pt x="83" y="54"/>
                    </a:lnTo>
                    <a:lnTo>
                      <a:pt x="83" y="45"/>
                    </a:lnTo>
                    <a:lnTo>
                      <a:pt x="71" y="45"/>
                    </a:lnTo>
                    <a:lnTo>
                      <a:pt x="71" y="54"/>
                    </a:lnTo>
                    <a:lnTo>
                      <a:pt x="47" y="54"/>
                    </a:lnTo>
                    <a:lnTo>
                      <a:pt x="55" y="47"/>
                    </a:lnTo>
                    <a:close/>
                  </a:path>
                </a:pathLst>
              </a:custGeom>
              <a:solidFill>
                <a:srgbClr val="7271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78" name="Freeform 193"/>
              <p:cNvSpPr>
                <a:spLocks/>
              </p:cNvSpPr>
              <p:nvPr/>
            </p:nvSpPr>
            <p:spPr bwMode="auto">
              <a:xfrm>
                <a:off x="8132763" y="5781675"/>
                <a:ext cx="182563" cy="149225"/>
              </a:xfrm>
              <a:custGeom>
                <a:avLst/>
                <a:gdLst>
                  <a:gd name="T0" fmla="*/ 14 w 115"/>
                  <a:gd name="T1" fmla="*/ 68 h 94"/>
                  <a:gd name="T2" fmla="*/ 33 w 115"/>
                  <a:gd name="T3" fmla="*/ 68 h 94"/>
                  <a:gd name="T4" fmla="*/ 16 w 115"/>
                  <a:gd name="T5" fmla="*/ 94 h 94"/>
                  <a:gd name="T6" fmla="*/ 0 w 115"/>
                  <a:gd name="T7" fmla="*/ 68 h 94"/>
                  <a:gd name="T8" fmla="*/ 40 w 115"/>
                  <a:gd name="T9" fmla="*/ 0 h 94"/>
                  <a:gd name="T10" fmla="*/ 59 w 115"/>
                  <a:gd name="T11" fmla="*/ 33 h 94"/>
                  <a:gd name="T12" fmla="*/ 78 w 115"/>
                  <a:gd name="T13" fmla="*/ 0 h 94"/>
                  <a:gd name="T14" fmla="*/ 115 w 115"/>
                  <a:gd name="T15" fmla="*/ 61 h 94"/>
                  <a:gd name="T16" fmla="*/ 97 w 115"/>
                  <a:gd name="T17" fmla="*/ 94 h 94"/>
                  <a:gd name="T18" fmla="*/ 66 w 115"/>
                  <a:gd name="T19" fmla="*/ 42 h 94"/>
                  <a:gd name="T20" fmla="*/ 52 w 115"/>
                  <a:gd name="T21" fmla="*/ 68 h 94"/>
                  <a:gd name="T22" fmla="*/ 73 w 115"/>
                  <a:gd name="T23" fmla="*/ 68 h 94"/>
                  <a:gd name="T24" fmla="*/ 56 w 115"/>
                  <a:gd name="T25" fmla="*/ 94 h 94"/>
                  <a:gd name="T26" fmla="*/ 26 w 115"/>
                  <a:gd name="T27" fmla="*/ 42 h 94"/>
                  <a:gd name="T28" fmla="*/ 14 w 115"/>
                  <a:gd name="T29" fmla="*/ 68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5" h="94">
                    <a:moveTo>
                      <a:pt x="14" y="68"/>
                    </a:moveTo>
                    <a:lnTo>
                      <a:pt x="33" y="68"/>
                    </a:lnTo>
                    <a:lnTo>
                      <a:pt x="16" y="94"/>
                    </a:lnTo>
                    <a:lnTo>
                      <a:pt x="0" y="68"/>
                    </a:lnTo>
                    <a:lnTo>
                      <a:pt x="40" y="0"/>
                    </a:lnTo>
                    <a:lnTo>
                      <a:pt x="59" y="33"/>
                    </a:lnTo>
                    <a:lnTo>
                      <a:pt x="78" y="0"/>
                    </a:lnTo>
                    <a:lnTo>
                      <a:pt x="115" y="61"/>
                    </a:lnTo>
                    <a:lnTo>
                      <a:pt x="97" y="94"/>
                    </a:lnTo>
                    <a:lnTo>
                      <a:pt x="66" y="42"/>
                    </a:lnTo>
                    <a:lnTo>
                      <a:pt x="52" y="68"/>
                    </a:lnTo>
                    <a:lnTo>
                      <a:pt x="73" y="68"/>
                    </a:lnTo>
                    <a:lnTo>
                      <a:pt x="56" y="94"/>
                    </a:lnTo>
                    <a:lnTo>
                      <a:pt x="26" y="42"/>
                    </a:lnTo>
                    <a:lnTo>
                      <a:pt x="14" y="68"/>
                    </a:lnTo>
                    <a:close/>
                  </a:path>
                </a:pathLst>
              </a:custGeom>
              <a:solidFill>
                <a:srgbClr val="0C408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79" name="Freeform 194"/>
              <p:cNvSpPr>
                <a:spLocks/>
              </p:cNvSpPr>
              <p:nvPr/>
            </p:nvSpPr>
            <p:spPr bwMode="auto">
              <a:xfrm>
                <a:off x="8094663" y="5729288"/>
                <a:ext cx="258763" cy="261938"/>
              </a:xfrm>
              <a:custGeom>
                <a:avLst/>
                <a:gdLst>
                  <a:gd name="T0" fmla="*/ 35 w 69"/>
                  <a:gd name="T1" fmla="*/ 0 h 70"/>
                  <a:gd name="T2" fmla="*/ 69 w 69"/>
                  <a:gd name="T3" fmla="*/ 28 h 70"/>
                  <a:gd name="T4" fmla="*/ 64 w 69"/>
                  <a:gd name="T5" fmla="*/ 28 h 70"/>
                  <a:gd name="T6" fmla="*/ 35 w 69"/>
                  <a:gd name="T7" fmla="*/ 5 h 70"/>
                  <a:gd name="T8" fmla="*/ 5 w 69"/>
                  <a:gd name="T9" fmla="*/ 35 h 70"/>
                  <a:gd name="T10" fmla="*/ 35 w 69"/>
                  <a:gd name="T11" fmla="*/ 65 h 70"/>
                  <a:gd name="T12" fmla="*/ 64 w 69"/>
                  <a:gd name="T13" fmla="*/ 40 h 70"/>
                  <a:gd name="T14" fmla="*/ 69 w 69"/>
                  <a:gd name="T15" fmla="*/ 40 h 70"/>
                  <a:gd name="T16" fmla="*/ 35 w 69"/>
                  <a:gd name="T17" fmla="*/ 70 h 70"/>
                  <a:gd name="T18" fmla="*/ 0 w 69"/>
                  <a:gd name="T19" fmla="*/ 35 h 70"/>
                  <a:gd name="T20" fmla="*/ 35 w 69"/>
                  <a:gd name="T21" fmla="*/ 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 h="70">
                    <a:moveTo>
                      <a:pt x="35" y="0"/>
                    </a:moveTo>
                    <a:cubicBezTo>
                      <a:pt x="51" y="0"/>
                      <a:pt x="66" y="12"/>
                      <a:pt x="69" y="28"/>
                    </a:cubicBezTo>
                    <a:cubicBezTo>
                      <a:pt x="64" y="28"/>
                      <a:pt x="64" y="28"/>
                      <a:pt x="64" y="28"/>
                    </a:cubicBezTo>
                    <a:cubicBezTo>
                      <a:pt x="61" y="15"/>
                      <a:pt x="49" y="5"/>
                      <a:pt x="35" y="5"/>
                    </a:cubicBezTo>
                    <a:cubicBezTo>
                      <a:pt x="18" y="5"/>
                      <a:pt x="5" y="18"/>
                      <a:pt x="5" y="35"/>
                    </a:cubicBezTo>
                    <a:cubicBezTo>
                      <a:pt x="5" y="51"/>
                      <a:pt x="18" y="65"/>
                      <a:pt x="35" y="65"/>
                    </a:cubicBezTo>
                    <a:cubicBezTo>
                      <a:pt x="49" y="65"/>
                      <a:pt x="62" y="54"/>
                      <a:pt x="64" y="40"/>
                    </a:cubicBezTo>
                    <a:cubicBezTo>
                      <a:pt x="69" y="40"/>
                      <a:pt x="69" y="40"/>
                      <a:pt x="69" y="40"/>
                    </a:cubicBezTo>
                    <a:cubicBezTo>
                      <a:pt x="66" y="57"/>
                      <a:pt x="52" y="70"/>
                      <a:pt x="35" y="70"/>
                    </a:cubicBezTo>
                    <a:cubicBezTo>
                      <a:pt x="15" y="70"/>
                      <a:pt x="0" y="54"/>
                      <a:pt x="0" y="35"/>
                    </a:cubicBezTo>
                    <a:cubicBezTo>
                      <a:pt x="0" y="16"/>
                      <a:pt x="15" y="0"/>
                      <a:pt x="35" y="0"/>
                    </a:cubicBezTo>
                    <a:close/>
                  </a:path>
                </a:pathLst>
              </a:custGeom>
              <a:solidFill>
                <a:srgbClr val="0C408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grpSp>
        <p:nvGrpSpPr>
          <p:cNvPr id="195" name="组合 194"/>
          <p:cNvGrpSpPr/>
          <p:nvPr/>
        </p:nvGrpSpPr>
        <p:grpSpPr>
          <a:xfrm>
            <a:off x="4576629" y="3347371"/>
            <a:ext cx="1048941" cy="459558"/>
            <a:chOff x="4639090" y="1848131"/>
            <a:chExt cx="1048941" cy="459558"/>
          </a:xfrm>
        </p:grpSpPr>
        <p:sp>
          <p:nvSpPr>
            <p:cNvPr id="170" name="Freeform 11"/>
            <p:cNvSpPr>
              <a:spLocks noEditPoints="1"/>
            </p:cNvSpPr>
            <p:nvPr/>
          </p:nvSpPr>
          <p:spPr bwMode="auto">
            <a:xfrm>
              <a:off x="4639090" y="1848131"/>
              <a:ext cx="1048941" cy="459558"/>
            </a:xfrm>
            <a:custGeom>
              <a:avLst/>
              <a:gdLst>
                <a:gd name="T0" fmla="*/ 909 w 913"/>
                <a:gd name="T1" fmla="*/ 395 h 400"/>
                <a:gd name="T2" fmla="*/ 909 w 913"/>
                <a:gd name="T3" fmla="*/ 395 h 400"/>
                <a:gd name="T4" fmla="*/ 909 w 913"/>
                <a:gd name="T5" fmla="*/ 392 h 400"/>
                <a:gd name="T6" fmla="*/ 909 w 913"/>
                <a:gd name="T7" fmla="*/ 395 h 400"/>
                <a:gd name="T8" fmla="*/ 913 w 913"/>
                <a:gd name="T9" fmla="*/ 395 h 400"/>
                <a:gd name="T10" fmla="*/ 909 w 913"/>
                <a:gd name="T11" fmla="*/ 395 h 400"/>
                <a:gd name="T12" fmla="*/ 7 w 913"/>
                <a:gd name="T13" fmla="*/ 392 h 400"/>
                <a:gd name="T14" fmla="*/ 7 w 913"/>
                <a:gd name="T15" fmla="*/ 7 h 400"/>
                <a:gd name="T16" fmla="*/ 906 w 913"/>
                <a:gd name="T17" fmla="*/ 7 h 400"/>
                <a:gd name="T18" fmla="*/ 906 w 913"/>
                <a:gd name="T19" fmla="*/ 392 h 400"/>
                <a:gd name="T20" fmla="*/ 7 w 913"/>
                <a:gd name="T21" fmla="*/ 392 h 400"/>
                <a:gd name="T22" fmla="*/ 913 w 913"/>
                <a:gd name="T23" fmla="*/ 0 h 400"/>
                <a:gd name="T24" fmla="*/ 0 w 913"/>
                <a:gd name="T25" fmla="*/ 0 h 400"/>
                <a:gd name="T26" fmla="*/ 0 w 913"/>
                <a:gd name="T27" fmla="*/ 400 h 400"/>
                <a:gd name="T28" fmla="*/ 913 w 913"/>
                <a:gd name="T29" fmla="*/ 400 h 400"/>
                <a:gd name="T30" fmla="*/ 913 w 913"/>
                <a:gd name="T31" fmla="*/ 395 h 400"/>
                <a:gd name="T32" fmla="*/ 913 w 913"/>
                <a:gd name="T33" fmla="*/ 0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13" h="400">
                  <a:moveTo>
                    <a:pt x="909" y="395"/>
                  </a:moveTo>
                  <a:lnTo>
                    <a:pt x="909" y="395"/>
                  </a:lnTo>
                  <a:lnTo>
                    <a:pt x="909" y="392"/>
                  </a:lnTo>
                  <a:lnTo>
                    <a:pt x="909" y="395"/>
                  </a:lnTo>
                  <a:lnTo>
                    <a:pt x="913" y="395"/>
                  </a:lnTo>
                  <a:lnTo>
                    <a:pt x="909" y="395"/>
                  </a:lnTo>
                  <a:close/>
                  <a:moveTo>
                    <a:pt x="7" y="392"/>
                  </a:moveTo>
                  <a:lnTo>
                    <a:pt x="7" y="7"/>
                  </a:lnTo>
                  <a:lnTo>
                    <a:pt x="906" y="7"/>
                  </a:lnTo>
                  <a:lnTo>
                    <a:pt x="906" y="392"/>
                  </a:lnTo>
                  <a:lnTo>
                    <a:pt x="7" y="392"/>
                  </a:lnTo>
                  <a:close/>
                  <a:moveTo>
                    <a:pt x="913" y="0"/>
                  </a:moveTo>
                  <a:lnTo>
                    <a:pt x="0" y="0"/>
                  </a:lnTo>
                  <a:lnTo>
                    <a:pt x="0" y="400"/>
                  </a:lnTo>
                  <a:lnTo>
                    <a:pt x="913" y="400"/>
                  </a:lnTo>
                  <a:lnTo>
                    <a:pt x="913" y="395"/>
                  </a:lnTo>
                  <a:lnTo>
                    <a:pt x="913" y="0"/>
                  </a:lnTo>
                  <a:close/>
                </a:path>
              </a:pathLst>
            </a:custGeom>
            <a:solidFill>
              <a:srgbClr val="004A7B"/>
            </a:solidFill>
            <a:ln>
              <a:noFill/>
            </a:ln>
            <a:effectLst>
              <a:outerShdw blurRad="63500" sx="102000" sy="102000" algn="ctr" rotWithShape="0">
                <a:prstClr val="black">
                  <a:alpha val="40000"/>
                </a:prstClr>
              </a:outerShdw>
            </a:effectLs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pic>
          <p:nvPicPr>
            <p:cNvPr id="171" name="图片 170"/>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736117" y="1927287"/>
              <a:ext cx="854886" cy="301246"/>
            </a:xfrm>
            <a:prstGeom prst="rect">
              <a:avLst/>
            </a:prstGeom>
          </p:spPr>
        </p:pic>
      </p:grpSp>
      <p:sp>
        <p:nvSpPr>
          <p:cNvPr id="198" name="矩形 197"/>
          <p:cNvSpPr/>
          <p:nvPr/>
        </p:nvSpPr>
        <p:spPr>
          <a:xfrm>
            <a:off x="612530" y="1950796"/>
            <a:ext cx="2646225" cy="400110"/>
          </a:xfrm>
          <a:prstGeom prst="rect">
            <a:avLst/>
          </a:prstGeom>
        </p:spPr>
        <p:txBody>
          <a:bodyPr wrap="square">
            <a:spAutoFit/>
          </a:bodyPr>
          <a:lstStyle/>
          <a:p>
            <a:pPr algn="dist"/>
            <a:r>
              <a:rPr lang="zh-CN" altLang="en-US" sz="2000" b="1" spc="300" dirty="0">
                <a:solidFill>
                  <a:srgbClr val="0863B5"/>
                </a:solidFill>
                <a:latin typeface="方正正中黑简体" panose="02000000000000000000" pitchFamily="2" charset="-122"/>
                <a:ea typeface="方正正中黑简体" panose="02000000000000000000" pitchFamily="2" charset="-122"/>
              </a:rPr>
              <a:t>与我们合作的企业</a:t>
            </a:r>
            <a:endParaRPr lang="en-US" altLang="zh-CN" sz="2000" b="1" spc="300" dirty="0">
              <a:solidFill>
                <a:srgbClr val="0863B5"/>
              </a:solidFill>
              <a:latin typeface="方正正中黑简体" panose="02000000000000000000" pitchFamily="2" charset="-122"/>
              <a:ea typeface="方正正中黑简体" panose="02000000000000000000" pitchFamily="2" charset="-122"/>
            </a:endParaRPr>
          </a:p>
        </p:txBody>
      </p:sp>
      <p:sp>
        <p:nvSpPr>
          <p:cNvPr id="199" name="矩形 198"/>
          <p:cNvSpPr/>
          <p:nvPr/>
        </p:nvSpPr>
        <p:spPr>
          <a:xfrm>
            <a:off x="625210" y="2291697"/>
            <a:ext cx="6537589" cy="867930"/>
          </a:xfrm>
          <a:prstGeom prst="rect">
            <a:avLst/>
          </a:prstGeom>
        </p:spPr>
        <p:txBody>
          <a:bodyPr wrap="square">
            <a:spAutoFit/>
          </a:bodyPr>
          <a:lstStyle/>
          <a:p>
            <a:pPr>
              <a:lnSpc>
                <a:spcPct val="120000"/>
              </a:lnSpc>
            </a:pPr>
            <a:r>
              <a:rPr lang="en-US" altLang="zh-CN" sz="1400" dirty="0">
                <a:solidFill>
                  <a:sysClr val="windowText" lastClr="000000"/>
                </a:solidFill>
                <a:latin typeface="明黑" panose="020B0300000000000000" pitchFamily="34" charset="-122"/>
                <a:ea typeface="明黑" panose="020B0300000000000000" pitchFamily="34" charset="-122"/>
              </a:rPr>
              <a:t>POWERPOINT</a:t>
            </a:r>
            <a:r>
              <a:rPr lang="zh-CN" altLang="en-US" sz="1400" dirty="0">
                <a:solidFill>
                  <a:sysClr val="windowText" lastClr="000000"/>
                </a:solidFill>
                <a:latin typeface="明黑" panose="020B0300000000000000" pitchFamily="34" charset="-122"/>
                <a:ea typeface="明黑" panose="020B0300000000000000" pitchFamily="34" charset="-122"/>
              </a:rPr>
              <a:t>是制作和演示幻灯片的软件，能够制作出集作出文字、图形、图像、声音以及视频剪辑等作出要表达的信息组织在，将演示文稿打印出来，以便应用到更广泛的领域中</a:t>
            </a:r>
          </a:p>
        </p:txBody>
      </p:sp>
      <p:grpSp>
        <p:nvGrpSpPr>
          <p:cNvPr id="200" name="组合 199"/>
          <p:cNvGrpSpPr/>
          <p:nvPr/>
        </p:nvGrpSpPr>
        <p:grpSpPr>
          <a:xfrm>
            <a:off x="5875346" y="3945101"/>
            <a:ext cx="1052569" cy="460643"/>
            <a:chOff x="4510090" y="2236787"/>
            <a:chExt cx="1450975" cy="635000"/>
          </a:xfrm>
        </p:grpSpPr>
        <p:sp>
          <p:nvSpPr>
            <p:cNvPr id="243" name="Freeform 15"/>
            <p:cNvSpPr>
              <a:spLocks noEditPoints="1"/>
            </p:cNvSpPr>
            <p:nvPr/>
          </p:nvSpPr>
          <p:spPr bwMode="auto">
            <a:xfrm>
              <a:off x="4510090" y="2236787"/>
              <a:ext cx="1450975" cy="635000"/>
            </a:xfrm>
            <a:custGeom>
              <a:avLst/>
              <a:gdLst>
                <a:gd name="T0" fmla="*/ 911 w 914"/>
                <a:gd name="T1" fmla="*/ 395 h 400"/>
                <a:gd name="T2" fmla="*/ 911 w 914"/>
                <a:gd name="T3" fmla="*/ 395 h 400"/>
                <a:gd name="T4" fmla="*/ 911 w 914"/>
                <a:gd name="T5" fmla="*/ 393 h 400"/>
                <a:gd name="T6" fmla="*/ 911 w 914"/>
                <a:gd name="T7" fmla="*/ 395 h 400"/>
                <a:gd name="T8" fmla="*/ 914 w 914"/>
                <a:gd name="T9" fmla="*/ 395 h 400"/>
                <a:gd name="T10" fmla="*/ 911 w 914"/>
                <a:gd name="T11" fmla="*/ 395 h 400"/>
                <a:gd name="T12" fmla="*/ 7 w 914"/>
                <a:gd name="T13" fmla="*/ 393 h 400"/>
                <a:gd name="T14" fmla="*/ 7 w 914"/>
                <a:gd name="T15" fmla="*/ 7 h 400"/>
                <a:gd name="T16" fmla="*/ 907 w 914"/>
                <a:gd name="T17" fmla="*/ 7 h 400"/>
                <a:gd name="T18" fmla="*/ 907 w 914"/>
                <a:gd name="T19" fmla="*/ 393 h 400"/>
                <a:gd name="T20" fmla="*/ 7 w 914"/>
                <a:gd name="T21" fmla="*/ 393 h 400"/>
                <a:gd name="T22" fmla="*/ 914 w 914"/>
                <a:gd name="T23" fmla="*/ 0 h 400"/>
                <a:gd name="T24" fmla="*/ 0 w 914"/>
                <a:gd name="T25" fmla="*/ 0 h 400"/>
                <a:gd name="T26" fmla="*/ 0 w 914"/>
                <a:gd name="T27" fmla="*/ 400 h 400"/>
                <a:gd name="T28" fmla="*/ 914 w 914"/>
                <a:gd name="T29" fmla="*/ 400 h 400"/>
                <a:gd name="T30" fmla="*/ 914 w 914"/>
                <a:gd name="T31" fmla="*/ 395 h 400"/>
                <a:gd name="T32" fmla="*/ 914 w 914"/>
                <a:gd name="T33" fmla="*/ 0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14" h="400">
                  <a:moveTo>
                    <a:pt x="911" y="395"/>
                  </a:moveTo>
                  <a:lnTo>
                    <a:pt x="911" y="395"/>
                  </a:lnTo>
                  <a:lnTo>
                    <a:pt x="911" y="393"/>
                  </a:lnTo>
                  <a:lnTo>
                    <a:pt x="911" y="395"/>
                  </a:lnTo>
                  <a:lnTo>
                    <a:pt x="914" y="395"/>
                  </a:lnTo>
                  <a:lnTo>
                    <a:pt x="911" y="395"/>
                  </a:lnTo>
                  <a:close/>
                  <a:moveTo>
                    <a:pt x="7" y="393"/>
                  </a:moveTo>
                  <a:lnTo>
                    <a:pt x="7" y="7"/>
                  </a:lnTo>
                  <a:lnTo>
                    <a:pt x="907" y="7"/>
                  </a:lnTo>
                  <a:lnTo>
                    <a:pt x="907" y="393"/>
                  </a:lnTo>
                  <a:lnTo>
                    <a:pt x="7" y="393"/>
                  </a:lnTo>
                  <a:close/>
                  <a:moveTo>
                    <a:pt x="914" y="0"/>
                  </a:moveTo>
                  <a:lnTo>
                    <a:pt x="0" y="0"/>
                  </a:lnTo>
                  <a:lnTo>
                    <a:pt x="0" y="400"/>
                  </a:lnTo>
                  <a:lnTo>
                    <a:pt x="914" y="400"/>
                  </a:lnTo>
                  <a:lnTo>
                    <a:pt x="914" y="395"/>
                  </a:lnTo>
                  <a:lnTo>
                    <a:pt x="914" y="0"/>
                  </a:lnTo>
                  <a:close/>
                </a:path>
              </a:pathLst>
            </a:custGeom>
            <a:solidFill>
              <a:srgbClr val="004A7B"/>
            </a:solidFill>
            <a:ln>
              <a:noFill/>
            </a:ln>
            <a:effectLst>
              <a:outerShdw blurRad="63500" sx="102000" sy="102000" algn="c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grpSp>
          <p:nvGrpSpPr>
            <p:cNvPr id="244" name="组合 243"/>
            <p:cNvGrpSpPr/>
            <p:nvPr/>
          </p:nvGrpSpPr>
          <p:grpSpPr>
            <a:xfrm>
              <a:off x="4752976" y="2400301"/>
              <a:ext cx="965200" cy="307975"/>
              <a:chOff x="4721226" y="2371725"/>
              <a:chExt cx="965200" cy="307975"/>
            </a:xfrm>
          </p:grpSpPr>
          <p:sp>
            <p:nvSpPr>
              <p:cNvPr id="245" name="Freeform 644"/>
              <p:cNvSpPr>
                <a:spLocks/>
              </p:cNvSpPr>
              <p:nvPr/>
            </p:nvSpPr>
            <p:spPr bwMode="auto">
              <a:xfrm>
                <a:off x="4721226" y="2371725"/>
                <a:ext cx="296863" cy="307975"/>
              </a:xfrm>
              <a:custGeom>
                <a:avLst/>
                <a:gdLst>
                  <a:gd name="T0" fmla="*/ 22 w 79"/>
                  <a:gd name="T1" fmla="*/ 33 h 82"/>
                  <a:gd name="T2" fmla="*/ 48 w 79"/>
                  <a:gd name="T3" fmla="*/ 1 h 82"/>
                  <a:gd name="T4" fmla="*/ 41 w 79"/>
                  <a:gd name="T5" fmla="*/ 0 h 82"/>
                  <a:gd name="T6" fmla="*/ 0 w 79"/>
                  <a:gd name="T7" fmla="*/ 41 h 82"/>
                  <a:gd name="T8" fmla="*/ 41 w 79"/>
                  <a:gd name="T9" fmla="*/ 82 h 82"/>
                  <a:gd name="T10" fmla="*/ 79 w 79"/>
                  <a:gd name="T11" fmla="*/ 57 h 82"/>
                  <a:gd name="T12" fmla="*/ 56 w 79"/>
                  <a:gd name="T13" fmla="*/ 66 h 82"/>
                  <a:gd name="T14" fmla="*/ 22 w 79"/>
                  <a:gd name="T15" fmla="*/ 33 h 8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9" h="82">
                    <a:moveTo>
                      <a:pt x="22" y="33"/>
                    </a:moveTo>
                    <a:cubicBezTo>
                      <a:pt x="22" y="17"/>
                      <a:pt x="33" y="4"/>
                      <a:pt x="48" y="1"/>
                    </a:cubicBezTo>
                    <a:cubicBezTo>
                      <a:pt x="46" y="0"/>
                      <a:pt x="43" y="0"/>
                      <a:pt x="41" y="0"/>
                    </a:cubicBezTo>
                    <a:cubicBezTo>
                      <a:pt x="18" y="0"/>
                      <a:pt x="0" y="18"/>
                      <a:pt x="0" y="41"/>
                    </a:cubicBezTo>
                    <a:cubicBezTo>
                      <a:pt x="0" y="64"/>
                      <a:pt x="18" y="82"/>
                      <a:pt x="41" y="82"/>
                    </a:cubicBezTo>
                    <a:cubicBezTo>
                      <a:pt x="58" y="82"/>
                      <a:pt x="72" y="72"/>
                      <a:pt x="79" y="57"/>
                    </a:cubicBezTo>
                    <a:cubicBezTo>
                      <a:pt x="73" y="63"/>
                      <a:pt x="65" y="66"/>
                      <a:pt x="56" y="66"/>
                    </a:cubicBezTo>
                    <a:cubicBezTo>
                      <a:pt x="37" y="66"/>
                      <a:pt x="22" y="51"/>
                      <a:pt x="22" y="33"/>
                    </a:cubicBezTo>
                    <a:close/>
                  </a:path>
                </a:pathLst>
              </a:custGeom>
              <a:solidFill>
                <a:srgbClr val="007F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46" name="Freeform 645"/>
              <p:cNvSpPr>
                <a:spLocks/>
              </p:cNvSpPr>
              <p:nvPr/>
            </p:nvSpPr>
            <p:spPr bwMode="auto">
              <a:xfrm>
                <a:off x="4864101" y="2484437"/>
                <a:ext cx="93663" cy="98425"/>
              </a:xfrm>
              <a:custGeom>
                <a:avLst/>
                <a:gdLst>
                  <a:gd name="T0" fmla="*/ 23 w 25"/>
                  <a:gd name="T1" fmla="*/ 2 h 26"/>
                  <a:gd name="T2" fmla="*/ 5 w 25"/>
                  <a:gd name="T3" fmla="*/ 6 h 26"/>
                  <a:gd name="T4" fmla="*/ 2 w 25"/>
                  <a:gd name="T5" fmla="*/ 17 h 26"/>
                  <a:gd name="T6" fmla="*/ 8 w 25"/>
                  <a:gd name="T7" fmla="*/ 17 h 26"/>
                  <a:gd name="T8" fmla="*/ 8 w 25"/>
                  <a:gd name="T9" fmla="*/ 17 h 26"/>
                  <a:gd name="T10" fmla="*/ 8 w 25"/>
                  <a:gd name="T11" fmla="*/ 23 h 26"/>
                  <a:gd name="T12" fmla="*/ 19 w 25"/>
                  <a:gd name="T13" fmla="*/ 20 h 26"/>
                  <a:gd name="T14" fmla="*/ 23 w 25"/>
                  <a:gd name="T15" fmla="*/ 2 h 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26">
                    <a:moveTo>
                      <a:pt x="23" y="2"/>
                    </a:moveTo>
                    <a:cubicBezTo>
                      <a:pt x="23" y="2"/>
                      <a:pt x="12" y="0"/>
                      <a:pt x="5" y="6"/>
                    </a:cubicBezTo>
                    <a:cubicBezTo>
                      <a:pt x="0" y="10"/>
                      <a:pt x="0" y="16"/>
                      <a:pt x="2" y="17"/>
                    </a:cubicBezTo>
                    <a:cubicBezTo>
                      <a:pt x="4" y="19"/>
                      <a:pt x="8" y="17"/>
                      <a:pt x="8" y="17"/>
                    </a:cubicBezTo>
                    <a:cubicBezTo>
                      <a:pt x="8" y="17"/>
                      <a:pt x="8" y="17"/>
                      <a:pt x="8" y="17"/>
                    </a:cubicBezTo>
                    <a:cubicBezTo>
                      <a:pt x="8" y="17"/>
                      <a:pt x="6" y="21"/>
                      <a:pt x="8" y="23"/>
                    </a:cubicBezTo>
                    <a:cubicBezTo>
                      <a:pt x="9" y="25"/>
                      <a:pt x="15" y="26"/>
                      <a:pt x="19" y="20"/>
                    </a:cubicBezTo>
                    <a:cubicBezTo>
                      <a:pt x="25" y="13"/>
                      <a:pt x="23" y="2"/>
                      <a:pt x="23" y="2"/>
                    </a:cubicBezTo>
                    <a:close/>
                  </a:path>
                </a:pathLst>
              </a:custGeom>
              <a:solidFill>
                <a:srgbClr val="007F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47" name="Freeform 646"/>
              <p:cNvSpPr>
                <a:spLocks/>
              </p:cNvSpPr>
              <p:nvPr/>
            </p:nvSpPr>
            <p:spPr bwMode="auto">
              <a:xfrm>
                <a:off x="4946651" y="2401887"/>
                <a:ext cx="96838" cy="93663"/>
              </a:xfrm>
              <a:custGeom>
                <a:avLst/>
                <a:gdLst>
                  <a:gd name="T0" fmla="*/ 2 w 26"/>
                  <a:gd name="T1" fmla="*/ 23 h 25"/>
                  <a:gd name="T2" fmla="*/ 6 w 26"/>
                  <a:gd name="T3" fmla="*/ 5 h 25"/>
                  <a:gd name="T4" fmla="*/ 17 w 26"/>
                  <a:gd name="T5" fmla="*/ 2 h 25"/>
                  <a:gd name="T6" fmla="*/ 17 w 26"/>
                  <a:gd name="T7" fmla="*/ 8 h 25"/>
                  <a:gd name="T8" fmla="*/ 17 w 26"/>
                  <a:gd name="T9" fmla="*/ 8 h 25"/>
                  <a:gd name="T10" fmla="*/ 23 w 26"/>
                  <a:gd name="T11" fmla="*/ 8 h 25"/>
                  <a:gd name="T12" fmla="*/ 20 w 26"/>
                  <a:gd name="T13" fmla="*/ 19 h 25"/>
                  <a:gd name="T14" fmla="*/ 2 w 26"/>
                  <a:gd name="T15" fmla="*/ 23 h 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 h="25">
                    <a:moveTo>
                      <a:pt x="2" y="23"/>
                    </a:moveTo>
                    <a:cubicBezTo>
                      <a:pt x="2" y="23"/>
                      <a:pt x="0" y="12"/>
                      <a:pt x="6" y="5"/>
                    </a:cubicBezTo>
                    <a:cubicBezTo>
                      <a:pt x="11" y="0"/>
                      <a:pt x="16" y="0"/>
                      <a:pt x="17" y="2"/>
                    </a:cubicBezTo>
                    <a:cubicBezTo>
                      <a:pt x="19" y="4"/>
                      <a:pt x="17" y="8"/>
                      <a:pt x="17" y="8"/>
                    </a:cubicBezTo>
                    <a:cubicBezTo>
                      <a:pt x="17" y="8"/>
                      <a:pt x="17" y="8"/>
                      <a:pt x="17" y="8"/>
                    </a:cubicBezTo>
                    <a:cubicBezTo>
                      <a:pt x="17" y="8"/>
                      <a:pt x="21" y="6"/>
                      <a:pt x="23" y="8"/>
                    </a:cubicBezTo>
                    <a:cubicBezTo>
                      <a:pt x="25" y="9"/>
                      <a:pt x="26" y="15"/>
                      <a:pt x="20" y="19"/>
                    </a:cubicBezTo>
                    <a:cubicBezTo>
                      <a:pt x="13" y="25"/>
                      <a:pt x="2" y="23"/>
                      <a:pt x="2" y="23"/>
                    </a:cubicBezTo>
                    <a:close/>
                  </a:path>
                </a:pathLst>
              </a:custGeom>
              <a:solidFill>
                <a:srgbClr val="007F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48" name="Freeform 647"/>
              <p:cNvSpPr>
                <a:spLocks/>
              </p:cNvSpPr>
              <p:nvPr/>
            </p:nvSpPr>
            <p:spPr bwMode="auto">
              <a:xfrm>
                <a:off x="4864101" y="2401887"/>
                <a:ext cx="93663" cy="93663"/>
              </a:xfrm>
              <a:custGeom>
                <a:avLst/>
                <a:gdLst>
                  <a:gd name="T0" fmla="*/ 23 w 25"/>
                  <a:gd name="T1" fmla="*/ 23 h 25"/>
                  <a:gd name="T2" fmla="*/ 19 w 25"/>
                  <a:gd name="T3" fmla="*/ 5 h 25"/>
                  <a:gd name="T4" fmla="*/ 8 w 25"/>
                  <a:gd name="T5" fmla="*/ 2 h 25"/>
                  <a:gd name="T6" fmla="*/ 8 w 25"/>
                  <a:gd name="T7" fmla="*/ 8 h 25"/>
                  <a:gd name="T8" fmla="*/ 8 w 25"/>
                  <a:gd name="T9" fmla="*/ 8 h 25"/>
                  <a:gd name="T10" fmla="*/ 2 w 25"/>
                  <a:gd name="T11" fmla="*/ 8 h 25"/>
                  <a:gd name="T12" fmla="*/ 5 w 25"/>
                  <a:gd name="T13" fmla="*/ 19 h 25"/>
                  <a:gd name="T14" fmla="*/ 23 w 25"/>
                  <a:gd name="T15" fmla="*/ 23 h 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25">
                    <a:moveTo>
                      <a:pt x="23" y="23"/>
                    </a:moveTo>
                    <a:cubicBezTo>
                      <a:pt x="23" y="23"/>
                      <a:pt x="25" y="12"/>
                      <a:pt x="19" y="5"/>
                    </a:cubicBezTo>
                    <a:cubicBezTo>
                      <a:pt x="15" y="0"/>
                      <a:pt x="9" y="0"/>
                      <a:pt x="8" y="2"/>
                    </a:cubicBezTo>
                    <a:cubicBezTo>
                      <a:pt x="6" y="4"/>
                      <a:pt x="8" y="8"/>
                      <a:pt x="8" y="8"/>
                    </a:cubicBezTo>
                    <a:cubicBezTo>
                      <a:pt x="8" y="8"/>
                      <a:pt x="8" y="8"/>
                      <a:pt x="8" y="8"/>
                    </a:cubicBezTo>
                    <a:cubicBezTo>
                      <a:pt x="8" y="8"/>
                      <a:pt x="4" y="6"/>
                      <a:pt x="2" y="8"/>
                    </a:cubicBezTo>
                    <a:cubicBezTo>
                      <a:pt x="0" y="9"/>
                      <a:pt x="0" y="15"/>
                      <a:pt x="5" y="19"/>
                    </a:cubicBezTo>
                    <a:cubicBezTo>
                      <a:pt x="12" y="25"/>
                      <a:pt x="23" y="23"/>
                      <a:pt x="23" y="23"/>
                    </a:cubicBezTo>
                    <a:close/>
                  </a:path>
                </a:pathLst>
              </a:custGeom>
              <a:solidFill>
                <a:srgbClr val="007F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49" name="Freeform 648"/>
              <p:cNvSpPr>
                <a:spLocks/>
              </p:cNvSpPr>
              <p:nvPr/>
            </p:nvSpPr>
            <p:spPr bwMode="auto">
              <a:xfrm>
                <a:off x="4946651" y="2484437"/>
                <a:ext cx="96838" cy="98425"/>
              </a:xfrm>
              <a:custGeom>
                <a:avLst/>
                <a:gdLst>
                  <a:gd name="T0" fmla="*/ 2 w 26"/>
                  <a:gd name="T1" fmla="*/ 2 h 26"/>
                  <a:gd name="T2" fmla="*/ 20 w 26"/>
                  <a:gd name="T3" fmla="*/ 6 h 26"/>
                  <a:gd name="T4" fmla="*/ 23 w 26"/>
                  <a:gd name="T5" fmla="*/ 17 h 26"/>
                  <a:gd name="T6" fmla="*/ 17 w 26"/>
                  <a:gd name="T7" fmla="*/ 17 h 26"/>
                  <a:gd name="T8" fmla="*/ 17 w 26"/>
                  <a:gd name="T9" fmla="*/ 17 h 26"/>
                  <a:gd name="T10" fmla="*/ 17 w 26"/>
                  <a:gd name="T11" fmla="*/ 23 h 26"/>
                  <a:gd name="T12" fmla="*/ 6 w 26"/>
                  <a:gd name="T13" fmla="*/ 20 h 26"/>
                  <a:gd name="T14" fmla="*/ 2 w 26"/>
                  <a:gd name="T15" fmla="*/ 2 h 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 h="26">
                    <a:moveTo>
                      <a:pt x="2" y="2"/>
                    </a:moveTo>
                    <a:cubicBezTo>
                      <a:pt x="2" y="2"/>
                      <a:pt x="13" y="0"/>
                      <a:pt x="20" y="6"/>
                    </a:cubicBezTo>
                    <a:cubicBezTo>
                      <a:pt x="26" y="10"/>
                      <a:pt x="25" y="16"/>
                      <a:pt x="23" y="17"/>
                    </a:cubicBezTo>
                    <a:cubicBezTo>
                      <a:pt x="21" y="19"/>
                      <a:pt x="17" y="17"/>
                      <a:pt x="17" y="17"/>
                    </a:cubicBezTo>
                    <a:cubicBezTo>
                      <a:pt x="17" y="17"/>
                      <a:pt x="17" y="17"/>
                      <a:pt x="17" y="17"/>
                    </a:cubicBezTo>
                    <a:cubicBezTo>
                      <a:pt x="17" y="17"/>
                      <a:pt x="19" y="21"/>
                      <a:pt x="17" y="23"/>
                    </a:cubicBezTo>
                    <a:cubicBezTo>
                      <a:pt x="16" y="25"/>
                      <a:pt x="11" y="26"/>
                      <a:pt x="6" y="20"/>
                    </a:cubicBezTo>
                    <a:cubicBezTo>
                      <a:pt x="0" y="13"/>
                      <a:pt x="2" y="2"/>
                      <a:pt x="2" y="2"/>
                    </a:cubicBezTo>
                    <a:close/>
                  </a:path>
                </a:pathLst>
              </a:custGeom>
              <a:solidFill>
                <a:srgbClr val="007F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50" name="Oval 649"/>
              <p:cNvSpPr>
                <a:spLocks noChangeArrowheads="1"/>
              </p:cNvSpPr>
              <p:nvPr/>
            </p:nvSpPr>
            <p:spPr bwMode="auto">
              <a:xfrm>
                <a:off x="4946651" y="2484437"/>
                <a:ext cx="14288" cy="15875"/>
              </a:xfrm>
              <a:prstGeom prst="ellipse">
                <a:avLst/>
              </a:prstGeom>
              <a:solidFill>
                <a:srgbClr val="007F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51" name="Freeform 650"/>
              <p:cNvSpPr>
                <a:spLocks noEditPoints="1"/>
              </p:cNvSpPr>
              <p:nvPr/>
            </p:nvSpPr>
            <p:spPr bwMode="auto">
              <a:xfrm>
                <a:off x="5108576" y="2413000"/>
                <a:ext cx="138113" cy="131763"/>
              </a:xfrm>
              <a:custGeom>
                <a:avLst/>
                <a:gdLst>
                  <a:gd name="T0" fmla="*/ 3 w 37"/>
                  <a:gd name="T1" fmla="*/ 6 h 35"/>
                  <a:gd name="T2" fmla="*/ 7 w 37"/>
                  <a:gd name="T3" fmla="*/ 0 h 35"/>
                  <a:gd name="T4" fmla="*/ 9 w 37"/>
                  <a:gd name="T5" fmla="*/ 5 h 35"/>
                  <a:gd name="T6" fmla="*/ 5 w 37"/>
                  <a:gd name="T7" fmla="*/ 11 h 35"/>
                  <a:gd name="T8" fmla="*/ 10 w 37"/>
                  <a:gd name="T9" fmla="*/ 7 h 35"/>
                  <a:gd name="T10" fmla="*/ 11 w 37"/>
                  <a:gd name="T11" fmla="*/ 6 h 35"/>
                  <a:gd name="T12" fmla="*/ 13 w 37"/>
                  <a:gd name="T13" fmla="*/ 10 h 35"/>
                  <a:gd name="T14" fmla="*/ 10 w 37"/>
                  <a:gd name="T15" fmla="*/ 14 h 35"/>
                  <a:gd name="T16" fmla="*/ 6 w 37"/>
                  <a:gd name="T17" fmla="*/ 19 h 35"/>
                  <a:gd name="T18" fmla="*/ 13 w 37"/>
                  <a:gd name="T19" fmla="*/ 20 h 35"/>
                  <a:gd name="T20" fmla="*/ 12 w 37"/>
                  <a:gd name="T21" fmla="*/ 22 h 35"/>
                  <a:gd name="T22" fmla="*/ 0 w 37"/>
                  <a:gd name="T23" fmla="*/ 21 h 35"/>
                  <a:gd name="T24" fmla="*/ 3 w 37"/>
                  <a:gd name="T25" fmla="*/ 18 h 35"/>
                  <a:gd name="T26" fmla="*/ 0 w 37"/>
                  <a:gd name="T27" fmla="*/ 14 h 35"/>
                  <a:gd name="T28" fmla="*/ 0 w 37"/>
                  <a:gd name="T29" fmla="*/ 11 h 35"/>
                  <a:gd name="T30" fmla="*/ 0 w 37"/>
                  <a:gd name="T31" fmla="*/ 29 h 35"/>
                  <a:gd name="T32" fmla="*/ 13 w 37"/>
                  <a:gd name="T33" fmla="*/ 28 h 35"/>
                  <a:gd name="T34" fmla="*/ 19 w 37"/>
                  <a:gd name="T35" fmla="*/ 24 h 35"/>
                  <a:gd name="T36" fmla="*/ 20 w 37"/>
                  <a:gd name="T37" fmla="*/ 24 h 35"/>
                  <a:gd name="T38" fmla="*/ 14 w 37"/>
                  <a:gd name="T39" fmla="*/ 32 h 35"/>
                  <a:gd name="T40" fmla="*/ 13 w 37"/>
                  <a:gd name="T41" fmla="*/ 28 h 35"/>
                  <a:gd name="T42" fmla="*/ 2 w 37"/>
                  <a:gd name="T43" fmla="*/ 33 h 35"/>
                  <a:gd name="T44" fmla="*/ 12 w 37"/>
                  <a:gd name="T45" fmla="*/ 13 h 35"/>
                  <a:gd name="T46" fmla="*/ 27 w 37"/>
                  <a:gd name="T47" fmla="*/ 13 h 35"/>
                  <a:gd name="T48" fmla="*/ 19 w 37"/>
                  <a:gd name="T49" fmla="*/ 11 h 35"/>
                  <a:gd name="T50" fmla="*/ 15 w 37"/>
                  <a:gd name="T51" fmla="*/ 7 h 35"/>
                  <a:gd name="T52" fmla="*/ 28 w 37"/>
                  <a:gd name="T53" fmla="*/ 7 h 35"/>
                  <a:gd name="T54" fmla="*/ 19 w 37"/>
                  <a:gd name="T55" fmla="*/ 5 h 35"/>
                  <a:gd name="T56" fmla="*/ 15 w 37"/>
                  <a:gd name="T57" fmla="*/ 2 h 35"/>
                  <a:gd name="T58" fmla="*/ 29 w 37"/>
                  <a:gd name="T59" fmla="*/ 2 h 35"/>
                  <a:gd name="T60" fmla="*/ 33 w 37"/>
                  <a:gd name="T61" fmla="*/ 4 h 35"/>
                  <a:gd name="T62" fmla="*/ 32 w 37"/>
                  <a:gd name="T63" fmla="*/ 13 h 35"/>
                  <a:gd name="T64" fmla="*/ 36 w 37"/>
                  <a:gd name="T65" fmla="*/ 17 h 35"/>
                  <a:gd name="T66" fmla="*/ 27 w 37"/>
                  <a:gd name="T67" fmla="*/ 16 h 35"/>
                  <a:gd name="T68" fmla="*/ 27 w 37"/>
                  <a:gd name="T69" fmla="*/ 19 h 35"/>
                  <a:gd name="T70" fmla="*/ 30 w 37"/>
                  <a:gd name="T71" fmla="*/ 20 h 35"/>
                  <a:gd name="T72" fmla="*/ 33 w 37"/>
                  <a:gd name="T73" fmla="*/ 18 h 35"/>
                  <a:gd name="T74" fmla="*/ 35 w 37"/>
                  <a:gd name="T75" fmla="*/ 20 h 35"/>
                  <a:gd name="T76" fmla="*/ 32 w 37"/>
                  <a:gd name="T77" fmla="*/ 26 h 35"/>
                  <a:gd name="T78" fmla="*/ 36 w 37"/>
                  <a:gd name="T79" fmla="*/ 29 h 35"/>
                  <a:gd name="T80" fmla="*/ 37 w 37"/>
                  <a:gd name="T81" fmla="*/ 30 h 35"/>
                  <a:gd name="T82" fmla="*/ 35 w 37"/>
                  <a:gd name="T83" fmla="*/ 33 h 35"/>
                  <a:gd name="T84" fmla="*/ 29 w 37"/>
                  <a:gd name="T85" fmla="*/ 29 h 35"/>
                  <a:gd name="T86" fmla="*/ 27 w 37"/>
                  <a:gd name="T87" fmla="*/ 26 h 35"/>
                  <a:gd name="T88" fmla="*/ 26 w 37"/>
                  <a:gd name="T89" fmla="*/ 33 h 35"/>
                  <a:gd name="T90" fmla="*/ 21 w 37"/>
                  <a:gd name="T91" fmla="*/ 35 h 35"/>
                  <a:gd name="T92" fmla="*/ 19 w 37"/>
                  <a:gd name="T93" fmla="*/ 30 h 35"/>
                  <a:gd name="T94" fmla="*/ 22 w 37"/>
                  <a:gd name="T95" fmla="*/ 30 h 35"/>
                  <a:gd name="T96" fmla="*/ 22 w 37"/>
                  <a:gd name="T97" fmla="*/ 16 h 35"/>
                  <a:gd name="T98" fmla="*/ 12 w 37"/>
                  <a:gd name="T99" fmla="*/ 17 h 35"/>
                  <a:gd name="T100" fmla="*/ 14 w 37"/>
                  <a:gd name="T101" fmla="*/ 19 h 35"/>
                  <a:gd name="T102" fmla="*/ 17 w 37"/>
                  <a:gd name="T103" fmla="*/ 17 h 35"/>
                  <a:gd name="T104" fmla="*/ 19 w 37"/>
                  <a:gd name="T105" fmla="*/ 20 h 35"/>
                  <a:gd name="T106" fmla="*/ 19 w 37"/>
                  <a:gd name="T107" fmla="*/ 22 h 35"/>
                  <a:gd name="T108" fmla="*/ 16 w 37"/>
                  <a:gd name="T109" fmla="*/ 2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7" h="35">
                    <a:moveTo>
                      <a:pt x="1" y="9"/>
                    </a:moveTo>
                    <a:cubicBezTo>
                      <a:pt x="2" y="9"/>
                      <a:pt x="2" y="8"/>
                      <a:pt x="3" y="6"/>
                    </a:cubicBezTo>
                    <a:cubicBezTo>
                      <a:pt x="4" y="5"/>
                      <a:pt x="5" y="3"/>
                      <a:pt x="6" y="2"/>
                    </a:cubicBezTo>
                    <a:cubicBezTo>
                      <a:pt x="7" y="0"/>
                      <a:pt x="7" y="0"/>
                      <a:pt x="7" y="0"/>
                    </a:cubicBezTo>
                    <a:cubicBezTo>
                      <a:pt x="8" y="1"/>
                      <a:pt x="9" y="1"/>
                      <a:pt x="11" y="2"/>
                    </a:cubicBezTo>
                    <a:cubicBezTo>
                      <a:pt x="10" y="3"/>
                      <a:pt x="10" y="4"/>
                      <a:pt x="9" y="5"/>
                    </a:cubicBezTo>
                    <a:cubicBezTo>
                      <a:pt x="8" y="6"/>
                      <a:pt x="8" y="7"/>
                      <a:pt x="8" y="7"/>
                    </a:cubicBezTo>
                    <a:cubicBezTo>
                      <a:pt x="8" y="7"/>
                      <a:pt x="7" y="8"/>
                      <a:pt x="5" y="11"/>
                    </a:cubicBezTo>
                    <a:cubicBezTo>
                      <a:pt x="6" y="11"/>
                      <a:pt x="7" y="11"/>
                      <a:pt x="8" y="11"/>
                    </a:cubicBezTo>
                    <a:cubicBezTo>
                      <a:pt x="9" y="9"/>
                      <a:pt x="10" y="8"/>
                      <a:pt x="10" y="7"/>
                    </a:cubicBezTo>
                    <a:cubicBezTo>
                      <a:pt x="11" y="6"/>
                      <a:pt x="11" y="6"/>
                      <a:pt x="11" y="6"/>
                    </a:cubicBezTo>
                    <a:cubicBezTo>
                      <a:pt x="11" y="6"/>
                      <a:pt x="11" y="6"/>
                      <a:pt x="11" y="6"/>
                    </a:cubicBezTo>
                    <a:cubicBezTo>
                      <a:pt x="12" y="6"/>
                      <a:pt x="13" y="7"/>
                      <a:pt x="15" y="8"/>
                    </a:cubicBezTo>
                    <a:cubicBezTo>
                      <a:pt x="14" y="9"/>
                      <a:pt x="14" y="10"/>
                      <a:pt x="13" y="10"/>
                    </a:cubicBezTo>
                    <a:cubicBezTo>
                      <a:pt x="12" y="12"/>
                      <a:pt x="12" y="12"/>
                      <a:pt x="12" y="12"/>
                    </a:cubicBezTo>
                    <a:cubicBezTo>
                      <a:pt x="12" y="12"/>
                      <a:pt x="11" y="13"/>
                      <a:pt x="10" y="14"/>
                    </a:cubicBezTo>
                    <a:cubicBezTo>
                      <a:pt x="9" y="16"/>
                      <a:pt x="8" y="17"/>
                      <a:pt x="8" y="17"/>
                    </a:cubicBezTo>
                    <a:cubicBezTo>
                      <a:pt x="6" y="19"/>
                      <a:pt x="6" y="19"/>
                      <a:pt x="6" y="19"/>
                    </a:cubicBezTo>
                    <a:cubicBezTo>
                      <a:pt x="9" y="19"/>
                      <a:pt x="11" y="19"/>
                      <a:pt x="13" y="18"/>
                    </a:cubicBezTo>
                    <a:cubicBezTo>
                      <a:pt x="13" y="19"/>
                      <a:pt x="13" y="19"/>
                      <a:pt x="13" y="20"/>
                    </a:cubicBezTo>
                    <a:cubicBezTo>
                      <a:pt x="12" y="21"/>
                      <a:pt x="12" y="21"/>
                      <a:pt x="12" y="21"/>
                    </a:cubicBezTo>
                    <a:cubicBezTo>
                      <a:pt x="12" y="22"/>
                      <a:pt x="12" y="22"/>
                      <a:pt x="12" y="22"/>
                    </a:cubicBezTo>
                    <a:cubicBezTo>
                      <a:pt x="11" y="22"/>
                      <a:pt x="7" y="23"/>
                      <a:pt x="1" y="24"/>
                    </a:cubicBezTo>
                    <a:cubicBezTo>
                      <a:pt x="1" y="23"/>
                      <a:pt x="1" y="22"/>
                      <a:pt x="0" y="21"/>
                    </a:cubicBezTo>
                    <a:cubicBezTo>
                      <a:pt x="0" y="20"/>
                      <a:pt x="0" y="20"/>
                      <a:pt x="0" y="20"/>
                    </a:cubicBezTo>
                    <a:cubicBezTo>
                      <a:pt x="1" y="19"/>
                      <a:pt x="2" y="18"/>
                      <a:pt x="3" y="18"/>
                    </a:cubicBezTo>
                    <a:cubicBezTo>
                      <a:pt x="3" y="17"/>
                      <a:pt x="4" y="16"/>
                      <a:pt x="5" y="14"/>
                    </a:cubicBezTo>
                    <a:cubicBezTo>
                      <a:pt x="4" y="14"/>
                      <a:pt x="2" y="14"/>
                      <a:pt x="0" y="14"/>
                    </a:cubicBezTo>
                    <a:cubicBezTo>
                      <a:pt x="0" y="13"/>
                      <a:pt x="0" y="12"/>
                      <a:pt x="0" y="12"/>
                    </a:cubicBezTo>
                    <a:cubicBezTo>
                      <a:pt x="0" y="11"/>
                      <a:pt x="0" y="11"/>
                      <a:pt x="0" y="11"/>
                    </a:cubicBezTo>
                    <a:cubicBezTo>
                      <a:pt x="0" y="10"/>
                      <a:pt x="1" y="10"/>
                      <a:pt x="1" y="9"/>
                    </a:cubicBezTo>
                    <a:close/>
                    <a:moveTo>
                      <a:pt x="0" y="29"/>
                    </a:moveTo>
                    <a:cubicBezTo>
                      <a:pt x="3" y="28"/>
                      <a:pt x="8" y="27"/>
                      <a:pt x="13" y="25"/>
                    </a:cubicBezTo>
                    <a:cubicBezTo>
                      <a:pt x="13" y="26"/>
                      <a:pt x="13" y="27"/>
                      <a:pt x="13" y="28"/>
                    </a:cubicBezTo>
                    <a:cubicBezTo>
                      <a:pt x="14" y="27"/>
                      <a:pt x="15" y="27"/>
                      <a:pt x="16" y="26"/>
                    </a:cubicBezTo>
                    <a:cubicBezTo>
                      <a:pt x="18" y="25"/>
                      <a:pt x="19" y="24"/>
                      <a:pt x="19" y="24"/>
                    </a:cubicBezTo>
                    <a:cubicBezTo>
                      <a:pt x="20" y="23"/>
                      <a:pt x="20" y="23"/>
                      <a:pt x="20" y="23"/>
                    </a:cubicBezTo>
                    <a:cubicBezTo>
                      <a:pt x="20" y="23"/>
                      <a:pt x="20" y="24"/>
                      <a:pt x="20" y="24"/>
                    </a:cubicBezTo>
                    <a:cubicBezTo>
                      <a:pt x="21" y="24"/>
                      <a:pt x="21" y="25"/>
                      <a:pt x="22" y="26"/>
                    </a:cubicBezTo>
                    <a:cubicBezTo>
                      <a:pt x="19" y="28"/>
                      <a:pt x="17" y="30"/>
                      <a:pt x="14" y="32"/>
                    </a:cubicBezTo>
                    <a:cubicBezTo>
                      <a:pt x="14" y="32"/>
                      <a:pt x="14" y="31"/>
                      <a:pt x="14" y="31"/>
                    </a:cubicBezTo>
                    <a:cubicBezTo>
                      <a:pt x="14" y="30"/>
                      <a:pt x="13" y="29"/>
                      <a:pt x="13" y="28"/>
                    </a:cubicBezTo>
                    <a:cubicBezTo>
                      <a:pt x="13" y="29"/>
                      <a:pt x="13" y="29"/>
                      <a:pt x="13" y="29"/>
                    </a:cubicBezTo>
                    <a:cubicBezTo>
                      <a:pt x="9" y="30"/>
                      <a:pt x="6" y="32"/>
                      <a:pt x="2" y="33"/>
                    </a:cubicBezTo>
                    <a:cubicBezTo>
                      <a:pt x="1" y="32"/>
                      <a:pt x="1" y="30"/>
                      <a:pt x="0" y="29"/>
                    </a:cubicBezTo>
                    <a:close/>
                    <a:moveTo>
                      <a:pt x="12" y="13"/>
                    </a:moveTo>
                    <a:cubicBezTo>
                      <a:pt x="17" y="13"/>
                      <a:pt x="17" y="13"/>
                      <a:pt x="17" y="13"/>
                    </a:cubicBezTo>
                    <a:cubicBezTo>
                      <a:pt x="27" y="13"/>
                      <a:pt x="27" y="13"/>
                      <a:pt x="27" y="13"/>
                    </a:cubicBezTo>
                    <a:cubicBezTo>
                      <a:pt x="27" y="11"/>
                      <a:pt x="27" y="11"/>
                      <a:pt x="27" y="11"/>
                    </a:cubicBezTo>
                    <a:cubicBezTo>
                      <a:pt x="19" y="11"/>
                      <a:pt x="19" y="11"/>
                      <a:pt x="19" y="11"/>
                    </a:cubicBezTo>
                    <a:cubicBezTo>
                      <a:pt x="15" y="11"/>
                      <a:pt x="15" y="11"/>
                      <a:pt x="15" y="11"/>
                    </a:cubicBezTo>
                    <a:cubicBezTo>
                      <a:pt x="15" y="7"/>
                      <a:pt x="15" y="7"/>
                      <a:pt x="15" y="7"/>
                    </a:cubicBezTo>
                    <a:cubicBezTo>
                      <a:pt x="19" y="7"/>
                      <a:pt x="19" y="7"/>
                      <a:pt x="19" y="7"/>
                    </a:cubicBezTo>
                    <a:cubicBezTo>
                      <a:pt x="28" y="7"/>
                      <a:pt x="28" y="7"/>
                      <a:pt x="28" y="7"/>
                    </a:cubicBezTo>
                    <a:cubicBezTo>
                      <a:pt x="28" y="5"/>
                      <a:pt x="28" y="5"/>
                      <a:pt x="28" y="5"/>
                    </a:cubicBezTo>
                    <a:cubicBezTo>
                      <a:pt x="19" y="5"/>
                      <a:pt x="19" y="5"/>
                      <a:pt x="19" y="5"/>
                    </a:cubicBezTo>
                    <a:cubicBezTo>
                      <a:pt x="15" y="5"/>
                      <a:pt x="15" y="5"/>
                      <a:pt x="15" y="5"/>
                    </a:cubicBezTo>
                    <a:cubicBezTo>
                      <a:pt x="15" y="2"/>
                      <a:pt x="15" y="2"/>
                      <a:pt x="15" y="2"/>
                    </a:cubicBezTo>
                    <a:cubicBezTo>
                      <a:pt x="19" y="2"/>
                      <a:pt x="19" y="2"/>
                      <a:pt x="19" y="2"/>
                    </a:cubicBezTo>
                    <a:cubicBezTo>
                      <a:pt x="29" y="2"/>
                      <a:pt x="29" y="2"/>
                      <a:pt x="29" y="2"/>
                    </a:cubicBezTo>
                    <a:cubicBezTo>
                      <a:pt x="33" y="2"/>
                      <a:pt x="33" y="2"/>
                      <a:pt x="33" y="2"/>
                    </a:cubicBezTo>
                    <a:cubicBezTo>
                      <a:pt x="33" y="4"/>
                      <a:pt x="33" y="4"/>
                      <a:pt x="33" y="4"/>
                    </a:cubicBezTo>
                    <a:cubicBezTo>
                      <a:pt x="31" y="13"/>
                      <a:pt x="31" y="13"/>
                      <a:pt x="31" y="13"/>
                    </a:cubicBezTo>
                    <a:cubicBezTo>
                      <a:pt x="32" y="13"/>
                      <a:pt x="32" y="13"/>
                      <a:pt x="32" y="13"/>
                    </a:cubicBezTo>
                    <a:cubicBezTo>
                      <a:pt x="36" y="13"/>
                      <a:pt x="36" y="13"/>
                      <a:pt x="36" y="13"/>
                    </a:cubicBezTo>
                    <a:cubicBezTo>
                      <a:pt x="36" y="17"/>
                      <a:pt x="36" y="17"/>
                      <a:pt x="36" y="17"/>
                    </a:cubicBezTo>
                    <a:cubicBezTo>
                      <a:pt x="32" y="16"/>
                      <a:pt x="32" y="16"/>
                      <a:pt x="32" y="16"/>
                    </a:cubicBezTo>
                    <a:cubicBezTo>
                      <a:pt x="27" y="16"/>
                      <a:pt x="27" y="16"/>
                      <a:pt x="27" y="16"/>
                    </a:cubicBezTo>
                    <a:cubicBezTo>
                      <a:pt x="27" y="17"/>
                      <a:pt x="27" y="17"/>
                      <a:pt x="27" y="17"/>
                    </a:cubicBezTo>
                    <a:cubicBezTo>
                      <a:pt x="27" y="18"/>
                      <a:pt x="27" y="19"/>
                      <a:pt x="27" y="19"/>
                    </a:cubicBezTo>
                    <a:cubicBezTo>
                      <a:pt x="28" y="22"/>
                      <a:pt x="28" y="22"/>
                      <a:pt x="28" y="22"/>
                    </a:cubicBezTo>
                    <a:cubicBezTo>
                      <a:pt x="29" y="21"/>
                      <a:pt x="29" y="21"/>
                      <a:pt x="30" y="20"/>
                    </a:cubicBezTo>
                    <a:cubicBezTo>
                      <a:pt x="30" y="20"/>
                      <a:pt x="31" y="19"/>
                      <a:pt x="31" y="17"/>
                    </a:cubicBezTo>
                    <a:cubicBezTo>
                      <a:pt x="32" y="18"/>
                      <a:pt x="32" y="18"/>
                      <a:pt x="33" y="18"/>
                    </a:cubicBezTo>
                    <a:cubicBezTo>
                      <a:pt x="34" y="19"/>
                      <a:pt x="34" y="19"/>
                      <a:pt x="34" y="19"/>
                    </a:cubicBezTo>
                    <a:cubicBezTo>
                      <a:pt x="35" y="20"/>
                      <a:pt x="35" y="20"/>
                      <a:pt x="35" y="20"/>
                    </a:cubicBezTo>
                    <a:cubicBezTo>
                      <a:pt x="34" y="22"/>
                      <a:pt x="32" y="23"/>
                      <a:pt x="31" y="25"/>
                    </a:cubicBezTo>
                    <a:cubicBezTo>
                      <a:pt x="31" y="25"/>
                      <a:pt x="32" y="26"/>
                      <a:pt x="32" y="26"/>
                    </a:cubicBezTo>
                    <a:cubicBezTo>
                      <a:pt x="32" y="27"/>
                      <a:pt x="33" y="27"/>
                      <a:pt x="34" y="28"/>
                    </a:cubicBezTo>
                    <a:cubicBezTo>
                      <a:pt x="35" y="28"/>
                      <a:pt x="35" y="28"/>
                      <a:pt x="36" y="29"/>
                    </a:cubicBezTo>
                    <a:cubicBezTo>
                      <a:pt x="37" y="29"/>
                      <a:pt x="37" y="29"/>
                      <a:pt x="37" y="29"/>
                    </a:cubicBezTo>
                    <a:cubicBezTo>
                      <a:pt x="37" y="30"/>
                      <a:pt x="37" y="30"/>
                      <a:pt x="37" y="30"/>
                    </a:cubicBezTo>
                    <a:cubicBezTo>
                      <a:pt x="35" y="32"/>
                      <a:pt x="35" y="32"/>
                      <a:pt x="35" y="32"/>
                    </a:cubicBezTo>
                    <a:cubicBezTo>
                      <a:pt x="35" y="33"/>
                      <a:pt x="35" y="33"/>
                      <a:pt x="35" y="33"/>
                    </a:cubicBezTo>
                    <a:cubicBezTo>
                      <a:pt x="33" y="32"/>
                      <a:pt x="32" y="32"/>
                      <a:pt x="31" y="31"/>
                    </a:cubicBezTo>
                    <a:cubicBezTo>
                      <a:pt x="31" y="31"/>
                      <a:pt x="30" y="30"/>
                      <a:pt x="29" y="29"/>
                    </a:cubicBezTo>
                    <a:cubicBezTo>
                      <a:pt x="28" y="29"/>
                      <a:pt x="28" y="28"/>
                      <a:pt x="28" y="28"/>
                    </a:cubicBezTo>
                    <a:cubicBezTo>
                      <a:pt x="27" y="26"/>
                      <a:pt x="27" y="26"/>
                      <a:pt x="27" y="26"/>
                    </a:cubicBezTo>
                    <a:cubicBezTo>
                      <a:pt x="27" y="32"/>
                      <a:pt x="27" y="32"/>
                      <a:pt x="27" y="32"/>
                    </a:cubicBezTo>
                    <a:cubicBezTo>
                      <a:pt x="27" y="33"/>
                      <a:pt x="27" y="33"/>
                      <a:pt x="26" y="33"/>
                    </a:cubicBezTo>
                    <a:cubicBezTo>
                      <a:pt x="26" y="34"/>
                      <a:pt x="25" y="34"/>
                      <a:pt x="24" y="34"/>
                    </a:cubicBezTo>
                    <a:cubicBezTo>
                      <a:pt x="23" y="34"/>
                      <a:pt x="22" y="34"/>
                      <a:pt x="21" y="35"/>
                    </a:cubicBezTo>
                    <a:cubicBezTo>
                      <a:pt x="21" y="34"/>
                      <a:pt x="20" y="34"/>
                      <a:pt x="20" y="33"/>
                    </a:cubicBezTo>
                    <a:cubicBezTo>
                      <a:pt x="20" y="33"/>
                      <a:pt x="20" y="32"/>
                      <a:pt x="19" y="30"/>
                    </a:cubicBezTo>
                    <a:cubicBezTo>
                      <a:pt x="20" y="30"/>
                      <a:pt x="20" y="30"/>
                      <a:pt x="21" y="31"/>
                    </a:cubicBezTo>
                    <a:cubicBezTo>
                      <a:pt x="22" y="31"/>
                      <a:pt x="22" y="30"/>
                      <a:pt x="22" y="30"/>
                    </a:cubicBezTo>
                    <a:cubicBezTo>
                      <a:pt x="22" y="30"/>
                      <a:pt x="22" y="30"/>
                      <a:pt x="22" y="29"/>
                    </a:cubicBezTo>
                    <a:cubicBezTo>
                      <a:pt x="22" y="16"/>
                      <a:pt x="22" y="16"/>
                      <a:pt x="22" y="16"/>
                    </a:cubicBezTo>
                    <a:cubicBezTo>
                      <a:pt x="17" y="16"/>
                      <a:pt x="17" y="16"/>
                      <a:pt x="17" y="16"/>
                    </a:cubicBezTo>
                    <a:cubicBezTo>
                      <a:pt x="12" y="17"/>
                      <a:pt x="12" y="17"/>
                      <a:pt x="12" y="17"/>
                    </a:cubicBezTo>
                    <a:lnTo>
                      <a:pt x="12" y="13"/>
                    </a:lnTo>
                    <a:close/>
                    <a:moveTo>
                      <a:pt x="14" y="19"/>
                    </a:moveTo>
                    <a:cubicBezTo>
                      <a:pt x="15" y="18"/>
                      <a:pt x="16" y="18"/>
                      <a:pt x="16" y="17"/>
                    </a:cubicBezTo>
                    <a:cubicBezTo>
                      <a:pt x="17" y="17"/>
                      <a:pt x="17" y="17"/>
                      <a:pt x="17" y="17"/>
                    </a:cubicBezTo>
                    <a:cubicBezTo>
                      <a:pt x="17" y="17"/>
                      <a:pt x="18" y="18"/>
                      <a:pt x="18" y="18"/>
                    </a:cubicBezTo>
                    <a:cubicBezTo>
                      <a:pt x="19" y="20"/>
                      <a:pt x="19" y="20"/>
                      <a:pt x="19" y="20"/>
                    </a:cubicBezTo>
                    <a:cubicBezTo>
                      <a:pt x="21" y="21"/>
                      <a:pt x="21" y="21"/>
                      <a:pt x="21" y="21"/>
                    </a:cubicBezTo>
                    <a:cubicBezTo>
                      <a:pt x="20" y="21"/>
                      <a:pt x="19" y="22"/>
                      <a:pt x="19" y="22"/>
                    </a:cubicBezTo>
                    <a:cubicBezTo>
                      <a:pt x="18" y="23"/>
                      <a:pt x="18" y="23"/>
                      <a:pt x="17" y="24"/>
                    </a:cubicBezTo>
                    <a:cubicBezTo>
                      <a:pt x="17" y="23"/>
                      <a:pt x="16" y="22"/>
                      <a:pt x="16" y="22"/>
                    </a:cubicBezTo>
                    <a:cubicBezTo>
                      <a:pt x="16" y="21"/>
                      <a:pt x="15" y="20"/>
                      <a:pt x="14" y="19"/>
                    </a:cubicBezTo>
                    <a:close/>
                  </a:path>
                </a:pathLst>
              </a:custGeom>
              <a:solidFill>
                <a:srgbClr val="007F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52" name="Freeform 651"/>
              <p:cNvSpPr>
                <a:spLocks noEditPoints="1"/>
              </p:cNvSpPr>
              <p:nvPr/>
            </p:nvSpPr>
            <p:spPr bwMode="auto">
              <a:xfrm>
                <a:off x="5243513" y="2413000"/>
                <a:ext cx="142875" cy="131763"/>
              </a:xfrm>
              <a:custGeom>
                <a:avLst/>
                <a:gdLst>
                  <a:gd name="T0" fmla="*/ 5 w 38"/>
                  <a:gd name="T1" fmla="*/ 12 h 35"/>
                  <a:gd name="T2" fmla="*/ 1 w 38"/>
                  <a:gd name="T3" fmla="*/ 12 h 35"/>
                  <a:gd name="T4" fmla="*/ 3 w 38"/>
                  <a:gd name="T5" fmla="*/ 8 h 35"/>
                  <a:gd name="T6" fmla="*/ 5 w 38"/>
                  <a:gd name="T7" fmla="*/ 4 h 35"/>
                  <a:gd name="T8" fmla="*/ 9 w 38"/>
                  <a:gd name="T9" fmla="*/ 1 h 35"/>
                  <a:gd name="T10" fmla="*/ 9 w 38"/>
                  <a:gd name="T11" fmla="*/ 8 h 35"/>
                  <a:gd name="T12" fmla="*/ 12 w 38"/>
                  <a:gd name="T13" fmla="*/ 8 h 35"/>
                  <a:gd name="T14" fmla="*/ 10 w 38"/>
                  <a:gd name="T15" fmla="*/ 12 h 35"/>
                  <a:gd name="T16" fmla="*/ 9 w 38"/>
                  <a:gd name="T17" fmla="*/ 21 h 35"/>
                  <a:gd name="T18" fmla="*/ 12 w 38"/>
                  <a:gd name="T19" fmla="*/ 20 h 35"/>
                  <a:gd name="T20" fmla="*/ 12 w 38"/>
                  <a:gd name="T21" fmla="*/ 23 h 35"/>
                  <a:gd name="T22" fmla="*/ 11 w 38"/>
                  <a:gd name="T23" fmla="*/ 24 h 35"/>
                  <a:gd name="T24" fmla="*/ 6 w 38"/>
                  <a:gd name="T25" fmla="*/ 26 h 35"/>
                  <a:gd name="T26" fmla="*/ 2 w 38"/>
                  <a:gd name="T27" fmla="*/ 26 h 35"/>
                  <a:gd name="T28" fmla="*/ 5 w 38"/>
                  <a:gd name="T29" fmla="*/ 22 h 35"/>
                  <a:gd name="T30" fmla="*/ 9 w 38"/>
                  <a:gd name="T31" fmla="*/ 30 h 35"/>
                  <a:gd name="T32" fmla="*/ 13 w 38"/>
                  <a:gd name="T33" fmla="*/ 25 h 35"/>
                  <a:gd name="T34" fmla="*/ 13 w 38"/>
                  <a:gd name="T35" fmla="*/ 15 h 35"/>
                  <a:gd name="T36" fmla="*/ 16 w 38"/>
                  <a:gd name="T37" fmla="*/ 7 h 35"/>
                  <a:gd name="T38" fmla="*/ 23 w 38"/>
                  <a:gd name="T39" fmla="*/ 3 h 35"/>
                  <a:gd name="T40" fmla="*/ 26 w 38"/>
                  <a:gd name="T41" fmla="*/ 1 h 35"/>
                  <a:gd name="T42" fmla="*/ 28 w 38"/>
                  <a:gd name="T43" fmla="*/ 3 h 35"/>
                  <a:gd name="T44" fmla="*/ 27 w 38"/>
                  <a:gd name="T45" fmla="*/ 7 h 35"/>
                  <a:gd name="T46" fmla="*/ 37 w 38"/>
                  <a:gd name="T47" fmla="*/ 7 h 35"/>
                  <a:gd name="T48" fmla="*/ 33 w 38"/>
                  <a:gd name="T49" fmla="*/ 11 h 35"/>
                  <a:gd name="T50" fmla="*/ 28 w 38"/>
                  <a:gd name="T51" fmla="*/ 13 h 35"/>
                  <a:gd name="T52" fmla="*/ 29 w 38"/>
                  <a:gd name="T53" fmla="*/ 21 h 35"/>
                  <a:gd name="T54" fmla="*/ 30 w 38"/>
                  <a:gd name="T55" fmla="*/ 17 h 35"/>
                  <a:gd name="T56" fmla="*/ 31 w 38"/>
                  <a:gd name="T57" fmla="*/ 13 h 35"/>
                  <a:gd name="T58" fmla="*/ 35 w 38"/>
                  <a:gd name="T59" fmla="*/ 18 h 35"/>
                  <a:gd name="T60" fmla="*/ 32 w 38"/>
                  <a:gd name="T61" fmla="*/ 25 h 35"/>
                  <a:gd name="T62" fmla="*/ 32 w 38"/>
                  <a:gd name="T63" fmla="*/ 27 h 35"/>
                  <a:gd name="T64" fmla="*/ 33 w 38"/>
                  <a:gd name="T65" fmla="*/ 29 h 35"/>
                  <a:gd name="T66" fmla="*/ 36 w 38"/>
                  <a:gd name="T67" fmla="*/ 27 h 35"/>
                  <a:gd name="T68" fmla="*/ 38 w 38"/>
                  <a:gd name="T69" fmla="*/ 31 h 35"/>
                  <a:gd name="T70" fmla="*/ 36 w 38"/>
                  <a:gd name="T71" fmla="*/ 34 h 35"/>
                  <a:gd name="T72" fmla="*/ 31 w 38"/>
                  <a:gd name="T73" fmla="*/ 33 h 35"/>
                  <a:gd name="T74" fmla="*/ 28 w 38"/>
                  <a:gd name="T75" fmla="*/ 30 h 35"/>
                  <a:gd name="T76" fmla="*/ 22 w 38"/>
                  <a:gd name="T77" fmla="*/ 35 h 35"/>
                  <a:gd name="T78" fmla="*/ 19 w 38"/>
                  <a:gd name="T79" fmla="*/ 31 h 35"/>
                  <a:gd name="T80" fmla="*/ 26 w 38"/>
                  <a:gd name="T81" fmla="*/ 26 h 35"/>
                  <a:gd name="T82" fmla="*/ 24 w 38"/>
                  <a:gd name="T83" fmla="*/ 18 h 35"/>
                  <a:gd name="T84" fmla="*/ 23 w 38"/>
                  <a:gd name="T85" fmla="*/ 11 h 35"/>
                  <a:gd name="T86" fmla="*/ 18 w 38"/>
                  <a:gd name="T87" fmla="*/ 15 h 35"/>
                  <a:gd name="T88" fmla="*/ 24 w 38"/>
                  <a:gd name="T89" fmla="*/ 15 h 35"/>
                  <a:gd name="T90" fmla="*/ 23 w 38"/>
                  <a:gd name="T91" fmla="*/ 23 h 35"/>
                  <a:gd name="T92" fmla="*/ 23 w 38"/>
                  <a:gd name="T93" fmla="*/ 27 h 35"/>
                  <a:gd name="T94" fmla="*/ 18 w 38"/>
                  <a:gd name="T95" fmla="*/ 29 h 35"/>
                  <a:gd name="T96" fmla="*/ 17 w 38"/>
                  <a:gd name="T97" fmla="*/ 26 h 35"/>
                  <a:gd name="T98" fmla="*/ 19 w 38"/>
                  <a:gd name="T99" fmla="*/ 24 h 35"/>
                  <a:gd name="T100" fmla="*/ 20 w 38"/>
                  <a:gd name="T101" fmla="*/ 19 h 35"/>
                  <a:gd name="T102" fmla="*/ 18 w 38"/>
                  <a:gd name="T103" fmla="*/ 19 h 35"/>
                  <a:gd name="T104" fmla="*/ 17 w 38"/>
                  <a:gd name="T105" fmla="*/ 25 h 35"/>
                  <a:gd name="T106" fmla="*/ 14 w 38"/>
                  <a:gd name="T107" fmla="*/ 31 h 35"/>
                  <a:gd name="T108" fmla="*/ 10 w 38"/>
                  <a:gd name="T109" fmla="*/ 34 h 35"/>
                  <a:gd name="T110" fmla="*/ 28 w 38"/>
                  <a:gd name="T111" fmla="*/ 3 h 35"/>
                  <a:gd name="T112" fmla="*/ 31 w 38"/>
                  <a:gd name="T113" fmla="*/ 0 h 35"/>
                  <a:gd name="T114" fmla="*/ 32 w 38"/>
                  <a:gd name="T115" fmla="*/ 7 h 35"/>
                  <a:gd name="T116" fmla="*/ 28 w 38"/>
                  <a:gd name="T117" fmla="*/ 3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8" h="35">
                    <a:moveTo>
                      <a:pt x="5" y="22"/>
                    </a:moveTo>
                    <a:cubicBezTo>
                      <a:pt x="5" y="12"/>
                      <a:pt x="5" y="12"/>
                      <a:pt x="5" y="12"/>
                    </a:cubicBezTo>
                    <a:cubicBezTo>
                      <a:pt x="3" y="12"/>
                      <a:pt x="3" y="12"/>
                      <a:pt x="3" y="12"/>
                    </a:cubicBezTo>
                    <a:cubicBezTo>
                      <a:pt x="1" y="12"/>
                      <a:pt x="1" y="12"/>
                      <a:pt x="1" y="12"/>
                    </a:cubicBezTo>
                    <a:cubicBezTo>
                      <a:pt x="1" y="8"/>
                      <a:pt x="1" y="8"/>
                      <a:pt x="1" y="8"/>
                    </a:cubicBezTo>
                    <a:cubicBezTo>
                      <a:pt x="3" y="8"/>
                      <a:pt x="3" y="8"/>
                      <a:pt x="3" y="8"/>
                    </a:cubicBezTo>
                    <a:cubicBezTo>
                      <a:pt x="5" y="8"/>
                      <a:pt x="5" y="8"/>
                      <a:pt x="5" y="8"/>
                    </a:cubicBezTo>
                    <a:cubicBezTo>
                      <a:pt x="5" y="4"/>
                      <a:pt x="5" y="4"/>
                      <a:pt x="5" y="4"/>
                    </a:cubicBezTo>
                    <a:cubicBezTo>
                      <a:pt x="5" y="1"/>
                      <a:pt x="5" y="1"/>
                      <a:pt x="5" y="1"/>
                    </a:cubicBezTo>
                    <a:cubicBezTo>
                      <a:pt x="9" y="1"/>
                      <a:pt x="9" y="1"/>
                      <a:pt x="9" y="1"/>
                    </a:cubicBezTo>
                    <a:cubicBezTo>
                      <a:pt x="9" y="4"/>
                      <a:pt x="9" y="4"/>
                      <a:pt x="9" y="4"/>
                    </a:cubicBezTo>
                    <a:cubicBezTo>
                      <a:pt x="9" y="8"/>
                      <a:pt x="9" y="8"/>
                      <a:pt x="9" y="8"/>
                    </a:cubicBezTo>
                    <a:cubicBezTo>
                      <a:pt x="10" y="8"/>
                      <a:pt x="10" y="8"/>
                      <a:pt x="10" y="8"/>
                    </a:cubicBezTo>
                    <a:cubicBezTo>
                      <a:pt x="12" y="8"/>
                      <a:pt x="12" y="8"/>
                      <a:pt x="12" y="8"/>
                    </a:cubicBezTo>
                    <a:cubicBezTo>
                      <a:pt x="12" y="12"/>
                      <a:pt x="12" y="12"/>
                      <a:pt x="12" y="12"/>
                    </a:cubicBezTo>
                    <a:cubicBezTo>
                      <a:pt x="10" y="12"/>
                      <a:pt x="10" y="12"/>
                      <a:pt x="10" y="12"/>
                    </a:cubicBezTo>
                    <a:cubicBezTo>
                      <a:pt x="9" y="12"/>
                      <a:pt x="9" y="12"/>
                      <a:pt x="9" y="12"/>
                    </a:cubicBezTo>
                    <a:cubicBezTo>
                      <a:pt x="9" y="21"/>
                      <a:pt x="9" y="21"/>
                      <a:pt x="9" y="21"/>
                    </a:cubicBezTo>
                    <a:cubicBezTo>
                      <a:pt x="11" y="20"/>
                      <a:pt x="12" y="20"/>
                      <a:pt x="12" y="20"/>
                    </a:cubicBezTo>
                    <a:cubicBezTo>
                      <a:pt x="12" y="20"/>
                      <a:pt x="12" y="20"/>
                      <a:pt x="12" y="20"/>
                    </a:cubicBezTo>
                    <a:cubicBezTo>
                      <a:pt x="12" y="20"/>
                      <a:pt x="12" y="21"/>
                      <a:pt x="12" y="21"/>
                    </a:cubicBezTo>
                    <a:cubicBezTo>
                      <a:pt x="12" y="22"/>
                      <a:pt x="12" y="22"/>
                      <a:pt x="12" y="23"/>
                    </a:cubicBezTo>
                    <a:cubicBezTo>
                      <a:pt x="12" y="24"/>
                      <a:pt x="12" y="24"/>
                      <a:pt x="12" y="24"/>
                    </a:cubicBezTo>
                    <a:cubicBezTo>
                      <a:pt x="12" y="24"/>
                      <a:pt x="11" y="24"/>
                      <a:pt x="11" y="24"/>
                    </a:cubicBezTo>
                    <a:cubicBezTo>
                      <a:pt x="11" y="24"/>
                      <a:pt x="10" y="24"/>
                      <a:pt x="10" y="25"/>
                    </a:cubicBezTo>
                    <a:cubicBezTo>
                      <a:pt x="9" y="25"/>
                      <a:pt x="8" y="25"/>
                      <a:pt x="6" y="26"/>
                    </a:cubicBezTo>
                    <a:cubicBezTo>
                      <a:pt x="5" y="26"/>
                      <a:pt x="3" y="27"/>
                      <a:pt x="2" y="27"/>
                    </a:cubicBezTo>
                    <a:cubicBezTo>
                      <a:pt x="2" y="27"/>
                      <a:pt x="2" y="26"/>
                      <a:pt x="2" y="26"/>
                    </a:cubicBezTo>
                    <a:cubicBezTo>
                      <a:pt x="1" y="26"/>
                      <a:pt x="1" y="24"/>
                      <a:pt x="0" y="23"/>
                    </a:cubicBezTo>
                    <a:cubicBezTo>
                      <a:pt x="2" y="22"/>
                      <a:pt x="3" y="22"/>
                      <a:pt x="5" y="22"/>
                    </a:cubicBezTo>
                    <a:close/>
                    <a:moveTo>
                      <a:pt x="7" y="32"/>
                    </a:moveTo>
                    <a:cubicBezTo>
                      <a:pt x="8" y="31"/>
                      <a:pt x="8" y="31"/>
                      <a:pt x="9" y="30"/>
                    </a:cubicBezTo>
                    <a:cubicBezTo>
                      <a:pt x="10" y="30"/>
                      <a:pt x="10" y="29"/>
                      <a:pt x="11" y="28"/>
                    </a:cubicBezTo>
                    <a:cubicBezTo>
                      <a:pt x="12" y="27"/>
                      <a:pt x="12" y="26"/>
                      <a:pt x="13" y="25"/>
                    </a:cubicBezTo>
                    <a:cubicBezTo>
                      <a:pt x="13" y="24"/>
                      <a:pt x="13" y="22"/>
                      <a:pt x="13" y="19"/>
                    </a:cubicBezTo>
                    <a:cubicBezTo>
                      <a:pt x="13" y="17"/>
                      <a:pt x="13" y="16"/>
                      <a:pt x="13" y="15"/>
                    </a:cubicBezTo>
                    <a:cubicBezTo>
                      <a:pt x="13" y="7"/>
                      <a:pt x="13" y="7"/>
                      <a:pt x="13" y="7"/>
                    </a:cubicBezTo>
                    <a:cubicBezTo>
                      <a:pt x="16" y="7"/>
                      <a:pt x="16" y="7"/>
                      <a:pt x="16" y="7"/>
                    </a:cubicBezTo>
                    <a:cubicBezTo>
                      <a:pt x="23" y="7"/>
                      <a:pt x="23" y="7"/>
                      <a:pt x="23" y="7"/>
                    </a:cubicBezTo>
                    <a:cubicBezTo>
                      <a:pt x="23" y="5"/>
                      <a:pt x="23" y="3"/>
                      <a:pt x="23" y="3"/>
                    </a:cubicBezTo>
                    <a:cubicBezTo>
                      <a:pt x="23" y="0"/>
                      <a:pt x="23" y="0"/>
                      <a:pt x="23" y="0"/>
                    </a:cubicBezTo>
                    <a:cubicBezTo>
                      <a:pt x="24" y="1"/>
                      <a:pt x="25" y="1"/>
                      <a:pt x="26" y="1"/>
                    </a:cubicBezTo>
                    <a:cubicBezTo>
                      <a:pt x="28" y="1"/>
                      <a:pt x="28" y="1"/>
                      <a:pt x="28" y="1"/>
                    </a:cubicBezTo>
                    <a:cubicBezTo>
                      <a:pt x="28" y="1"/>
                      <a:pt x="28" y="2"/>
                      <a:pt x="28" y="3"/>
                    </a:cubicBezTo>
                    <a:cubicBezTo>
                      <a:pt x="27" y="4"/>
                      <a:pt x="27" y="5"/>
                      <a:pt x="27" y="5"/>
                    </a:cubicBezTo>
                    <a:cubicBezTo>
                      <a:pt x="27" y="7"/>
                      <a:pt x="27" y="7"/>
                      <a:pt x="27" y="7"/>
                    </a:cubicBezTo>
                    <a:cubicBezTo>
                      <a:pt x="33" y="7"/>
                      <a:pt x="33" y="7"/>
                      <a:pt x="33" y="7"/>
                    </a:cubicBezTo>
                    <a:cubicBezTo>
                      <a:pt x="37" y="7"/>
                      <a:pt x="37" y="7"/>
                      <a:pt x="37" y="7"/>
                    </a:cubicBezTo>
                    <a:cubicBezTo>
                      <a:pt x="37" y="11"/>
                      <a:pt x="37" y="11"/>
                      <a:pt x="37" y="11"/>
                    </a:cubicBezTo>
                    <a:cubicBezTo>
                      <a:pt x="33" y="11"/>
                      <a:pt x="33" y="11"/>
                      <a:pt x="33" y="11"/>
                    </a:cubicBezTo>
                    <a:cubicBezTo>
                      <a:pt x="28" y="11"/>
                      <a:pt x="28" y="11"/>
                      <a:pt x="28" y="11"/>
                    </a:cubicBezTo>
                    <a:cubicBezTo>
                      <a:pt x="28" y="12"/>
                      <a:pt x="28" y="12"/>
                      <a:pt x="28" y="13"/>
                    </a:cubicBezTo>
                    <a:cubicBezTo>
                      <a:pt x="28" y="13"/>
                      <a:pt x="28" y="15"/>
                      <a:pt x="28" y="16"/>
                    </a:cubicBezTo>
                    <a:cubicBezTo>
                      <a:pt x="29" y="18"/>
                      <a:pt x="29" y="20"/>
                      <a:pt x="29" y="21"/>
                    </a:cubicBezTo>
                    <a:cubicBezTo>
                      <a:pt x="29" y="20"/>
                      <a:pt x="30" y="20"/>
                      <a:pt x="30" y="19"/>
                    </a:cubicBezTo>
                    <a:cubicBezTo>
                      <a:pt x="30" y="19"/>
                      <a:pt x="30" y="18"/>
                      <a:pt x="30" y="17"/>
                    </a:cubicBezTo>
                    <a:cubicBezTo>
                      <a:pt x="31" y="16"/>
                      <a:pt x="31" y="15"/>
                      <a:pt x="31" y="15"/>
                    </a:cubicBezTo>
                    <a:cubicBezTo>
                      <a:pt x="31" y="13"/>
                      <a:pt x="31" y="13"/>
                      <a:pt x="31" y="13"/>
                    </a:cubicBezTo>
                    <a:cubicBezTo>
                      <a:pt x="33" y="14"/>
                      <a:pt x="34" y="14"/>
                      <a:pt x="36" y="15"/>
                    </a:cubicBezTo>
                    <a:cubicBezTo>
                      <a:pt x="36" y="15"/>
                      <a:pt x="35" y="16"/>
                      <a:pt x="35" y="18"/>
                    </a:cubicBezTo>
                    <a:cubicBezTo>
                      <a:pt x="34" y="19"/>
                      <a:pt x="34" y="20"/>
                      <a:pt x="34" y="21"/>
                    </a:cubicBezTo>
                    <a:cubicBezTo>
                      <a:pt x="33" y="22"/>
                      <a:pt x="33" y="23"/>
                      <a:pt x="32" y="25"/>
                    </a:cubicBezTo>
                    <a:cubicBezTo>
                      <a:pt x="31" y="26"/>
                      <a:pt x="31" y="26"/>
                      <a:pt x="31" y="26"/>
                    </a:cubicBezTo>
                    <a:cubicBezTo>
                      <a:pt x="31" y="27"/>
                      <a:pt x="31" y="27"/>
                      <a:pt x="32" y="27"/>
                    </a:cubicBezTo>
                    <a:cubicBezTo>
                      <a:pt x="32" y="28"/>
                      <a:pt x="32" y="28"/>
                      <a:pt x="32" y="28"/>
                    </a:cubicBezTo>
                    <a:cubicBezTo>
                      <a:pt x="33" y="28"/>
                      <a:pt x="33" y="29"/>
                      <a:pt x="33" y="29"/>
                    </a:cubicBezTo>
                    <a:cubicBezTo>
                      <a:pt x="34" y="29"/>
                      <a:pt x="34" y="28"/>
                      <a:pt x="35" y="26"/>
                    </a:cubicBezTo>
                    <a:cubicBezTo>
                      <a:pt x="35" y="27"/>
                      <a:pt x="36" y="27"/>
                      <a:pt x="36" y="27"/>
                    </a:cubicBezTo>
                    <a:cubicBezTo>
                      <a:pt x="36" y="28"/>
                      <a:pt x="37" y="28"/>
                      <a:pt x="38" y="29"/>
                    </a:cubicBezTo>
                    <a:cubicBezTo>
                      <a:pt x="38" y="29"/>
                      <a:pt x="38" y="30"/>
                      <a:pt x="38" y="31"/>
                    </a:cubicBezTo>
                    <a:cubicBezTo>
                      <a:pt x="37" y="31"/>
                      <a:pt x="37" y="32"/>
                      <a:pt x="37" y="32"/>
                    </a:cubicBezTo>
                    <a:cubicBezTo>
                      <a:pt x="37" y="33"/>
                      <a:pt x="36" y="33"/>
                      <a:pt x="36" y="34"/>
                    </a:cubicBezTo>
                    <a:cubicBezTo>
                      <a:pt x="35" y="34"/>
                      <a:pt x="35" y="35"/>
                      <a:pt x="34" y="35"/>
                    </a:cubicBezTo>
                    <a:cubicBezTo>
                      <a:pt x="34" y="35"/>
                      <a:pt x="33" y="34"/>
                      <a:pt x="31" y="33"/>
                    </a:cubicBezTo>
                    <a:cubicBezTo>
                      <a:pt x="30" y="32"/>
                      <a:pt x="30" y="32"/>
                      <a:pt x="29" y="31"/>
                    </a:cubicBezTo>
                    <a:cubicBezTo>
                      <a:pt x="28" y="30"/>
                      <a:pt x="28" y="30"/>
                      <a:pt x="28" y="30"/>
                    </a:cubicBezTo>
                    <a:cubicBezTo>
                      <a:pt x="27" y="31"/>
                      <a:pt x="25" y="32"/>
                      <a:pt x="24" y="33"/>
                    </a:cubicBezTo>
                    <a:cubicBezTo>
                      <a:pt x="24" y="34"/>
                      <a:pt x="23" y="34"/>
                      <a:pt x="22" y="35"/>
                    </a:cubicBezTo>
                    <a:cubicBezTo>
                      <a:pt x="22" y="34"/>
                      <a:pt x="21" y="34"/>
                      <a:pt x="21" y="34"/>
                    </a:cubicBezTo>
                    <a:cubicBezTo>
                      <a:pt x="21" y="33"/>
                      <a:pt x="20" y="33"/>
                      <a:pt x="19" y="31"/>
                    </a:cubicBezTo>
                    <a:cubicBezTo>
                      <a:pt x="21" y="31"/>
                      <a:pt x="22" y="30"/>
                      <a:pt x="23" y="29"/>
                    </a:cubicBezTo>
                    <a:cubicBezTo>
                      <a:pt x="24" y="28"/>
                      <a:pt x="25" y="27"/>
                      <a:pt x="26" y="26"/>
                    </a:cubicBezTo>
                    <a:cubicBezTo>
                      <a:pt x="26" y="25"/>
                      <a:pt x="26" y="24"/>
                      <a:pt x="25" y="23"/>
                    </a:cubicBezTo>
                    <a:cubicBezTo>
                      <a:pt x="25" y="22"/>
                      <a:pt x="25" y="21"/>
                      <a:pt x="24" y="18"/>
                    </a:cubicBezTo>
                    <a:cubicBezTo>
                      <a:pt x="24" y="16"/>
                      <a:pt x="24" y="15"/>
                      <a:pt x="24" y="13"/>
                    </a:cubicBezTo>
                    <a:cubicBezTo>
                      <a:pt x="23" y="11"/>
                      <a:pt x="23" y="11"/>
                      <a:pt x="23" y="11"/>
                    </a:cubicBezTo>
                    <a:cubicBezTo>
                      <a:pt x="18" y="11"/>
                      <a:pt x="18" y="11"/>
                      <a:pt x="18" y="11"/>
                    </a:cubicBezTo>
                    <a:cubicBezTo>
                      <a:pt x="18" y="15"/>
                      <a:pt x="18" y="15"/>
                      <a:pt x="18" y="15"/>
                    </a:cubicBezTo>
                    <a:cubicBezTo>
                      <a:pt x="21" y="15"/>
                      <a:pt x="21" y="15"/>
                      <a:pt x="21" y="15"/>
                    </a:cubicBezTo>
                    <a:cubicBezTo>
                      <a:pt x="24" y="15"/>
                      <a:pt x="24" y="15"/>
                      <a:pt x="24" y="15"/>
                    </a:cubicBezTo>
                    <a:cubicBezTo>
                      <a:pt x="23" y="18"/>
                      <a:pt x="23" y="18"/>
                      <a:pt x="23" y="18"/>
                    </a:cubicBezTo>
                    <a:cubicBezTo>
                      <a:pt x="23" y="20"/>
                      <a:pt x="23" y="22"/>
                      <a:pt x="23" y="23"/>
                    </a:cubicBezTo>
                    <a:cubicBezTo>
                      <a:pt x="23" y="24"/>
                      <a:pt x="23" y="25"/>
                      <a:pt x="23" y="26"/>
                    </a:cubicBezTo>
                    <a:cubicBezTo>
                      <a:pt x="23" y="26"/>
                      <a:pt x="23" y="27"/>
                      <a:pt x="23" y="27"/>
                    </a:cubicBezTo>
                    <a:cubicBezTo>
                      <a:pt x="22" y="28"/>
                      <a:pt x="22" y="28"/>
                      <a:pt x="21" y="29"/>
                    </a:cubicBezTo>
                    <a:cubicBezTo>
                      <a:pt x="20" y="29"/>
                      <a:pt x="19" y="29"/>
                      <a:pt x="18" y="29"/>
                    </a:cubicBezTo>
                    <a:cubicBezTo>
                      <a:pt x="18" y="28"/>
                      <a:pt x="18" y="28"/>
                      <a:pt x="18" y="27"/>
                    </a:cubicBezTo>
                    <a:cubicBezTo>
                      <a:pt x="17" y="26"/>
                      <a:pt x="17" y="26"/>
                      <a:pt x="17" y="26"/>
                    </a:cubicBezTo>
                    <a:cubicBezTo>
                      <a:pt x="18" y="26"/>
                      <a:pt x="19" y="25"/>
                      <a:pt x="19" y="25"/>
                    </a:cubicBezTo>
                    <a:cubicBezTo>
                      <a:pt x="19" y="25"/>
                      <a:pt x="19" y="24"/>
                      <a:pt x="19" y="24"/>
                    </a:cubicBezTo>
                    <a:cubicBezTo>
                      <a:pt x="20" y="23"/>
                      <a:pt x="20" y="22"/>
                      <a:pt x="20" y="22"/>
                    </a:cubicBezTo>
                    <a:cubicBezTo>
                      <a:pt x="20" y="19"/>
                      <a:pt x="20" y="19"/>
                      <a:pt x="20" y="19"/>
                    </a:cubicBezTo>
                    <a:cubicBezTo>
                      <a:pt x="20" y="19"/>
                      <a:pt x="20" y="19"/>
                      <a:pt x="20" y="19"/>
                    </a:cubicBezTo>
                    <a:cubicBezTo>
                      <a:pt x="18" y="19"/>
                      <a:pt x="18" y="19"/>
                      <a:pt x="18" y="19"/>
                    </a:cubicBezTo>
                    <a:cubicBezTo>
                      <a:pt x="18" y="20"/>
                      <a:pt x="18" y="20"/>
                      <a:pt x="17" y="21"/>
                    </a:cubicBezTo>
                    <a:cubicBezTo>
                      <a:pt x="17" y="22"/>
                      <a:pt x="17" y="23"/>
                      <a:pt x="17" y="25"/>
                    </a:cubicBezTo>
                    <a:cubicBezTo>
                      <a:pt x="17" y="26"/>
                      <a:pt x="16" y="27"/>
                      <a:pt x="16" y="28"/>
                    </a:cubicBezTo>
                    <a:cubicBezTo>
                      <a:pt x="15" y="29"/>
                      <a:pt x="15" y="31"/>
                      <a:pt x="14" y="31"/>
                    </a:cubicBezTo>
                    <a:cubicBezTo>
                      <a:pt x="13" y="32"/>
                      <a:pt x="12" y="34"/>
                      <a:pt x="10" y="35"/>
                    </a:cubicBezTo>
                    <a:cubicBezTo>
                      <a:pt x="10" y="34"/>
                      <a:pt x="10" y="34"/>
                      <a:pt x="10" y="34"/>
                    </a:cubicBezTo>
                    <a:cubicBezTo>
                      <a:pt x="9" y="33"/>
                      <a:pt x="8" y="33"/>
                      <a:pt x="7" y="32"/>
                    </a:cubicBezTo>
                    <a:close/>
                    <a:moveTo>
                      <a:pt x="28" y="3"/>
                    </a:moveTo>
                    <a:cubicBezTo>
                      <a:pt x="29" y="2"/>
                      <a:pt x="30" y="1"/>
                      <a:pt x="31" y="1"/>
                    </a:cubicBezTo>
                    <a:cubicBezTo>
                      <a:pt x="31" y="0"/>
                      <a:pt x="31" y="0"/>
                      <a:pt x="31" y="0"/>
                    </a:cubicBezTo>
                    <a:cubicBezTo>
                      <a:pt x="33" y="2"/>
                      <a:pt x="34" y="3"/>
                      <a:pt x="35" y="5"/>
                    </a:cubicBezTo>
                    <a:cubicBezTo>
                      <a:pt x="34" y="6"/>
                      <a:pt x="33" y="7"/>
                      <a:pt x="32" y="7"/>
                    </a:cubicBezTo>
                    <a:cubicBezTo>
                      <a:pt x="32" y="7"/>
                      <a:pt x="31" y="6"/>
                      <a:pt x="31" y="5"/>
                    </a:cubicBezTo>
                    <a:cubicBezTo>
                      <a:pt x="30" y="5"/>
                      <a:pt x="29" y="4"/>
                      <a:pt x="28" y="3"/>
                    </a:cubicBezTo>
                    <a:close/>
                  </a:path>
                </a:pathLst>
              </a:custGeom>
              <a:solidFill>
                <a:srgbClr val="007F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53" name="Freeform 652"/>
              <p:cNvSpPr>
                <a:spLocks noEditPoints="1"/>
              </p:cNvSpPr>
              <p:nvPr/>
            </p:nvSpPr>
            <p:spPr bwMode="auto">
              <a:xfrm>
                <a:off x="5386388" y="2413000"/>
                <a:ext cx="138113" cy="131763"/>
              </a:xfrm>
              <a:custGeom>
                <a:avLst/>
                <a:gdLst>
                  <a:gd name="T0" fmla="*/ 14 w 37"/>
                  <a:gd name="T1" fmla="*/ 2 h 35"/>
                  <a:gd name="T2" fmla="*/ 18 w 37"/>
                  <a:gd name="T3" fmla="*/ 5 h 35"/>
                  <a:gd name="T4" fmla="*/ 18 w 37"/>
                  <a:gd name="T5" fmla="*/ 1 h 35"/>
                  <a:gd name="T6" fmla="*/ 21 w 37"/>
                  <a:gd name="T7" fmla="*/ 1 h 35"/>
                  <a:gd name="T8" fmla="*/ 23 w 37"/>
                  <a:gd name="T9" fmla="*/ 4 h 35"/>
                  <a:gd name="T10" fmla="*/ 31 w 37"/>
                  <a:gd name="T11" fmla="*/ 5 h 35"/>
                  <a:gd name="T12" fmla="*/ 34 w 37"/>
                  <a:gd name="T13" fmla="*/ 8 h 35"/>
                  <a:gd name="T14" fmla="*/ 22 w 37"/>
                  <a:gd name="T15" fmla="*/ 8 h 35"/>
                  <a:gd name="T16" fmla="*/ 30 w 37"/>
                  <a:gd name="T17" fmla="*/ 9 h 35"/>
                  <a:gd name="T18" fmla="*/ 33 w 37"/>
                  <a:gd name="T19" fmla="*/ 13 h 35"/>
                  <a:gd name="T20" fmla="*/ 22 w 37"/>
                  <a:gd name="T21" fmla="*/ 13 h 35"/>
                  <a:gd name="T22" fmla="*/ 30 w 37"/>
                  <a:gd name="T23" fmla="*/ 14 h 35"/>
                  <a:gd name="T24" fmla="*/ 33 w 37"/>
                  <a:gd name="T25" fmla="*/ 17 h 35"/>
                  <a:gd name="T26" fmla="*/ 22 w 37"/>
                  <a:gd name="T27" fmla="*/ 17 h 35"/>
                  <a:gd name="T28" fmla="*/ 32 w 37"/>
                  <a:gd name="T29" fmla="*/ 18 h 35"/>
                  <a:gd name="T30" fmla="*/ 35 w 37"/>
                  <a:gd name="T31" fmla="*/ 22 h 35"/>
                  <a:gd name="T32" fmla="*/ 21 w 37"/>
                  <a:gd name="T33" fmla="*/ 21 h 35"/>
                  <a:gd name="T34" fmla="*/ 34 w 37"/>
                  <a:gd name="T35" fmla="*/ 23 h 35"/>
                  <a:gd name="T36" fmla="*/ 36 w 37"/>
                  <a:gd name="T37" fmla="*/ 27 h 35"/>
                  <a:gd name="T38" fmla="*/ 25 w 37"/>
                  <a:gd name="T39" fmla="*/ 26 h 35"/>
                  <a:gd name="T40" fmla="*/ 31 w 37"/>
                  <a:gd name="T41" fmla="*/ 29 h 35"/>
                  <a:gd name="T42" fmla="*/ 37 w 37"/>
                  <a:gd name="T43" fmla="*/ 31 h 35"/>
                  <a:gd name="T44" fmla="*/ 34 w 37"/>
                  <a:gd name="T45" fmla="*/ 35 h 35"/>
                  <a:gd name="T46" fmla="*/ 21 w 37"/>
                  <a:gd name="T47" fmla="*/ 28 h 35"/>
                  <a:gd name="T48" fmla="*/ 21 w 37"/>
                  <a:gd name="T49" fmla="*/ 35 h 35"/>
                  <a:gd name="T50" fmla="*/ 17 w 37"/>
                  <a:gd name="T51" fmla="*/ 32 h 35"/>
                  <a:gd name="T52" fmla="*/ 9 w 37"/>
                  <a:gd name="T53" fmla="*/ 33 h 35"/>
                  <a:gd name="T54" fmla="*/ 2 w 37"/>
                  <a:gd name="T55" fmla="*/ 33 h 35"/>
                  <a:gd name="T56" fmla="*/ 3 w 37"/>
                  <a:gd name="T57" fmla="*/ 30 h 35"/>
                  <a:gd name="T58" fmla="*/ 11 w 37"/>
                  <a:gd name="T59" fmla="*/ 28 h 35"/>
                  <a:gd name="T60" fmla="*/ 3 w 37"/>
                  <a:gd name="T61" fmla="*/ 26 h 35"/>
                  <a:gd name="T62" fmla="*/ 1 w 37"/>
                  <a:gd name="T63" fmla="*/ 23 h 35"/>
                  <a:gd name="T64" fmla="*/ 17 w 37"/>
                  <a:gd name="T65" fmla="*/ 23 h 35"/>
                  <a:gd name="T66" fmla="*/ 10 w 37"/>
                  <a:gd name="T67" fmla="*/ 21 h 35"/>
                  <a:gd name="T68" fmla="*/ 6 w 37"/>
                  <a:gd name="T69" fmla="*/ 22 h 35"/>
                  <a:gd name="T70" fmla="*/ 6 w 37"/>
                  <a:gd name="T71" fmla="*/ 9 h 35"/>
                  <a:gd name="T72" fmla="*/ 0 w 37"/>
                  <a:gd name="T73" fmla="*/ 9 h 35"/>
                  <a:gd name="T74" fmla="*/ 2 w 37"/>
                  <a:gd name="T75" fmla="*/ 7 h 35"/>
                  <a:gd name="T76" fmla="*/ 9 w 37"/>
                  <a:gd name="T77" fmla="*/ 1 h 35"/>
                  <a:gd name="T78" fmla="*/ 13 w 37"/>
                  <a:gd name="T79" fmla="*/ 1 h 35"/>
                  <a:gd name="T80" fmla="*/ 10 w 37"/>
                  <a:gd name="T81" fmla="*/ 8 h 35"/>
                  <a:gd name="T82" fmla="*/ 17 w 37"/>
                  <a:gd name="T83" fmla="*/ 9 h 35"/>
                  <a:gd name="T84" fmla="*/ 10 w 37"/>
                  <a:gd name="T85" fmla="*/ 14 h 35"/>
                  <a:gd name="T86" fmla="*/ 17 w 37"/>
                  <a:gd name="T87" fmla="*/ 13 h 35"/>
                  <a:gd name="T88" fmla="*/ 10 w 37"/>
                  <a:gd name="T89" fmla="*/ 14 h 35"/>
                  <a:gd name="T90" fmla="*/ 10 w 37"/>
                  <a:gd name="T91" fmla="*/ 18 h 35"/>
                  <a:gd name="T92" fmla="*/ 17 w 37"/>
                  <a:gd name="T93" fmla="*/ 17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7" h="35">
                    <a:moveTo>
                      <a:pt x="13" y="1"/>
                    </a:moveTo>
                    <a:cubicBezTo>
                      <a:pt x="14" y="2"/>
                      <a:pt x="14" y="2"/>
                      <a:pt x="14" y="2"/>
                    </a:cubicBezTo>
                    <a:cubicBezTo>
                      <a:pt x="13" y="3"/>
                      <a:pt x="12" y="4"/>
                      <a:pt x="12" y="5"/>
                    </a:cubicBezTo>
                    <a:cubicBezTo>
                      <a:pt x="18" y="5"/>
                      <a:pt x="18" y="5"/>
                      <a:pt x="18" y="5"/>
                    </a:cubicBezTo>
                    <a:cubicBezTo>
                      <a:pt x="18" y="4"/>
                      <a:pt x="17" y="3"/>
                      <a:pt x="16" y="2"/>
                    </a:cubicBezTo>
                    <a:cubicBezTo>
                      <a:pt x="17" y="1"/>
                      <a:pt x="17" y="1"/>
                      <a:pt x="18" y="1"/>
                    </a:cubicBezTo>
                    <a:cubicBezTo>
                      <a:pt x="18" y="1"/>
                      <a:pt x="19" y="1"/>
                      <a:pt x="20" y="0"/>
                    </a:cubicBezTo>
                    <a:cubicBezTo>
                      <a:pt x="20" y="0"/>
                      <a:pt x="20" y="1"/>
                      <a:pt x="21" y="1"/>
                    </a:cubicBezTo>
                    <a:cubicBezTo>
                      <a:pt x="22" y="3"/>
                      <a:pt x="22" y="3"/>
                      <a:pt x="22" y="3"/>
                    </a:cubicBezTo>
                    <a:cubicBezTo>
                      <a:pt x="23" y="4"/>
                      <a:pt x="23" y="4"/>
                      <a:pt x="23" y="4"/>
                    </a:cubicBezTo>
                    <a:cubicBezTo>
                      <a:pt x="22" y="5"/>
                      <a:pt x="22" y="5"/>
                      <a:pt x="22" y="5"/>
                    </a:cubicBezTo>
                    <a:cubicBezTo>
                      <a:pt x="31" y="5"/>
                      <a:pt x="31" y="5"/>
                      <a:pt x="31" y="5"/>
                    </a:cubicBezTo>
                    <a:cubicBezTo>
                      <a:pt x="34" y="4"/>
                      <a:pt x="34" y="4"/>
                      <a:pt x="34" y="4"/>
                    </a:cubicBezTo>
                    <a:cubicBezTo>
                      <a:pt x="34" y="8"/>
                      <a:pt x="34" y="8"/>
                      <a:pt x="34" y="8"/>
                    </a:cubicBezTo>
                    <a:cubicBezTo>
                      <a:pt x="31" y="8"/>
                      <a:pt x="31" y="8"/>
                      <a:pt x="31" y="8"/>
                    </a:cubicBezTo>
                    <a:cubicBezTo>
                      <a:pt x="22" y="8"/>
                      <a:pt x="22" y="8"/>
                      <a:pt x="22" y="8"/>
                    </a:cubicBezTo>
                    <a:cubicBezTo>
                      <a:pt x="22" y="9"/>
                      <a:pt x="22" y="9"/>
                      <a:pt x="22" y="9"/>
                    </a:cubicBezTo>
                    <a:cubicBezTo>
                      <a:pt x="30" y="9"/>
                      <a:pt x="30" y="9"/>
                      <a:pt x="30" y="9"/>
                    </a:cubicBezTo>
                    <a:cubicBezTo>
                      <a:pt x="33" y="9"/>
                      <a:pt x="33" y="9"/>
                      <a:pt x="33" y="9"/>
                    </a:cubicBezTo>
                    <a:cubicBezTo>
                      <a:pt x="33" y="13"/>
                      <a:pt x="33" y="13"/>
                      <a:pt x="33" y="13"/>
                    </a:cubicBezTo>
                    <a:cubicBezTo>
                      <a:pt x="30" y="13"/>
                      <a:pt x="30" y="13"/>
                      <a:pt x="30" y="13"/>
                    </a:cubicBezTo>
                    <a:cubicBezTo>
                      <a:pt x="22" y="13"/>
                      <a:pt x="22" y="13"/>
                      <a:pt x="22" y="13"/>
                    </a:cubicBezTo>
                    <a:cubicBezTo>
                      <a:pt x="22" y="14"/>
                      <a:pt x="22" y="14"/>
                      <a:pt x="22" y="14"/>
                    </a:cubicBezTo>
                    <a:cubicBezTo>
                      <a:pt x="30" y="14"/>
                      <a:pt x="30" y="14"/>
                      <a:pt x="30" y="14"/>
                    </a:cubicBezTo>
                    <a:cubicBezTo>
                      <a:pt x="33" y="14"/>
                      <a:pt x="33" y="14"/>
                      <a:pt x="33" y="14"/>
                    </a:cubicBezTo>
                    <a:cubicBezTo>
                      <a:pt x="33" y="17"/>
                      <a:pt x="33" y="17"/>
                      <a:pt x="33" y="17"/>
                    </a:cubicBezTo>
                    <a:cubicBezTo>
                      <a:pt x="30" y="17"/>
                      <a:pt x="30" y="17"/>
                      <a:pt x="30" y="17"/>
                    </a:cubicBezTo>
                    <a:cubicBezTo>
                      <a:pt x="22" y="17"/>
                      <a:pt x="22" y="17"/>
                      <a:pt x="22" y="17"/>
                    </a:cubicBezTo>
                    <a:cubicBezTo>
                      <a:pt x="22" y="18"/>
                      <a:pt x="22" y="18"/>
                      <a:pt x="22" y="18"/>
                    </a:cubicBezTo>
                    <a:cubicBezTo>
                      <a:pt x="32" y="18"/>
                      <a:pt x="32" y="18"/>
                      <a:pt x="32" y="18"/>
                    </a:cubicBezTo>
                    <a:cubicBezTo>
                      <a:pt x="35" y="18"/>
                      <a:pt x="35" y="18"/>
                      <a:pt x="35" y="18"/>
                    </a:cubicBezTo>
                    <a:cubicBezTo>
                      <a:pt x="35" y="22"/>
                      <a:pt x="35" y="22"/>
                      <a:pt x="35" y="22"/>
                    </a:cubicBezTo>
                    <a:cubicBezTo>
                      <a:pt x="31" y="21"/>
                      <a:pt x="31" y="21"/>
                      <a:pt x="31" y="21"/>
                    </a:cubicBezTo>
                    <a:cubicBezTo>
                      <a:pt x="21" y="21"/>
                      <a:pt x="21" y="21"/>
                      <a:pt x="21" y="21"/>
                    </a:cubicBezTo>
                    <a:cubicBezTo>
                      <a:pt x="21" y="23"/>
                      <a:pt x="21" y="23"/>
                      <a:pt x="21" y="23"/>
                    </a:cubicBezTo>
                    <a:cubicBezTo>
                      <a:pt x="34" y="23"/>
                      <a:pt x="34" y="23"/>
                      <a:pt x="34" y="23"/>
                    </a:cubicBezTo>
                    <a:cubicBezTo>
                      <a:pt x="36" y="23"/>
                      <a:pt x="36" y="23"/>
                      <a:pt x="36" y="23"/>
                    </a:cubicBezTo>
                    <a:cubicBezTo>
                      <a:pt x="36" y="27"/>
                      <a:pt x="36" y="27"/>
                      <a:pt x="36" y="27"/>
                    </a:cubicBezTo>
                    <a:cubicBezTo>
                      <a:pt x="34" y="26"/>
                      <a:pt x="34" y="26"/>
                      <a:pt x="34" y="26"/>
                    </a:cubicBezTo>
                    <a:cubicBezTo>
                      <a:pt x="25" y="26"/>
                      <a:pt x="25" y="26"/>
                      <a:pt x="25" y="26"/>
                    </a:cubicBezTo>
                    <a:cubicBezTo>
                      <a:pt x="26" y="27"/>
                      <a:pt x="27" y="27"/>
                      <a:pt x="28" y="28"/>
                    </a:cubicBezTo>
                    <a:cubicBezTo>
                      <a:pt x="28" y="28"/>
                      <a:pt x="29" y="29"/>
                      <a:pt x="31" y="29"/>
                    </a:cubicBezTo>
                    <a:cubicBezTo>
                      <a:pt x="33" y="30"/>
                      <a:pt x="34" y="30"/>
                      <a:pt x="35" y="31"/>
                    </a:cubicBezTo>
                    <a:cubicBezTo>
                      <a:pt x="37" y="31"/>
                      <a:pt x="37" y="31"/>
                      <a:pt x="37" y="31"/>
                    </a:cubicBezTo>
                    <a:cubicBezTo>
                      <a:pt x="36" y="31"/>
                      <a:pt x="36" y="32"/>
                      <a:pt x="36" y="32"/>
                    </a:cubicBezTo>
                    <a:cubicBezTo>
                      <a:pt x="35" y="33"/>
                      <a:pt x="35" y="34"/>
                      <a:pt x="34" y="35"/>
                    </a:cubicBezTo>
                    <a:cubicBezTo>
                      <a:pt x="31" y="34"/>
                      <a:pt x="29" y="33"/>
                      <a:pt x="28" y="32"/>
                    </a:cubicBezTo>
                    <a:cubicBezTo>
                      <a:pt x="26" y="31"/>
                      <a:pt x="24" y="30"/>
                      <a:pt x="21" y="28"/>
                    </a:cubicBezTo>
                    <a:cubicBezTo>
                      <a:pt x="21" y="32"/>
                      <a:pt x="21" y="32"/>
                      <a:pt x="21" y="32"/>
                    </a:cubicBezTo>
                    <a:cubicBezTo>
                      <a:pt x="21" y="35"/>
                      <a:pt x="21" y="35"/>
                      <a:pt x="21" y="35"/>
                    </a:cubicBezTo>
                    <a:cubicBezTo>
                      <a:pt x="17" y="35"/>
                      <a:pt x="17" y="35"/>
                      <a:pt x="17" y="35"/>
                    </a:cubicBezTo>
                    <a:cubicBezTo>
                      <a:pt x="17" y="32"/>
                      <a:pt x="17" y="32"/>
                      <a:pt x="17" y="32"/>
                    </a:cubicBezTo>
                    <a:cubicBezTo>
                      <a:pt x="17" y="29"/>
                      <a:pt x="17" y="29"/>
                      <a:pt x="17" y="29"/>
                    </a:cubicBezTo>
                    <a:cubicBezTo>
                      <a:pt x="14" y="31"/>
                      <a:pt x="11" y="32"/>
                      <a:pt x="9" y="33"/>
                    </a:cubicBezTo>
                    <a:cubicBezTo>
                      <a:pt x="8" y="34"/>
                      <a:pt x="5" y="34"/>
                      <a:pt x="3" y="35"/>
                    </a:cubicBezTo>
                    <a:cubicBezTo>
                      <a:pt x="3" y="34"/>
                      <a:pt x="3" y="34"/>
                      <a:pt x="2" y="33"/>
                    </a:cubicBezTo>
                    <a:cubicBezTo>
                      <a:pt x="2" y="33"/>
                      <a:pt x="1" y="32"/>
                      <a:pt x="0" y="31"/>
                    </a:cubicBezTo>
                    <a:cubicBezTo>
                      <a:pt x="1" y="31"/>
                      <a:pt x="2" y="30"/>
                      <a:pt x="3" y="30"/>
                    </a:cubicBezTo>
                    <a:cubicBezTo>
                      <a:pt x="4" y="30"/>
                      <a:pt x="5" y="30"/>
                      <a:pt x="7" y="30"/>
                    </a:cubicBezTo>
                    <a:cubicBezTo>
                      <a:pt x="8" y="29"/>
                      <a:pt x="10" y="28"/>
                      <a:pt x="11" y="28"/>
                    </a:cubicBezTo>
                    <a:cubicBezTo>
                      <a:pt x="13" y="26"/>
                      <a:pt x="13" y="26"/>
                      <a:pt x="13" y="26"/>
                    </a:cubicBezTo>
                    <a:cubicBezTo>
                      <a:pt x="3" y="26"/>
                      <a:pt x="3" y="26"/>
                      <a:pt x="3" y="26"/>
                    </a:cubicBezTo>
                    <a:cubicBezTo>
                      <a:pt x="1" y="27"/>
                      <a:pt x="1" y="27"/>
                      <a:pt x="1" y="27"/>
                    </a:cubicBezTo>
                    <a:cubicBezTo>
                      <a:pt x="1" y="23"/>
                      <a:pt x="1" y="23"/>
                      <a:pt x="1" y="23"/>
                    </a:cubicBezTo>
                    <a:cubicBezTo>
                      <a:pt x="3" y="23"/>
                      <a:pt x="3" y="23"/>
                      <a:pt x="3" y="23"/>
                    </a:cubicBezTo>
                    <a:cubicBezTo>
                      <a:pt x="17" y="23"/>
                      <a:pt x="17" y="23"/>
                      <a:pt x="17" y="23"/>
                    </a:cubicBezTo>
                    <a:cubicBezTo>
                      <a:pt x="17" y="21"/>
                      <a:pt x="17" y="21"/>
                      <a:pt x="17" y="21"/>
                    </a:cubicBezTo>
                    <a:cubicBezTo>
                      <a:pt x="10" y="21"/>
                      <a:pt x="10" y="21"/>
                      <a:pt x="10" y="21"/>
                    </a:cubicBezTo>
                    <a:cubicBezTo>
                      <a:pt x="10" y="22"/>
                      <a:pt x="10" y="22"/>
                      <a:pt x="10" y="22"/>
                    </a:cubicBezTo>
                    <a:cubicBezTo>
                      <a:pt x="6" y="22"/>
                      <a:pt x="6" y="22"/>
                      <a:pt x="6" y="22"/>
                    </a:cubicBezTo>
                    <a:cubicBezTo>
                      <a:pt x="6" y="19"/>
                      <a:pt x="6" y="19"/>
                      <a:pt x="6" y="19"/>
                    </a:cubicBezTo>
                    <a:cubicBezTo>
                      <a:pt x="6" y="9"/>
                      <a:pt x="6" y="9"/>
                      <a:pt x="6" y="9"/>
                    </a:cubicBezTo>
                    <a:cubicBezTo>
                      <a:pt x="5" y="10"/>
                      <a:pt x="3" y="11"/>
                      <a:pt x="2" y="12"/>
                    </a:cubicBezTo>
                    <a:cubicBezTo>
                      <a:pt x="1" y="11"/>
                      <a:pt x="1" y="10"/>
                      <a:pt x="0" y="9"/>
                    </a:cubicBezTo>
                    <a:cubicBezTo>
                      <a:pt x="0" y="8"/>
                      <a:pt x="0" y="8"/>
                      <a:pt x="0" y="8"/>
                    </a:cubicBezTo>
                    <a:cubicBezTo>
                      <a:pt x="0" y="8"/>
                      <a:pt x="1" y="8"/>
                      <a:pt x="2" y="7"/>
                    </a:cubicBezTo>
                    <a:cubicBezTo>
                      <a:pt x="2" y="7"/>
                      <a:pt x="3" y="6"/>
                      <a:pt x="5" y="5"/>
                    </a:cubicBezTo>
                    <a:cubicBezTo>
                      <a:pt x="7" y="3"/>
                      <a:pt x="8" y="2"/>
                      <a:pt x="9" y="1"/>
                    </a:cubicBezTo>
                    <a:cubicBezTo>
                      <a:pt x="10" y="0"/>
                      <a:pt x="10" y="0"/>
                      <a:pt x="10" y="0"/>
                    </a:cubicBezTo>
                    <a:cubicBezTo>
                      <a:pt x="11" y="1"/>
                      <a:pt x="12" y="1"/>
                      <a:pt x="13" y="1"/>
                    </a:cubicBezTo>
                    <a:close/>
                    <a:moveTo>
                      <a:pt x="17" y="8"/>
                    </a:moveTo>
                    <a:cubicBezTo>
                      <a:pt x="10" y="8"/>
                      <a:pt x="10" y="8"/>
                      <a:pt x="10" y="8"/>
                    </a:cubicBezTo>
                    <a:cubicBezTo>
                      <a:pt x="10" y="9"/>
                      <a:pt x="10" y="9"/>
                      <a:pt x="10" y="9"/>
                    </a:cubicBezTo>
                    <a:cubicBezTo>
                      <a:pt x="17" y="9"/>
                      <a:pt x="17" y="9"/>
                      <a:pt x="17" y="9"/>
                    </a:cubicBezTo>
                    <a:lnTo>
                      <a:pt x="17" y="8"/>
                    </a:lnTo>
                    <a:close/>
                    <a:moveTo>
                      <a:pt x="10" y="14"/>
                    </a:moveTo>
                    <a:cubicBezTo>
                      <a:pt x="17" y="14"/>
                      <a:pt x="17" y="14"/>
                      <a:pt x="17" y="14"/>
                    </a:cubicBezTo>
                    <a:cubicBezTo>
                      <a:pt x="17" y="13"/>
                      <a:pt x="17" y="13"/>
                      <a:pt x="17" y="13"/>
                    </a:cubicBezTo>
                    <a:cubicBezTo>
                      <a:pt x="10" y="13"/>
                      <a:pt x="10" y="13"/>
                      <a:pt x="10" y="13"/>
                    </a:cubicBezTo>
                    <a:lnTo>
                      <a:pt x="10" y="14"/>
                    </a:lnTo>
                    <a:close/>
                    <a:moveTo>
                      <a:pt x="10" y="17"/>
                    </a:moveTo>
                    <a:cubicBezTo>
                      <a:pt x="10" y="18"/>
                      <a:pt x="10" y="18"/>
                      <a:pt x="10" y="18"/>
                    </a:cubicBezTo>
                    <a:cubicBezTo>
                      <a:pt x="17" y="18"/>
                      <a:pt x="17" y="18"/>
                      <a:pt x="17" y="18"/>
                    </a:cubicBezTo>
                    <a:cubicBezTo>
                      <a:pt x="17" y="17"/>
                      <a:pt x="17" y="17"/>
                      <a:pt x="17" y="17"/>
                    </a:cubicBezTo>
                    <a:lnTo>
                      <a:pt x="10" y="17"/>
                    </a:lnTo>
                    <a:close/>
                  </a:path>
                </a:pathLst>
              </a:custGeom>
              <a:solidFill>
                <a:srgbClr val="007F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54" name="Freeform 653"/>
              <p:cNvSpPr>
                <a:spLocks noEditPoints="1"/>
              </p:cNvSpPr>
              <p:nvPr/>
            </p:nvSpPr>
            <p:spPr bwMode="auto">
              <a:xfrm>
                <a:off x="5529263" y="2420937"/>
                <a:ext cx="123825" cy="120650"/>
              </a:xfrm>
              <a:custGeom>
                <a:avLst/>
                <a:gdLst>
                  <a:gd name="T0" fmla="*/ 0 w 33"/>
                  <a:gd name="T1" fmla="*/ 0 h 32"/>
                  <a:gd name="T2" fmla="*/ 4 w 33"/>
                  <a:gd name="T3" fmla="*/ 0 h 32"/>
                  <a:gd name="T4" fmla="*/ 30 w 33"/>
                  <a:gd name="T5" fmla="*/ 0 h 32"/>
                  <a:gd name="T6" fmla="*/ 33 w 33"/>
                  <a:gd name="T7" fmla="*/ 0 h 32"/>
                  <a:gd name="T8" fmla="*/ 33 w 33"/>
                  <a:gd name="T9" fmla="*/ 4 h 32"/>
                  <a:gd name="T10" fmla="*/ 33 w 33"/>
                  <a:gd name="T11" fmla="*/ 28 h 32"/>
                  <a:gd name="T12" fmla="*/ 33 w 33"/>
                  <a:gd name="T13" fmla="*/ 32 h 32"/>
                  <a:gd name="T14" fmla="*/ 29 w 33"/>
                  <a:gd name="T15" fmla="*/ 32 h 32"/>
                  <a:gd name="T16" fmla="*/ 29 w 33"/>
                  <a:gd name="T17" fmla="*/ 32 h 32"/>
                  <a:gd name="T18" fmla="*/ 5 w 33"/>
                  <a:gd name="T19" fmla="*/ 32 h 32"/>
                  <a:gd name="T20" fmla="*/ 5 w 33"/>
                  <a:gd name="T21" fmla="*/ 32 h 32"/>
                  <a:gd name="T22" fmla="*/ 0 w 33"/>
                  <a:gd name="T23" fmla="*/ 32 h 32"/>
                  <a:gd name="T24" fmla="*/ 0 w 33"/>
                  <a:gd name="T25" fmla="*/ 28 h 32"/>
                  <a:gd name="T26" fmla="*/ 0 w 33"/>
                  <a:gd name="T27" fmla="*/ 4 h 32"/>
                  <a:gd name="T28" fmla="*/ 0 w 33"/>
                  <a:gd name="T29" fmla="*/ 0 h 32"/>
                  <a:gd name="T30" fmla="*/ 5 w 33"/>
                  <a:gd name="T31" fmla="*/ 28 h 32"/>
                  <a:gd name="T32" fmla="*/ 29 w 33"/>
                  <a:gd name="T33" fmla="*/ 28 h 32"/>
                  <a:gd name="T34" fmla="*/ 29 w 33"/>
                  <a:gd name="T35" fmla="*/ 4 h 32"/>
                  <a:gd name="T36" fmla="*/ 5 w 33"/>
                  <a:gd name="T37" fmla="*/ 4 h 32"/>
                  <a:gd name="T38" fmla="*/ 5 w 33"/>
                  <a:gd name="T39" fmla="*/ 28 h 32"/>
                  <a:gd name="T40" fmla="*/ 9 w 33"/>
                  <a:gd name="T41" fmla="*/ 19 h 32"/>
                  <a:gd name="T42" fmla="*/ 13 w 33"/>
                  <a:gd name="T43" fmla="*/ 13 h 32"/>
                  <a:gd name="T44" fmla="*/ 10 w 33"/>
                  <a:gd name="T45" fmla="*/ 13 h 32"/>
                  <a:gd name="T46" fmla="*/ 6 w 33"/>
                  <a:gd name="T47" fmla="*/ 13 h 32"/>
                  <a:gd name="T48" fmla="*/ 6 w 33"/>
                  <a:gd name="T49" fmla="*/ 9 h 32"/>
                  <a:gd name="T50" fmla="*/ 10 w 33"/>
                  <a:gd name="T51" fmla="*/ 9 h 32"/>
                  <a:gd name="T52" fmla="*/ 17 w 33"/>
                  <a:gd name="T53" fmla="*/ 9 h 32"/>
                  <a:gd name="T54" fmla="*/ 17 w 33"/>
                  <a:gd name="T55" fmla="*/ 8 h 32"/>
                  <a:gd name="T56" fmla="*/ 17 w 33"/>
                  <a:gd name="T57" fmla="*/ 5 h 32"/>
                  <a:gd name="T58" fmla="*/ 22 w 33"/>
                  <a:gd name="T59" fmla="*/ 5 h 32"/>
                  <a:gd name="T60" fmla="*/ 22 w 33"/>
                  <a:gd name="T61" fmla="*/ 8 h 32"/>
                  <a:gd name="T62" fmla="*/ 22 w 33"/>
                  <a:gd name="T63" fmla="*/ 9 h 32"/>
                  <a:gd name="T64" fmla="*/ 24 w 33"/>
                  <a:gd name="T65" fmla="*/ 9 h 32"/>
                  <a:gd name="T66" fmla="*/ 28 w 33"/>
                  <a:gd name="T67" fmla="*/ 9 h 32"/>
                  <a:gd name="T68" fmla="*/ 28 w 33"/>
                  <a:gd name="T69" fmla="*/ 13 h 32"/>
                  <a:gd name="T70" fmla="*/ 24 w 33"/>
                  <a:gd name="T71" fmla="*/ 13 h 32"/>
                  <a:gd name="T72" fmla="*/ 22 w 33"/>
                  <a:gd name="T73" fmla="*/ 13 h 32"/>
                  <a:gd name="T74" fmla="*/ 22 w 33"/>
                  <a:gd name="T75" fmla="*/ 24 h 32"/>
                  <a:gd name="T76" fmla="*/ 21 w 33"/>
                  <a:gd name="T77" fmla="*/ 26 h 32"/>
                  <a:gd name="T78" fmla="*/ 19 w 33"/>
                  <a:gd name="T79" fmla="*/ 27 h 32"/>
                  <a:gd name="T80" fmla="*/ 14 w 33"/>
                  <a:gd name="T81" fmla="*/ 27 h 32"/>
                  <a:gd name="T82" fmla="*/ 14 w 33"/>
                  <a:gd name="T83" fmla="*/ 26 h 32"/>
                  <a:gd name="T84" fmla="*/ 14 w 33"/>
                  <a:gd name="T85" fmla="*/ 25 h 32"/>
                  <a:gd name="T86" fmla="*/ 14 w 33"/>
                  <a:gd name="T87" fmla="*/ 23 h 32"/>
                  <a:gd name="T88" fmla="*/ 13 w 33"/>
                  <a:gd name="T89" fmla="*/ 23 h 32"/>
                  <a:gd name="T90" fmla="*/ 16 w 33"/>
                  <a:gd name="T91" fmla="*/ 23 h 32"/>
                  <a:gd name="T92" fmla="*/ 17 w 33"/>
                  <a:gd name="T93" fmla="*/ 22 h 32"/>
                  <a:gd name="T94" fmla="*/ 17 w 33"/>
                  <a:gd name="T95" fmla="*/ 15 h 32"/>
                  <a:gd name="T96" fmla="*/ 13 w 33"/>
                  <a:gd name="T97" fmla="*/ 21 h 32"/>
                  <a:gd name="T98" fmla="*/ 8 w 33"/>
                  <a:gd name="T99" fmla="*/ 25 h 32"/>
                  <a:gd name="T100" fmla="*/ 7 w 33"/>
                  <a:gd name="T101" fmla="*/ 23 h 32"/>
                  <a:gd name="T102" fmla="*/ 5 w 33"/>
                  <a:gd name="T103" fmla="*/ 22 h 32"/>
                  <a:gd name="T104" fmla="*/ 9 w 33"/>
                  <a:gd name="T105" fmla="*/ 19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3" h="32">
                    <a:moveTo>
                      <a:pt x="0" y="0"/>
                    </a:moveTo>
                    <a:cubicBezTo>
                      <a:pt x="4" y="0"/>
                      <a:pt x="4" y="0"/>
                      <a:pt x="4" y="0"/>
                    </a:cubicBezTo>
                    <a:cubicBezTo>
                      <a:pt x="30" y="0"/>
                      <a:pt x="30" y="0"/>
                      <a:pt x="30" y="0"/>
                    </a:cubicBezTo>
                    <a:cubicBezTo>
                      <a:pt x="33" y="0"/>
                      <a:pt x="33" y="0"/>
                      <a:pt x="33" y="0"/>
                    </a:cubicBezTo>
                    <a:cubicBezTo>
                      <a:pt x="33" y="4"/>
                      <a:pt x="33" y="4"/>
                      <a:pt x="33" y="4"/>
                    </a:cubicBezTo>
                    <a:cubicBezTo>
                      <a:pt x="33" y="28"/>
                      <a:pt x="33" y="28"/>
                      <a:pt x="33" y="28"/>
                    </a:cubicBezTo>
                    <a:cubicBezTo>
                      <a:pt x="33" y="32"/>
                      <a:pt x="33" y="32"/>
                      <a:pt x="33" y="32"/>
                    </a:cubicBezTo>
                    <a:cubicBezTo>
                      <a:pt x="29" y="32"/>
                      <a:pt x="29" y="32"/>
                      <a:pt x="29" y="32"/>
                    </a:cubicBezTo>
                    <a:cubicBezTo>
                      <a:pt x="29" y="32"/>
                      <a:pt x="29" y="32"/>
                      <a:pt x="29" y="32"/>
                    </a:cubicBezTo>
                    <a:cubicBezTo>
                      <a:pt x="5" y="32"/>
                      <a:pt x="5" y="32"/>
                      <a:pt x="5" y="32"/>
                    </a:cubicBezTo>
                    <a:cubicBezTo>
                      <a:pt x="5" y="32"/>
                      <a:pt x="5" y="32"/>
                      <a:pt x="5" y="32"/>
                    </a:cubicBezTo>
                    <a:cubicBezTo>
                      <a:pt x="0" y="32"/>
                      <a:pt x="0" y="32"/>
                      <a:pt x="0" y="32"/>
                    </a:cubicBezTo>
                    <a:cubicBezTo>
                      <a:pt x="0" y="28"/>
                      <a:pt x="0" y="28"/>
                      <a:pt x="0" y="28"/>
                    </a:cubicBezTo>
                    <a:cubicBezTo>
                      <a:pt x="0" y="4"/>
                      <a:pt x="0" y="4"/>
                      <a:pt x="0" y="4"/>
                    </a:cubicBezTo>
                    <a:lnTo>
                      <a:pt x="0" y="0"/>
                    </a:lnTo>
                    <a:close/>
                    <a:moveTo>
                      <a:pt x="5" y="28"/>
                    </a:moveTo>
                    <a:cubicBezTo>
                      <a:pt x="29" y="28"/>
                      <a:pt x="29" y="28"/>
                      <a:pt x="29" y="28"/>
                    </a:cubicBezTo>
                    <a:cubicBezTo>
                      <a:pt x="29" y="4"/>
                      <a:pt x="29" y="4"/>
                      <a:pt x="29" y="4"/>
                    </a:cubicBezTo>
                    <a:cubicBezTo>
                      <a:pt x="5" y="4"/>
                      <a:pt x="5" y="4"/>
                      <a:pt x="5" y="4"/>
                    </a:cubicBezTo>
                    <a:lnTo>
                      <a:pt x="5" y="28"/>
                    </a:lnTo>
                    <a:close/>
                    <a:moveTo>
                      <a:pt x="9" y="19"/>
                    </a:moveTo>
                    <a:cubicBezTo>
                      <a:pt x="10" y="18"/>
                      <a:pt x="12" y="16"/>
                      <a:pt x="13" y="13"/>
                    </a:cubicBezTo>
                    <a:cubicBezTo>
                      <a:pt x="10" y="13"/>
                      <a:pt x="10" y="13"/>
                      <a:pt x="10" y="13"/>
                    </a:cubicBezTo>
                    <a:cubicBezTo>
                      <a:pt x="6" y="13"/>
                      <a:pt x="6" y="13"/>
                      <a:pt x="6" y="13"/>
                    </a:cubicBezTo>
                    <a:cubicBezTo>
                      <a:pt x="6" y="9"/>
                      <a:pt x="6" y="9"/>
                      <a:pt x="6" y="9"/>
                    </a:cubicBezTo>
                    <a:cubicBezTo>
                      <a:pt x="10" y="9"/>
                      <a:pt x="10" y="9"/>
                      <a:pt x="10" y="9"/>
                    </a:cubicBezTo>
                    <a:cubicBezTo>
                      <a:pt x="17" y="9"/>
                      <a:pt x="17" y="9"/>
                      <a:pt x="17" y="9"/>
                    </a:cubicBezTo>
                    <a:cubicBezTo>
                      <a:pt x="17" y="8"/>
                      <a:pt x="17" y="8"/>
                      <a:pt x="17" y="8"/>
                    </a:cubicBezTo>
                    <a:cubicBezTo>
                      <a:pt x="17" y="5"/>
                      <a:pt x="17" y="5"/>
                      <a:pt x="17" y="5"/>
                    </a:cubicBezTo>
                    <a:cubicBezTo>
                      <a:pt x="22" y="5"/>
                      <a:pt x="22" y="5"/>
                      <a:pt x="22" y="5"/>
                    </a:cubicBezTo>
                    <a:cubicBezTo>
                      <a:pt x="22" y="8"/>
                      <a:pt x="22" y="8"/>
                      <a:pt x="22" y="8"/>
                    </a:cubicBezTo>
                    <a:cubicBezTo>
                      <a:pt x="22" y="9"/>
                      <a:pt x="22" y="9"/>
                      <a:pt x="22" y="9"/>
                    </a:cubicBezTo>
                    <a:cubicBezTo>
                      <a:pt x="24" y="9"/>
                      <a:pt x="24" y="9"/>
                      <a:pt x="24" y="9"/>
                    </a:cubicBezTo>
                    <a:cubicBezTo>
                      <a:pt x="28" y="9"/>
                      <a:pt x="28" y="9"/>
                      <a:pt x="28" y="9"/>
                    </a:cubicBezTo>
                    <a:cubicBezTo>
                      <a:pt x="28" y="13"/>
                      <a:pt x="28" y="13"/>
                      <a:pt x="28" y="13"/>
                    </a:cubicBezTo>
                    <a:cubicBezTo>
                      <a:pt x="24" y="13"/>
                      <a:pt x="24" y="13"/>
                      <a:pt x="24" y="13"/>
                    </a:cubicBezTo>
                    <a:cubicBezTo>
                      <a:pt x="22" y="13"/>
                      <a:pt x="22" y="13"/>
                      <a:pt x="22" y="13"/>
                    </a:cubicBezTo>
                    <a:cubicBezTo>
                      <a:pt x="22" y="24"/>
                      <a:pt x="22" y="24"/>
                      <a:pt x="22" y="24"/>
                    </a:cubicBezTo>
                    <a:cubicBezTo>
                      <a:pt x="22" y="25"/>
                      <a:pt x="22" y="25"/>
                      <a:pt x="21" y="26"/>
                    </a:cubicBezTo>
                    <a:cubicBezTo>
                      <a:pt x="21" y="26"/>
                      <a:pt x="20" y="26"/>
                      <a:pt x="19" y="27"/>
                    </a:cubicBezTo>
                    <a:cubicBezTo>
                      <a:pt x="18" y="27"/>
                      <a:pt x="16" y="27"/>
                      <a:pt x="14" y="27"/>
                    </a:cubicBezTo>
                    <a:cubicBezTo>
                      <a:pt x="14" y="26"/>
                      <a:pt x="14" y="26"/>
                      <a:pt x="14" y="26"/>
                    </a:cubicBezTo>
                    <a:cubicBezTo>
                      <a:pt x="14" y="26"/>
                      <a:pt x="14" y="25"/>
                      <a:pt x="14" y="25"/>
                    </a:cubicBezTo>
                    <a:cubicBezTo>
                      <a:pt x="14" y="24"/>
                      <a:pt x="14" y="24"/>
                      <a:pt x="14" y="23"/>
                    </a:cubicBezTo>
                    <a:cubicBezTo>
                      <a:pt x="13" y="23"/>
                      <a:pt x="13" y="23"/>
                      <a:pt x="13" y="23"/>
                    </a:cubicBezTo>
                    <a:cubicBezTo>
                      <a:pt x="14" y="23"/>
                      <a:pt x="15" y="23"/>
                      <a:pt x="16" y="23"/>
                    </a:cubicBezTo>
                    <a:cubicBezTo>
                      <a:pt x="17" y="23"/>
                      <a:pt x="17" y="23"/>
                      <a:pt x="17" y="22"/>
                    </a:cubicBezTo>
                    <a:cubicBezTo>
                      <a:pt x="17" y="15"/>
                      <a:pt x="17" y="15"/>
                      <a:pt x="17" y="15"/>
                    </a:cubicBezTo>
                    <a:cubicBezTo>
                      <a:pt x="16" y="17"/>
                      <a:pt x="15" y="19"/>
                      <a:pt x="13" y="21"/>
                    </a:cubicBezTo>
                    <a:cubicBezTo>
                      <a:pt x="12" y="23"/>
                      <a:pt x="10" y="24"/>
                      <a:pt x="8" y="25"/>
                    </a:cubicBezTo>
                    <a:cubicBezTo>
                      <a:pt x="8" y="24"/>
                      <a:pt x="7" y="24"/>
                      <a:pt x="7" y="23"/>
                    </a:cubicBezTo>
                    <a:cubicBezTo>
                      <a:pt x="5" y="22"/>
                      <a:pt x="5" y="22"/>
                      <a:pt x="5" y="22"/>
                    </a:cubicBezTo>
                    <a:cubicBezTo>
                      <a:pt x="7" y="21"/>
                      <a:pt x="8" y="20"/>
                      <a:pt x="9" y="19"/>
                    </a:cubicBezTo>
                    <a:close/>
                  </a:path>
                </a:pathLst>
              </a:custGeom>
              <a:solidFill>
                <a:srgbClr val="007F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55" name="Rectangle 654"/>
              <p:cNvSpPr>
                <a:spLocks noChangeArrowheads="1"/>
              </p:cNvSpPr>
              <p:nvPr/>
            </p:nvSpPr>
            <p:spPr bwMode="auto">
              <a:xfrm>
                <a:off x="5084763" y="2552700"/>
                <a:ext cx="601663" cy="14288"/>
              </a:xfrm>
              <a:prstGeom prst="rect">
                <a:avLst/>
              </a:prstGeom>
              <a:solidFill>
                <a:srgbClr val="007F4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56" name="Rectangle 655"/>
              <p:cNvSpPr>
                <a:spLocks noChangeArrowheads="1"/>
              </p:cNvSpPr>
              <p:nvPr/>
            </p:nvSpPr>
            <p:spPr bwMode="auto">
              <a:xfrm>
                <a:off x="5084763" y="2657475"/>
                <a:ext cx="601663" cy="14288"/>
              </a:xfrm>
              <a:prstGeom prst="rect">
                <a:avLst/>
              </a:prstGeom>
              <a:solidFill>
                <a:srgbClr val="007F4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57" name="Freeform 656"/>
              <p:cNvSpPr>
                <a:spLocks/>
              </p:cNvSpPr>
              <p:nvPr/>
            </p:nvSpPr>
            <p:spPr bwMode="auto">
              <a:xfrm>
                <a:off x="5145088" y="2582862"/>
                <a:ext cx="49213" cy="63500"/>
              </a:xfrm>
              <a:custGeom>
                <a:avLst/>
                <a:gdLst>
                  <a:gd name="T0" fmla="*/ 13 w 13"/>
                  <a:gd name="T1" fmla="*/ 15 h 17"/>
                  <a:gd name="T2" fmla="*/ 10 w 13"/>
                  <a:gd name="T3" fmla="*/ 16 h 17"/>
                  <a:gd name="T4" fmla="*/ 7 w 13"/>
                  <a:gd name="T5" fmla="*/ 17 h 17"/>
                  <a:gd name="T6" fmla="*/ 5 w 13"/>
                  <a:gd name="T7" fmla="*/ 16 h 17"/>
                  <a:gd name="T8" fmla="*/ 3 w 13"/>
                  <a:gd name="T9" fmla="*/ 15 h 17"/>
                  <a:gd name="T10" fmla="*/ 1 w 13"/>
                  <a:gd name="T11" fmla="*/ 12 h 17"/>
                  <a:gd name="T12" fmla="*/ 0 w 13"/>
                  <a:gd name="T13" fmla="*/ 8 h 17"/>
                  <a:gd name="T14" fmla="*/ 1 w 13"/>
                  <a:gd name="T15" fmla="*/ 5 h 17"/>
                  <a:gd name="T16" fmla="*/ 2 w 13"/>
                  <a:gd name="T17" fmla="*/ 2 h 17"/>
                  <a:gd name="T18" fmla="*/ 4 w 13"/>
                  <a:gd name="T19" fmla="*/ 0 h 17"/>
                  <a:gd name="T20" fmla="*/ 7 w 13"/>
                  <a:gd name="T21" fmla="*/ 0 h 17"/>
                  <a:gd name="T22" fmla="*/ 9 w 13"/>
                  <a:gd name="T23" fmla="*/ 0 h 17"/>
                  <a:gd name="T24" fmla="*/ 10 w 13"/>
                  <a:gd name="T25" fmla="*/ 1 h 17"/>
                  <a:gd name="T26" fmla="*/ 10 w 13"/>
                  <a:gd name="T27" fmla="*/ 1 h 17"/>
                  <a:gd name="T28" fmla="*/ 10 w 13"/>
                  <a:gd name="T29" fmla="*/ 1 h 17"/>
                  <a:gd name="T30" fmla="*/ 10 w 13"/>
                  <a:gd name="T31" fmla="*/ 1 h 17"/>
                  <a:gd name="T32" fmla="*/ 11 w 13"/>
                  <a:gd name="T33" fmla="*/ 1 h 17"/>
                  <a:gd name="T34" fmla="*/ 11 w 13"/>
                  <a:gd name="T35" fmla="*/ 1 h 17"/>
                  <a:gd name="T36" fmla="*/ 11 w 13"/>
                  <a:gd name="T37" fmla="*/ 1 h 17"/>
                  <a:gd name="T38" fmla="*/ 11 w 13"/>
                  <a:gd name="T39" fmla="*/ 5 h 17"/>
                  <a:gd name="T40" fmla="*/ 11 w 13"/>
                  <a:gd name="T41" fmla="*/ 5 h 17"/>
                  <a:gd name="T42" fmla="*/ 10 w 13"/>
                  <a:gd name="T43" fmla="*/ 4 h 17"/>
                  <a:gd name="T44" fmla="*/ 10 w 13"/>
                  <a:gd name="T45" fmla="*/ 4 h 17"/>
                  <a:gd name="T46" fmla="*/ 8 w 13"/>
                  <a:gd name="T47" fmla="*/ 2 h 17"/>
                  <a:gd name="T48" fmla="*/ 7 w 13"/>
                  <a:gd name="T49" fmla="*/ 1 h 17"/>
                  <a:gd name="T50" fmla="*/ 4 w 13"/>
                  <a:gd name="T51" fmla="*/ 3 h 17"/>
                  <a:gd name="T52" fmla="*/ 3 w 13"/>
                  <a:gd name="T53" fmla="*/ 8 h 17"/>
                  <a:gd name="T54" fmla="*/ 4 w 13"/>
                  <a:gd name="T55" fmla="*/ 13 h 17"/>
                  <a:gd name="T56" fmla="*/ 7 w 13"/>
                  <a:gd name="T57" fmla="*/ 15 h 17"/>
                  <a:gd name="T58" fmla="*/ 9 w 13"/>
                  <a:gd name="T59" fmla="*/ 14 h 17"/>
                  <a:gd name="T60" fmla="*/ 10 w 13"/>
                  <a:gd name="T61" fmla="*/ 12 h 17"/>
                  <a:gd name="T62" fmla="*/ 10 w 13"/>
                  <a:gd name="T63" fmla="*/ 12 h 17"/>
                  <a:gd name="T64" fmla="*/ 9 w 13"/>
                  <a:gd name="T65" fmla="*/ 11 h 17"/>
                  <a:gd name="T66" fmla="*/ 9 w 13"/>
                  <a:gd name="T67" fmla="*/ 11 h 17"/>
                  <a:gd name="T68" fmla="*/ 9 w 13"/>
                  <a:gd name="T69" fmla="*/ 11 h 17"/>
                  <a:gd name="T70" fmla="*/ 8 w 13"/>
                  <a:gd name="T71" fmla="*/ 11 h 17"/>
                  <a:gd name="T72" fmla="*/ 8 w 13"/>
                  <a:gd name="T73" fmla="*/ 10 h 17"/>
                  <a:gd name="T74" fmla="*/ 8 w 13"/>
                  <a:gd name="T75" fmla="*/ 9 h 17"/>
                  <a:gd name="T76" fmla="*/ 12 w 13"/>
                  <a:gd name="T77" fmla="*/ 9 h 17"/>
                  <a:gd name="T78" fmla="*/ 12 w 13"/>
                  <a:gd name="T79" fmla="*/ 10 h 17"/>
                  <a:gd name="T80" fmla="*/ 12 w 13"/>
                  <a:gd name="T81" fmla="*/ 11 h 17"/>
                  <a:gd name="T82" fmla="*/ 12 w 13"/>
                  <a:gd name="T83" fmla="*/ 13 h 17"/>
                  <a:gd name="T84" fmla="*/ 13 w 13"/>
                  <a:gd name="T85" fmla="*/ 14 h 17"/>
                  <a:gd name="T86" fmla="*/ 13 w 13"/>
                  <a:gd name="T87" fmla="*/ 14 h 17"/>
                  <a:gd name="T88" fmla="*/ 13 w 13"/>
                  <a:gd name="T89" fmla="*/ 14 h 17"/>
                  <a:gd name="T90" fmla="*/ 13 w 13"/>
                  <a:gd name="T91" fmla="*/ 14 h 17"/>
                  <a:gd name="T92" fmla="*/ 13 w 13"/>
                  <a:gd name="T93" fmla="*/ 15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3" h="17">
                    <a:moveTo>
                      <a:pt x="13" y="15"/>
                    </a:moveTo>
                    <a:cubicBezTo>
                      <a:pt x="12" y="16"/>
                      <a:pt x="11" y="16"/>
                      <a:pt x="10" y="16"/>
                    </a:cubicBezTo>
                    <a:cubicBezTo>
                      <a:pt x="9" y="17"/>
                      <a:pt x="8" y="17"/>
                      <a:pt x="7" y="17"/>
                    </a:cubicBezTo>
                    <a:cubicBezTo>
                      <a:pt x="6" y="17"/>
                      <a:pt x="5" y="17"/>
                      <a:pt x="5" y="16"/>
                    </a:cubicBezTo>
                    <a:cubicBezTo>
                      <a:pt x="4" y="16"/>
                      <a:pt x="3" y="15"/>
                      <a:pt x="3" y="15"/>
                    </a:cubicBezTo>
                    <a:cubicBezTo>
                      <a:pt x="2" y="14"/>
                      <a:pt x="1" y="13"/>
                      <a:pt x="1" y="12"/>
                    </a:cubicBezTo>
                    <a:cubicBezTo>
                      <a:pt x="0" y="11"/>
                      <a:pt x="0" y="9"/>
                      <a:pt x="0" y="8"/>
                    </a:cubicBezTo>
                    <a:cubicBezTo>
                      <a:pt x="0" y="7"/>
                      <a:pt x="0" y="6"/>
                      <a:pt x="1" y="5"/>
                    </a:cubicBezTo>
                    <a:cubicBezTo>
                      <a:pt x="1" y="4"/>
                      <a:pt x="1" y="3"/>
                      <a:pt x="2" y="2"/>
                    </a:cubicBezTo>
                    <a:cubicBezTo>
                      <a:pt x="3" y="1"/>
                      <a:pt x="3" y="1"/>
                      <a:pt x="4" y="0"/>
                    </a:cubicBezTo>
                    <a:cubicBezTo>
                      <a:pt x="5" y="0"/>
                      <a:pt x="6" y="0"/>
                      <a:pt x="7" y="0"/>
                    </a:cubicBezTo>
                    <a:cubicBezTo>
                      <a:pt x="7" y="0"/>
                      <a:pt x="8" y="0"/>
                      <a:pt x="9" y="0"/>
                    </a:cubicBezTo>
                    <a:cubicBezTo>
                      <a:pt x="9" y="1"/>
                      <a:pt x="10" y="1"/>
                      <a:pt x="10" y="1"/>
                    </a:cubicBezTo>
                    <a:cubicBezTo>
                      <a:pt x="10" y="1"/>
                      <a:pt x="10" y="1"/>
                      <a:pt x="10" y="1"/>
                    </a:cubicBezTo>
                    <a:cubicBezTo>
                      <a:pt x="10" y="1"/>
                      <a:pt x="10" y="1"/>
                      <a:pt x="10" y="1"/>
                    </a:cubicBezTo>
                    <a:cubicBezTo>
                      <a:pt x="10" y="1"/>
                      <a:pt x="10" y="1"/>
                      <a:pt x="10" y="1"/>
                    </a:cubicBezTo>
                    <a:cubicBezTo>
                      <a:pt x="11" y="1"/>
                      <a:pt x="11" y="1"/>
                      <a:pt x="11" y="1"/>
                    </a:cubicBezTo>
                    <a:cubicBezTo>
                      <a:pt x="11" y="1"/>
                      <a:pt x="11" y="1"/>
                      <a:pt x="11" y="1"/>
                    </a:cubicBezTo>
                    <a:cubicBezTo>
                      <a:pt x="11" y="1"/>
                      <a:pt x="11" y="1"/>
                      <a:pt x="11" y="1"/>
                    </a:cubicBezTo>
                    <a:cubicBezTo>
                      <a:pt x="11" y="5"/>
                      <a:pt x="11" y="5"/>
                      <a:pt x="11" y="5"/>
                    </a:cubicBezTo>
                    <a:cubicBezTo>
                      <a:pt x="11" y="5"/>
                      <a:pt x="11" y="5"/>
                      <a:pt x="11" y="5"/>
                    </a:cubicBezTo>
                    <a:cubicBezTo>
                      <a:pt x="10" y="5"/>
                      <a:pt x="10" y="5"/>
                      <a:pt x="10" y="4"/>
                    </a:cubicBezTo>
                    <a:cubicBezTo>
                      <a:pt x="10" y="4"/>
                      <a:pt x="10" y="4"/>
                      <a:pt x="10" y="4"/>
                    </a:cubicBezTo>
                    <a:cubicBezTo>
                      <a:pt x="9" y="3"/>
                      <a:pt x="9" y="3"/>
                      <a:pt x="8" y="2"/>
                    </a:cubicBezTo>
                    <a:cubicBezTo>
                      <a:pt x="8" y="2"/>
                      <a:pt x="7" y="1"/>
                      <a:pt x="7" y="1"/>
                    </a:cubicBezTo>
                    <a:cubicBezTo>
                      <a:pt x="6" y="1"/>
                      <a:pt x="5" y="2"/>
                      <a:pt x="4" y="3"/>
                    </a:cubicBezTo>
                    <a:cubicBezTo>
                      <a:pt x="3" y="4"/>
                      <a:pt x="3" y="6"/>
                      <a:pt x="3" y="8"/>
                    </a:cubicBezTo>
                    <a:cubicBezTo>
                      <a:pt x="3" y="10"/>
                      <a:pt x="3" y="12"/>
                      <a:pt x="4" y="13"/>
                    </a:cubicBezTo>
                    <a:cubicBezTo>
                      <a:pt x="5" y="14"/>
                      <a:pt x="6" y="15"/>
                      <a:pt x="7" y="15"/>
                    </a:cubicBezTo>
                    <a:cubicBezTo>
                      <a:pt x="8" y="15"/>
                      <a:pt x="9" y="15"/>
                      <a:pt x="9" y="14"/>
                    </a:cubicBezTo>
                    <a:cubicBezTo>
                      <a:pt x="9" y="14"/>
                      <a:pt x="10" y="13"/>
                      <a:pt x="10" y="12"/>
                    </a:cubicBezTo>
                    <a:cubicBezTo>
                      <a:pt x="10" y="12"/>
                      <a:pt x="10" y="12"/>
                      <a:pt x="10" y="12"/>
                    </a:cubicBezTo>
                    <a:cubicBezTo>
                      <a:pt x="9" y="11"/>
                      <a:pt x="9" y="11"/>
                      <a:pt x="9" y="11"/>
                    </a:cubicBezTo>
                    <a:cubicBezTo>
                      <a:pt x="9" y="11"/>
                      <a:pt x="9" y="11"/>
                      <a:pt x="9" y="11"/>
                    </a:cubicBezTo>
                    <a:cubicBezTo>
                      <a:pt x="9" y="11"/>
                      <a:pt x="9" y="11"/>
                      <a:pt x="9" y="11"/>
                    </a:cubicBezTo>
                    <a:cubicBezTo>
                      <a:pt x="8" y="11"/>
                      <a:pt x="8" y="11"/>
                      <a:pt x="8" y="11"/>
                    </a:cubicBezTo>
                    <a:cubicBezTo>
                      <a:pt x="8" y="10"/>
                      <a:pt x="8" y="10"/>
                      <a:pt x="8" y="10"/>
                    </a:cubicBezTo>
                    <a:cubicBezTo>
                      <a:pt x="8" y="9"/>
                      <a:pt x="8" y="9"/>
                      <a:pt x="8" y="9"/>
                    </a:cubicBezTo>
                    <a:cubicBezTo>
                      <a:pt x="12" y="9"/>
                      <a:pt x="12" y="9"/>
                      <a:pt x="12" y="9"/>
                    </a:cubicBezTo>
                    <a:cubicBezTo>
                      <a:pt x="12" y="10"/>
                      <a:pt x="12" y="10"/>
                      <a:pt x="12" y="10"/>
                    </a:cubicBezTo>
                    <a:cubicBezTo>
                      <a:pt x="12" y="11"/>
                      <a:pt x="12" y="11"/>
                      <a:pt x="12" y="11"/>
                    </a:cubicBezTo>
                    <a:cubicBezTo>
                      <a:pt x="12" y="12"/>
                      <a:pt x="12" y="13"/>
                      <a:pt x="12" y="13"/>
                    </a:cubicBezTo>
                    <a:cubicBezTo>
                      <a:pt x="13" y="14"/>
                      <a:pt x="13" y="14"/>
                      <a:pt x="13" y="14"/>
                    </a:cubicBezTo>
                    <a:cubicBezTo>
                      <a:pt x="13" y="14"/>
                      <a:pt x="13" y="14"/>
                      <a:pt x="13" y="14"/>
                    </a:cubicBezTo>
                    <a:cubicBezTo>
                      <a:pt x="13" y="14"/>
                      <a:pt x="13" y="14"/>
                      <a:pt x="13" y="14"/>
                    </a:cubicBezTo>
                    <a:cubicBezTo>
                      <a:pt x="13" y="14"/>
                      <a:pt x="13" y="14"/>
                      <a:pt x="13" y="14"/>
                    </a:cubicBezTo>
                    <a:lnTo>
                      <a:pt x="13" y="15"/>
                    </a:lnTo>
                    <a:close/>
                  </a:path>
                </a:pathLst>
              </a:custGeom>
              <a:solidFill>
                <a:srgbClr val="007F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58" name="Freeform 657"/>
              <p:cNvSpPr>
                <a:spLocks noEditPoints="1"/>
              </p:cNvSpPr>
              <p:nvPr/>
            </p:nvSpPr>
            <p:spPr bwMode="auto">
              <a:xfrm>
                <a:off x="5202238" y="2582862"/>
                <a:ext cx="44450" cy="60325"/>
              </a:xfrm>
              <a:custGeom>
                <a:avLst/>
                <a:gdLst>
                  <a:gd name="T0" fmla="*/ 0 w 12"/>
                  <a:gd name="T1" fmla="*/ 16 h 16"/>
                  <a:gd name="T2" fmla="*/ 0 w 12"/>
                  <a:gd name="T3" fmla="*/ 16 h 16"/>
                  <a:gd name="T4" fmla="*/ 0 w 12"/>
                  <a:gd name="T5" fmla="*/ 15 h 16"/>
                  <a:gd name="T6" fmla="*/ 0 w 12"/>
                  <a:gd name="T7" fmla="*/ 15 h 16"/>
                  <a:gd name="T8" fmla="*/ 0 w 12"/>
                  <a:gd name="T9" fmla="*/ 15 h 16"/>
                  <a:gd name="T10" fmla="*/ 0 w 12"/>
                  <a:gd name="T11" fmla="*/ 15 h 16"/>
                  <a:gd name="T12" fmla="*/ 1 w 12"/>
                  <a:gd name="T13" fmla="*/ 14 h 16"/>
                  <a:gd name="T14" fmla="*/ 1 w 12"/>
                  <a:gd name="T15" fmla="*/ 2 h 16"/>
                  <a:gd name="T16" fmla="*/ 0 w 12"/>
                  <a:gd name="T17" fmla="*/ 2 h 16"/>
                  <a:gd name="T18" fmla="*/ 0 w 12"/>
                  <a:gd name="T19" fmla="*/ 2 h 16"/>
                  <a:gd name="T20" fmla="*/ 0 w 12"/>
                  <a:gd name="T21" fmla="*/ 1 h 16"/>
                  <a:gd name="T22" fmla="*/ 0 w 12"/>
                  <a:gd name="T23" fmla="*/ 1 h 16"/>
                  <a:gd name="T24" fmla="*/ 0 w 12"/>
                  <a:gd name="T25" fmla="*/ 1 h 16"/>
                  <a:gd name="T26" fmla="*/ 0 w 12"/>
                  <a:gd name="T27" fmla="*/ 0 h 16"/>
                  <a:gd name="T28" fmla="*/ 5 w 12"/>
                  <a:gd name="T29" fmla="*/ 0 h 16"/>
                  <a:gd name="T30" fmla="*/ 9 w 12"/>
                  <a:gd name="T31" fmla="*/ 1 h 16"/>
                  <a:gd name="T32" fmla="*/ 10 w 12"/>
                  <a:gd name="T33" fmla="*/ 5 h 16"/>
                  <a:gd name="T34" fmla="*/ 9 w 12"/>
                  <a:gd name="T35" fmla="*/ 7 h 16"/>
                  <a:gd name="T36" fmla="*/ 7 w 12"/>
                  <a:gd name="T37" fmla="*/ 9 h 16"/>
                  <a:gd name="T38" fmla="*/ 8 w 12"/>
                  <a:gd name="T39" fmla="*/ 10 h 16"/>
                  <a:gd name="T40" fmla="*/ 8 w 12"/>
                  <a:gd name="T41" fmla="*/ 11 h 16"/>
                  <a:gd name="T42" fmla="*/ 10 w 12"/>
                  <a:gd name="T43" fmla="*/ 14 h 16"/>
                  <a:gd name="T44" fmla="*/ 10 w 12"/>
                  <a:gd name="T45" fmla="*/ 14 h 16"/>
                  <a:gd name="T46" fmla="*/ 11 w 12"/>
                  <a:gd name="T47" fmla="*/ 15 h 16"/>
                  <a:gd name="T48" fmla="*/ 11 w 12"/>
                  <a:gd name="T49" fmla="*/ 15 h 16"/>
                  <a:gd name="T50" fmla="*/ 11 w 12"/>
                  <a:gd name="T51" fmla="*/ 15 h 16"/>
                  <a:gd name="T52" fmla="*/ 12 w 12"/>
                  <a:gd name="T53" fmla="*/ 16 h 16"/>
                  <a:gd name="T54" fmla="*/ 12 w 12"/>
                  <a:gd name="T55" fmla="*/ 16 h 16"/>
                  <a:gd name="T56" fmla="*/ 8 w 12"/>
                  <a:gd name="T57" fmla="*/ 16 h 16"/>
                  <a:gd name="T58" fmla="*/ 6 w 12"/>
                  <a:gd name="T59" fmla="*/ 12 h 16"/>
                  <a:gd name="T60" fmla="*/ 5 w 12"/>
                  <a:gd name="T61" fmla="*/ 10 h 16"/>
                  <a:gd name="T62" fmla="*/ 3 w 12"/>
                  <a:gd name="T63" fmla="*/ 9 h 16"/>
                  <a:gd name="T64" fmla="*/ 3 w 12"/>
                  <a:gd name="T65" fmla="*/ 9 h 16"/>
                  <a:gd name="T66" fmla="*/ 3 w 12"/>
                  <a:gd name="T67" fmla="*/ 9 h 16"/>
                  <a:gd name="T68" fmla="*/ 3 w 12"/>
                  <a:gd name="T69" fmla="*/ 14 h 16"/>
                  <a:gd name="T70" fmla="*/ 3 w 12"/>
                  <a:gd name="T71" fmla="*/ 15 h 16"/>
                  <a:gd name="T72" fmla="*/ 4 w 12"/>
                  <a:gd name="T73" fmla="*/ 15 h 16"/>
                  <a:gd name="T74" fmla="*/ 4 w 12"/>
                  <a:gd name="T75" fmla="*/ 15 h 16"/>
                  <a:gd name="T76" fmla="*/ 4 w 12"/>
                  <a:gd name="T77" fmla="*/ 15 h 16"/>
                  <a:gd name="T78" fmla="*/ 4 w 12"/>
                  <a:gd name="T79" fmla="*/ 16 h 16"/>
                  <a:gd name="T80" fmla="*/ 4 w 12"/>
                  <a:gd name="T81" fmla="*/ 16 h 16"/>
                  <a:gd name="T82" fmla="*/ 0 w 12"/>
                  <a:gd name="T83" fmla="*/ 16 h 16"/>
                  <a:gd name="T84" fmla="*/ 3 w 12"/>
                  <a:gd name="T85" fmla="*/ 7 h 16"/>
                  <a:gd name="T86" fmla="*/ 4 w 12"/>
                  <a:gd name="T87" fmla="*/ 7 h 16"/>
                  <a:gd name="T88" fmla="*/ 7 w 12"/>
                  <a:gd name="T89" fmla="*/ 7 h 16"/>
                  <a:gd name="T90" fmla="*/ 7 w 12"/>
                  <a:gd name="T91" fmla="*/ 5 h 16"/>
                  <a:gd name="T92" fmla="*/ 7 w 12"/>
                  <a:gd name="T93" fmla="*/ 2 h 16"/>
                  <a:gd name="T94" fmla="*/ 4 w 12"/>
                  <a:gd name="T95" fmla="*/ 2 h 16"/>
                  <a:gd name="T96" fmla="*/ 3 w 12"/>
                  <a:gd name="T97" fmla="*/ 2 h 16"/>
                  <a:gd name="T98" fmla="*/ 3 w 12"/>
                  <a:gd name="T99" fmla="*/ 7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2" h="16">
                    <a:moveTo>
                      <a:pt x="0" y="16"/>
                    </a:moveTo>
                    <a:cubicBezTo>
                      <a:pt x="0" y="16"/>
                      <a:pt x="0" y="16"/>
                      <a:pt x="0" y="16"/>
                    </a:cubicBezTo>
                    <a:cubicBezTo>
                      <a:pt x="0" y="15"/>
                      <a:pt x="0" y="15"/>
                      <a:pt x="0" y="15"/>
                    </a:cubicBezTo>
                    <a:cubicBezTo>
                      <a:pt x="0" y="15"/>
                      <a:pt x="0" y="15"/>
                      <a:pt x="0" y="15"/>
                    </a:cubicBezTo>
                    <a:cubicBezTo>
                      <a:pt x="0" y="15"/>
                      <a:pt x="0" y="15"/>
                      <a:pt x="0" y="15"/>
                    </a:cubicBezTo>
                    <a:cubicBezTo>
                      <a:pt x="0" y="15"/>
                      <a:pt x="0" y="15"/>
                      <a:pt x="0" y="15"/>
                    </a:cubicBezTo>
                    <a:cubicBezTo>
                      <a:pt x="1" y="14"/>
                      <a:pt x="1" y="14"/>
                      <a:pt x="1" y="14"/>
                    </a:cubicBezTo>
                    <a:cubicBezTo>
                      <a:pt x="1" y="2"/>
                      <a:pt x="1" y="2"/>
                      <a:pt x="1" y="2"/>
                    </a:cubicBezTo>
                    <a:cubicBezTo>
                      <a:pt x="0" y="2"/>
                      <a:pt x="0" y="2"/>
                      <a:pt x="0" y="2"/>
                    </a:cubicBezTo>
                    <a:cubicBezTo>
                      <a:pt x="0" y="2"/>
                      <a:pt x="0" y="2"/>
                      <a:pt x="0" y="2"/>
                    </a:cubicBezTo>
                    <a:cubicBezTo>
                      <a:pt x="0" y="1"/>
                      <a:pt x="0" y="1"/>
                      <a:pt x="0" y="1"/>
                    </a:cubicBezTo>
                    <a:cubicBezTo>
                      <a:pt x="0" y="1"/>
                      <a:pt x="0" y="1"/>
                      <a:pt x="0" y="1"/>
                    </a:cubicBezTo>
                    <a:cubicBezTo>
                      <a:pt x="0" y="1"/>
                      <a:pt x="0" y="1"/>
                      <a:pt x="0" y="1"/>
                    </a:cubicBezTo>
                    <a:cubicBezTo>
                      <a:pt x="0" y="0"/>
                      <a:pt x="0" y="0"/>
                      <a:pt x="0" y="0"/>
                    </a:cubicBezTo>
                    <a:cubicBezTo>
                      <a:pt x="5" y="0"/>
                      <a:pt x="5" y="0"/>
                      <a:pt x="5" y="0"/>
                    </a:cubicBezTo>
                    <a:cubicBezTo>
                      <a:pt x="7" y="0"/>
                      <a:pt x="8" y="0"/>
                      <a:pt x="9" y="1"/>
                    </a:cubicBezTo>
                    <a:cubicBezTo>
                      <a:pt x="10" y="2"/>
                      <a:pt x="10" y="3"/>
                      <a:pt x="10" y="5"/>
                    </a:cubicBezTo>
                    <a:cubicBezTo>
                      <a:pt x="10" y="6"/>
                      <a:pt x="10" y="7"/>
                      <a:pt x="9" y="7"/>
                    </a:cubicBezTo>
                    <a:cubicBezTo>
                      <a:pt x="9" y="8"/>
                      <a:pt x="8" y="9"/>
                      <a:pt x="7" y="9"/>
                    </a:cubicBezTo>
                    <a:cubicBezTo>
                      <a:pt x="7" y="9"/>
                      <a:pt x="8" y="9"/>
                      <a:pt x="8" y="10"/>
                    </a:cubicBezTo>
                    <a:cubicBezTo>
                      <a:pt x="8" y="11"/>
                      <a:pt x="8" y="11"/>
                      <a:pt x="8" y="11"/>
                    </a:cubicBezTo>
                    <a:cubicBezTo>
                      <a:pt x="10" y="14"/>
                      <a:pt x="10" y="14"/>
                      <a:pt x="10" y="14"/>
                    </a:cubicBezTo>
                    <a:cubicBezTo>
                      <a:pt x="10" y="14"/>
                      <a:pt x="10" y="14"/>
                      <a:pt x="10" y="14"/>
                    </a:cubicBezTo>
                    <a:cubicBezTo>
                      <a:pt x="11" y="15"/>
                      <a:pt x="11" y="15"/>
                      <a:pt x="11" y="15"/>
                    </a:cubicBezTo>
                    <a:cubicBezTo>
                      <a:pt x="11" y="15"/>
                      <a:pt x="11" y="15"/>
                      <a:pt x="11" y="15"/>
                    </a:cubicBezTo>
                    <a:cubicBezTo>
                      <a:pt x="11" y="15"/>
                      <a:pt x="11" y="15"/>
                      <a:pt x="11" y="15"/>
                    </a:cubicBezTo>
                    <a:cubicBezTo>
                      <a:pt x="12" y="16"/>
                      <a:pt x="12" y="16"/>
                      <a:pt x="12" y="16"/>
                    </a:cubicBezTo>
                    <a:cubicBezTo>
                      <a:pt x="12" y="16"/>
                      <a:pt x="12" y="16"/>
                      <a:pt x="12" y="16"/>
                    </a:cubicBezTo>
                    <a:cubicBezTo>
                      <a:pt x="8" y="16"/>
                      <a:pt x="8" y="16"/>
                      <a:pt x="8" y="16"/>
                    </a:cubicBezTo>
                    <a:cubicBezTo>
                      <a:pt x="6" y="12"/>
                      <a:pt x="6" y="12"/>
                      <a:pt x="6" y="12"/>
                    </a:cubicBezTo>
                    <a:cubicBezTo>
                      <a:pt x="5" y="11"/>
                      <a:pt x="5" y="10"/>
                      <a:pt x="5" y="10"/>
                    </a:cubicBezTo>
                    <a:cubicBezTo>
                      <a:pt x="4" y="9"/>
                      <a:pt x="4" y="9"/>
                      <a:pt x="3" y="9"/>
                    </a:cubicBezTo>
                    <a:cubicBezTo>
                      <a:pt x="3" y="9"/>
                      <a:pt x="3" y="9"/>
                      <a:pt x="3" y="9"/>
                    </a:cubicBezTo>
                    <a:cubicBezTo>
                      <a:pt x="3" y="9"/>
                      <a:pt x="3" y="9"/>
                      <a:pt x="3" y="9"/>
                    </a:cubicBezTo>
                    <a:cubicBezTo>
                      <a:pt x="3" y="14"/>
                      <a:pt x="3" y="14"/>
                      <a:pt x="3" y="14"/>
                    </a:cubicBezTo>
                    <a:cubicBezTo>
                      <a:pt x="3" y="15"/>
                      <a:pt x="3" y="15"/>
                      <a:pt x="3" y="15"/>
                    </a:cubicBezTo>
                    <a:cubicBezTo>
                      <a:pt x="4" y="15"/>
                      <a:pt x="4" y="15"/>
                      <a:pt x="4" y="15"/>
                    </a:cubicBezTo>
                    <a:cubicBezTo>
                      <a:pt x="4" y="15"/>
                      <a:pt x="4" y="15"/>
                      <a:pt x="4" y="15"/>
                    </a:cubicBezTo>
                    <a:cubicBezTo>
                      <a:pt x="4" y="15"/>
                      <a:pt x="4" y="15"/>
                      <a:pt x="4" y="15"/>
                    </a:cubicBezTo>
                    <a:cubicBezTo>
                      <a:pt x="4" y="16"/>
                      <a:pt x="4" y="16"/>
                      <a:pt x="4" y="16"/>
                    </a:cubicBezTo>
                    <a:cubicBezTo>
                      <a:pt x="4" y="16"/>
                      <a:pt x="4" y="16"/>
                      <a:pt x="4" y="16"/>
                    </a:cubicBezTo>
                    <a:lnTo>
                      <a:pt x="0" y="16"/>
                    </a:lnTo>
                    <a:close/>
                    <a:moveTo>
                      <a:pt x="3" y="7"/>
                    </a:moveTo>
                    <a:cubicBezTo>
                      <a:pt x="4" y="7"/>
                      <a:pt x="4" y="7"/>
                      <a:pt x="4" y="7"/>
                    </a:cubicBezTo>
                    <a:cubicBezTo>
                      <a:pt x="5" y="7"/>
                      <a:pt x="6" y="7"/>
                      <a:pt x="7" y="7"/>
                    </a:cubicBezTo>
                    <a:cubicBezTo>
                      <a:pt x="7" y="6"/>
                      <a:pt x="7" y="6"/>
                      <a:pt x="7" y="5"/>
                    </a:cubicBezTo>
                    <a:cubicBezTo>
                      <a:pt x="7" y="4"/>
                      <a:pt x="7" y="3"/>
                      <a:pt x="7" y="2"/>
                    </a:cubicBezTo>
                    <a:cubicBezTo>
                      <a:pt x="6" y="2"/>
                      <a:pt x="5" y="2"/>
                      <a:pt x="4" y="2"/>
                    </a:cubicBezTo>
                    <a:cubicBezTo>
                      <a:pt x="3" y="2"/>
                      <a:pt x="3" y="2"/>
                      <a:pt x="3" y="2"/>
                    </a:cubicBezTo>
                    <a:lnTo>
                      <a:pt x="3" y="7"/>
                    </a:lnTo>
                    <a:close/>
                  </a:path>
                </a:pathLst>
              </a:custGeom>
              <a:solidFill>
                <a:srgbClr val="007F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59" name="Freeform 658"/>
              <p:cNvSpPr>
                <a:spLocks/>
              </p:cNvSpPr>
              <p:nvPr/>
            </p:nvSpPr>
            <p:spPr bwMode="auto">
              <a:xfrm>
                <a:off x="5251451" y="2582862"/>
                <a:ext cx="36513" cy="60325"/>
              </a:xfrm>
              <a:custGeom>
                <a:avLst/>
                <a:gdLst>
                  <a:gd name="T0" fmla="*/ 0 w 10"/>
                  <a:gd name="T1" fmla="*/ 16 h 16"/>
                  <a:gd name="T2" fmla="*/ 0 w 10"/>
                  <a:gd name="T3" fmla="*/ 16 h 16"/>
                  <a:gd name="T4" fmla="*/ 0 w 10"/>
                  <a:gd name="T5" fmla="*/ 15 h 16"/>
                  <a:gd name="T6" fmla="*/ 0 w 10"/>
                  <a:gd name="T7" fmla="*/ 15 h 16"/>
                  <a:gd name="T8" fmla="*/ 0 w 10"/>
                  <a:gd name="T9" fmla="*/ 15 h 16"/>
                  <a:gd name="T10" fmla="*/ 1 w 10"/>
                  <a:gd name="T11" fmla="*/ 15 h 16"/>
                  <a:gd name="T12" fmla="*/ 1 w 10"/>
                  <a:gd name="T13" fmla="*/ 14 h 16"/>
                  <a:gd name="T14" fmla="*/ 1 w 10"/>
                  <a:gd name="T15" fmla="*/ 2 h 16"/>
                  <a:gd name="T16" fmla="*/ 1 w 10"/>
                  <a:gd name="T17" fmla="*/ 2 h 16"/>
                  <a:gd name="T18" fmla="*/ 0 w 10"/>
                  <a:gd name="T19" fmla="*/ 2 h 16"/>
                  <a:gd name="T20" fmla="*/ 0 w 10"/>
                  <a:gd name="T21" fmla="*/ 1 h 16"/>
                  <a:gd name="T22" fmla="*/ 0 w 10"/>
                  <a:gd name="T23" fmla="*/ 1 h 16"/>
                  <a:gd name="T24" fmla="*/ 0 w 10"/>
                  <a:gd name="T25" fmla="*/ 1 h 16"/>
                  <a:gd name="T26" fmla="*/ 0 w 10"/>
                  <a:gd name="T27" fmla="*/ 0 h 16"/>
                  <a:gd name="T28" fmla="*/ 7 w 10"/>
                  <a:gd name="T29" fmla="*/ 0 h 16"/>
                  <a:gd name="T30" fmla="*/ 8 w 10"/>
                  <a:gd name="T31" fmla="*/ 0 h 16"/>
                  <a:gd name="T32" fmla="*/ 9 w 10"/>
                  <a:gd name="T33" fmla="*/ 0 h 16"/>
                  <a:gd name="T34" fmla="*/ 9 w 10"/>
                  <a:gd name="T35" fmla="*/ 4 h 16"/>
                  <a:gd name="T36" fmla="*/ 9 w 10"/>
                  <a:gd name="T37" fmla="*/ 4 h 16"/>
                  <a:gd name="T38" fmla="*/ 8 w 10"/>
                  <a:gd name="T39" fmla="*/ 4 h 16"/>
                  <a:gd name="T40" fmla="*/ 8 w 10"/>
                  <a:gd name="T41" fmla="*/ 3 h 16"/>
                  <a:gd name="T42" fmla="*/ 7 w 10"/>
                  <a:gd name="T43" fmla="*/ 2 h 16"/>
                  <a:gd name="T44" fmla="*/ 6 w 10"/>
                  <a:gd name="T45" fmla="*/ 2 h 16"/>
                  <a:gd name="T46" fmla="*/ 3 w 10"/>
                  <a:gd name="T47" fmla="*/ 2 h 16"/>
                  <a:gd name="T48" fmla="*/ 3 w 10"/>
                  <a:gd name="T49" fmla="*/ 7 h 16"/>
                  <a:gd name="T50" fmla="*/ 5 w 10"/>
                  <a:gd name="T51" fmla="*/ 7 h 16"/>
                  <a:gd name="T52" fmla="*/ 5 w 10"/>
                  <a:gd name="T53" fmla="*/ 7 h 16"/>
                  <a:gd name="T54" fmla="*/ 6 w 10"/>
                  <a:gd name="T55" fmla="*/ 7 h 16"/>
                  <a:gd name="T56" fmla="*/ 6 w 10"/>
                  <a:gd name="T57" fmla="*/ 6 h 16"/>
                  <a:gd name="T58" fmla="*/ 6 w 10"/>
                  <a:gd name="T59" fmla="*/ 6 h 16"/>
                  <a:gd name="T60" fmla="*/ 6 w 10"/>
                  <a:gd name="T61" fmla="*/ 6 h 16"/>
                  <a:gd name="T62" fmla="*/ 7 w 10"/>
                  <a:gd name="T63" fmla="*/ 6 h 16"/>
                  <a:gd name="T64" fmla="*/ 7 w 10"/>
                  <a:gd name="T65" fmla="*/ 10 h 16"/>
                  <a:gd name="T66" fmla="*/ 6 w 10"/>
                  <a:gd name="T67" fmla="*/ 10 h 16"/>
                  <a:gd name="T68" fmla="*/ 6 w 10"/>
                  <a:gd name="T69" fmla="*/ 10 h 16"/>
                  <a:gd name="T70" fmla="*/ 6 w 10"/>
                  <a:gd name="T71" fmla="*/ 10 h 16"/>
                  <a:gd name="T72" fmla="*/ 6 w 10"/>
                  <a:gd name="T73" fmla="*/ 9 h 16"/>
                  <a:gd name="T74" fmla="*/ 5 w 10"/>
                  <a:gd name="T75" fmla="*/ 9 h 16"/>
                  <a:gd name="T76" fmla="*/ 5 w 10"/>
                  <a:gd name="T77" fmla="*/ 9 h 16"/>
                  <a:gd name="T78" fmla="*/ 3 w 10"/>
                  <a:gd name="T79" fmla="*/ 9 h 16"/>
                  <a:gd name="T80" fmla="*/ 3 w 10"/>
                  <a:gd name="T81" fmla="*/ 15 h 16"/>
                  <a:gd name="T82" fmla="*/ 7 w 10"/>
                  <a:gd name="T83" fmla="*/ 15 h 16"/>
                  <a:gd name="T84" fmla="*/ 8 w 10"/>
                  <a:gd name="T85" fmla="*/ 14 h 16"/>
                  <a:gd name="T86" fmla="*/ 9 w 10"/>
                  <a:gd name="T87" fmla="*/ 13 h 16"/>
                  <a:gd name="T88" fmla="*/ 9 w 10"/>
                  <a:gd name="T89" fmla="*/ 13 h 16"/>
                  <a:gd name="T90" fmla="*/ 10 w 10"/>
                  <a:gd name="T91" fmla="*/ 12 h 16"/>
                  <a:gd name="T92" fmla="*/ 10 w 10"/>
                  <a:gd name="T93" fmla="*/ 12 h 16"/>
                  <a:gd name="T94" fmla="*/ 10 w 10"/>
                  <a:gd name="T95" fmla="*/ 16 h 16"/>
                  <a:gd name="T96" fmla="*/ 0 w 10"/>
                  <a:gd name="T97" fmla="*/ 1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0" h="16">
                    <a:moveTo>
                      <a:pt x="0" y="16"/>
                    </a:moveTo>
                    <a:cubicBezTo>
                      <a:pt x="0" y="16"/>
                      <a:pt x="0" y="16"/>
                      <a:pt x="0" y="16"/>
                    </a:cubicBezTo>
                    <a:cubicBezTo>
                      <a:pt x="0" y="15"/>
                      <a:pt x="0" y="15"/>
                      <a:pt x="0" y="15"/>
                    </a:cubicBezTo>
                    <a:cubicBezTo>
                      <a:pt x="0" y="15"/>
                      <a:pt x="0" y="15"/>
                      <a:pt x="0" y="15"/>
                    </a:cubicBezTo>
                    <a:cubicBezTo>
                      <a:pt x="0" y="15"/>
                      <a:pt x="0" y="15"/>
                      <a:pt x="0" y="15"/>
                    </a:cubicBezTo>
                    <a:cubicBezTo>
                      <a:pt x="1" y="15"/>
                      <a:pt x="1" y="15"/>
                      <a:pt x="1" y="15"/>
                    </a:cubicBezTo>
                    <a:cubicBezTo>
                      <a:pt x="1" y="14"/>
                      <a:pt x="1" y="14"/>
                      <a:pt x="1" y="14"/>
                    </a:cubicBezTo>
                    <a:cubicBezTo>
                      <a:pt x="1" y="2"/>
                      <a:pt x="1" y="2"/>
                      <a:pt x="1" y="2"/>
                    </a:cubicBezTo>
                    <a:cubicBezTo>
                      <a:pt x="1" y="2"/>
                      <a:pt x="1" y="2"/>
                      <a:pt x="1" y="2"/>
                    </a:cubicBezTo>
                    <a:cubicBezTo>
                      <a:pt x="0" y="2"/>
                      <a:pt x="0" y="2"/>
                      <a:pt x="0" y="2"/>
                    </a:cubicBezTo>
                    <a:cubicBezTo>
                      <a:pt x="0" y="1"/>
                      <a:pt x="0" y="1"/>
                      <a:pt x="0" y="1"/>
                    </a:cubicBezTo>
                    <a:cubicBezTo>
                      <a:pt x="0" y="1"/>
                      <a:pt x="0" y="1"/>
                      <a:pt x="0" y="1"/>
                    </a:cubicBezTo>
                    <a:cubicBezTo>
                      <a:pt x="0" y="1"/>
                      <a:pt x="0" y="1"/>
                      <a:pt x="0" y="1"/>
                    </a:cubicBezTo>
                    <a:cubicBezTo>
                      <a:pt x="0" y="0"/>
                      <a:pt x="0" y="0"/>
                      <a:pt x="0" y="0"/>
                    </a:cubicBezTo>
                    <a:cubicBezTo>
                      <a:pt x="7" y="0"/>
                      <a:pt x="7" y="0"/>
                      <a:pt x="7" y="0"/>
                    </a:cubicBezTo>
                    <a:cubicBezTo>
                      <a:pt x="7" y="0"/>
                      <a:pt x="8" y="0"/>
                      <a:pt x="8" y="0"/>
                    </a:cubicBezTo>
                    <a:cubicBezTo>
                      <a:pt x="8" y="0"/>
                      <a:pt x="9" y="0"/>
                      <a:pt x="9" y="0"/>
                    </a:cubicBezTo>
                    <a:cubicBezTo>
                      <a:pt x="9" y="4"/>
                      <a:pt x="9" y="4"/>
                      <a:pt x="9" y="4"/>
                    </a:cubicBezTo>
                    <a:cubicBezTo>
                      <a:pt x="9" y="4"/>
                      <a:pt x="9" y="4"/>
                      <a:pt x="9" y="4"/>
                    </a:cubicBezTo>
                    <a:cubicBezTo>
                      <a:pt x="8" y="4"/>
                      <a:pt x="8" y="4"/>
                      <a:pt x="8" y="4"/>
                    </a:cubicBezTo>
                    <a:cubicBezTo>
                      <a:pt x="8" y="3"/>
                      <a:pt x="8" y="3"/>
                      <a:pt x="8" y="3"/>
                    </a:cubicBezTo>
                    <a:cubicBezTo>
                      <a:pt x="8" y="3"/>
                      <a:pt x="8" y="2"/>
                      <a:pt x="7" y="2"/>
                    </a:cubicBezTo>
                    <a:cubicBezTo>
                      <a:pt x="7" y="2"/>
                      <a:pt x="7" y="2"/>
                      <a:pt x="6" y="2"/>
                    </a:cubicBezTo>
                    <a:cubicBezTo>
                      <a:pt x="3" y="2"/>
                      <a:pt x="3" y="2"/>
                      <a:pt x="3" y="2"/>
                    </a:cubicBezTo>
                    <a:cubicBezTo>
                      <a:pt x="3" y="7"/>
                      <a:pt x="3" y="7"/>
                      <a:pt x="3" y="7"/>
                    </a:cubicBezTo>
                    <a:cubicBezTo>
                      <a:pt x="5" y="7"/>
                      <a:pt x="5" y="7"/>
                      <a:pt x="5" y="7"/>
                    </a:cubicBezTo>
                    <a:cubicBezTo>
                      <a:pt x="5" y="7"/>
                      <a:pt x="5" y="7"/>
                      <a:pt x="5" y="7"/>
                    </a:cubicBezTo>
                    <a:cubicBezTo>
                      <a:pt x="6" y="7"/>
                      <a:pt x="6" y="7"/>
                      <a:pt x="6" y="7"/>
                    </a:cubicBezTo>
                    <a:cubicBezTo>
                      <a:pt x="6" y="6"/>
                      <a:pt x="6" y="6"/>
                      <a:pt x="6" y="6"/>
                    </a:cubicBezTo>
                    <a:cubicBezTo>
                      <a:pt x="6" y="6"/>
                      <a:pt x="6" y="6"/>
                      <a:pt x="6" y="6"/>
                    </a:cubicBezTo>
                    <a:cubicBezTo>
                      <a:pt x="6" y="6"/>
                      <a:pt x="6" y="6"/>
                      <a:pt x="6" y="6"/>
                    </a:cubicBezTo>
                    <a:cubicBezTo>
                      <a:pt x="7" y="6"/>
                      <a:pt x="7" y="6"/>
                      <a:pt x="7" y="6"/>
                    </a:cubicBezTo>
                    <a:cubicBezTo>
                      <a:pt x="7" y="10"/>
                      <a:pt x="7" y="10"/>
                      <a:pt x="7" y="10"/>
                    </a:cubicBezTo>
                    <a:cubicBezTo>
                      <a:pt x="6" y="10"/>
                      <a:pt x="6" y="10"/>
                      <a:pt x="6" y="10"/>
                    </a:cubicBezTo>
                    <a:cubicBezTo>
                      <a:pt x="6" y="10"/>
                      <a:pt x="6" y="10"/>
                      <a:pt x="6" y="10"/>
                    </a:cubicBezTo>
                    <a:cubicBezTo>
                      <a:pt x="6" y="10"/>
                      <a:pt x="6" y="10"/>
                      <a:pt x="6" y="10"/>
                    </a:cubicBezTo>
                    <a:cubicBezTo>
                      <a:pt x="6" y="9"/>
                      <a:pt x="6" y="9"/>
                      <a:pt x="6" y="9"/>
                    </a:cubicBezTo>
                    <a:cubicBezTo>
                      <a:pt x="5" y="9"/>
                      <a:pt x="5" y="9"/>
                      <a:pt x="5" y="9"/>
                    </a:cubicBezTo>
                    <a:cubicBezTo>
                      <a:pt x="5" y="9"/>
                      <a:pt x="5" y="9"/>
                      <a:pt x="5" y="9"/>
                    </a:cubicBezTo>
                    <a:cubicBezTo>
                      <a:pt x="3" y="9"/>
                      <a:pt x="3" y="9"/>
                      <a:pt x="3" y="9"/>
                    </a:cubicBezTo>
                    <a:cubicBezTo>
                      <a:pt x="3" y="15"/>
                      <a:pt x="3" y="15"/>
                      <a:pt x="3" y="15"/>
                    </a:cubicBezTo>
                    <a:cubicBezTo>
                      <a:pt x="7" y="15"/>
                      <a:pt x="7" y="15"/>
                      <a:pt x="7" y="15"/>
                    </a:cubicBezTo>
                    <a:cubicBezTo>
                      <a:pt x="8" y="14"/>
                      <a:pt x="8" y="14"/>
                      <a:pt x="8" y="14"/>
                    </a:cubicBezTo>
                    <a:cubicBezTo>
                      <a:pt x="8" y="14"/>
                      <a:pt x="9" y="14"/>
                      <a:pt x="9" y="13"/>
                    </a:cubicBezTo>
                    <a:cubicBezTo>
                      <a:pt x="9" y="13"/>
                      <a:pt x="9" y="13"/>
                      <a:pt x="9" y="13"/>
                    </a:cubicBezTo>
                    <a:cubicBezTo>
                      <a:pt x="9" y="13"/>
                      <a:pt x="9" y="12"/>
                      <a:pt x="10" y="12"/>
                    </a:cubicBezTo>
                    <a:cubicBezTo>
                      <a:pt x="10" y="12"/>
                      <a:pt x="10" y="12"/>
                      <a:pt x="10" y="12"/>
                    </a:cubicBezTo>
                    <a:cubicBezTo>
                      <a:pt x="10" y="16"/>
                      <a:pt x="10" y="16"/>
                      <a:pt x="10" y="16"/>
                    </a:cubicBezTo>
                    <a:lnTo>
                      <a:pt x="0" y="16"/>
                    </a:lnTo>
                    <a:close/>
                  </a:path>
                </a:pathLst>
              </a:custGeom>
              <a:solidFill>
                <a:srgbClr val="007F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60" name="Freeform 659"/>
              <p:cNvSpPr>
                <a:spLocks/>
              </p:cNvSpPr>
              <p:nvPr/>
            </p:nvSpPr>
            <p:spPr bwMode="auto">
              <a:xfrm>
                <a:off x="5295901" y="2582862"/>
                <a:ext cx="38100" cy="60325"/>
              </a:xfrm>
              <a:custGeom>
                <a:avLst/>
                <a:gdLst>
                  <a:gd name="T0" fmla="*/ 0 w 10"/>
                  <a:gd name="T1" fmla="*/ 16 h 16"/>
                  <a:gd name="T2" fmla="*/ 0 w 10"/>
                  <a:gd name="T3" fmla="*/ 16 h 16"/>
                  <a:gd name="T4" fmla="*/ 0 w 10"/>
                  <a:gd name="T5" fmla="*/ 15 h 16"/>
                  <a:gd name="T6" fmla="*/ 0 w 10"/>
                  <a:gd name="T7" fmla="*/ 15 h 16"/>
                  <a:gd name="T8" fmla="*/ 0 w 10"/>
                  <a:gd name="T9" fmla="*/ 15 h 16"/>
                  <a:gd name="T10" fmla="*/ 1 w 10"/>
                  <a:gd name="T11" fmla="*/ 15 h 16"/>
                  <a:gd name="T12" fmla="*/ 1 w 10"/>
                  <a:gd name="T13" fmla="*/ 14 h 16"/>
                  <a:gd name="T14" fmla="*/ 1 w 10"/>
                  <a:gd name="T15" fmla="*/ 2 h 16"/>
                  <a:gd name="T16" fmla="*/ 1 w 10"/>
                  <a:gd name="T17" fmla="*/ 2 h 16"/>
                  <a:gd name="T18" fmla="*/ 0 w 10"/>
                  <a:gd name="T19" fmla="*/ 2 h 16"/>
                  <a:gd name="T20" fmla="*/ 0 w 10"/>
                  <a:gd name="T21" fmla="*/ 1 h 16"/>
                  <a:gd name="T22" fmla="*/ 0 w 10"/>
                  <a:gd name="T23" fmla="*/ 1 h 16"/>
                  <a:gd name="T24" fmla="*/ 0 w 10"/>
                  <a:gd name="T25" fmla="*/ 1 h 16"/>
                  <a:gd name="T26" fmla="*/ 0 w 10"/>
                  <a:gd name="T27" fmla="*/ 0 h 16"/>
                  <a:gd name="T28" fmla="*/ 7 w 10"/>
                  <a:gd name="T29" fmla="*/ 0 h 16"/>
                  <a:gd name="T30" fmla="*/ 8 w 10"/>
                  <a:gd name="T31" fmla="*/ 0 h 16"/>
                  <a:gd name="T32" fmla="*/ 9 w 10"/>
                  <a:gd name="T33" fmla="*/ 0 h 16"/>
                  <a:gd name="T34" fmla="*/ 9 w 10"/>
                  <a:gd name="T35" fmla="*/ 4 h 16"/>
                  <a:gd name="T36" fmla="*/ 9 w 10"/>
                  <a:gd name="T37" fmla="*/ 4 h 16"/>
                  <a:gd name="T38" fmla="*/ 8 w 10"/>
                  <a:gd name="T39" fmla="*/ 4 h 16"/>
                  <a:gd name="T40" fmla="*/ 8 w 10"/>
                  <a:gd name="T41" fmla="*/ 3 h 16"/>
                  <a:gd name="T42" fmla="*/ 7 w 10"/>
                  <a:gd name="T43" fmla="*/ 2 h 16"/>
                  <a:gd name="T44" fmla="*/ 6 w 10"/>
                  <a:gd name="T45" fmla="*/ 2 h 16"/>
                  <a:gd name="T46" fmla="*/ 3 w 10"/>
                  <a:gd name="T47" fmla="*/ 2 h 16"/>
                  <a:gd name="T48" fmla="*/ 3 w 10"/>
                  <a:gd name="T49" fmla="*/ 7 h 16"/>
                  <a:gd name="T50" fmla="*/ 5 w 10"/>
                  <a:gd name="T51" fmla="*/ 7 h 16"/>
                  <a:gd name="T52" fmla="*/ 5 w 10"/>
                  <a:gd name="T53" fmla="*/ 7 h 16"/>
                  <a:gd name="T54" fmla="*/ 5 w 10"/>
                  <a:gd name="T55" fmla="*/ 7 h 16"/>
                  <a:gd name="T56" fmla="*/ 6 w 10"/>
                  <a:gd name="T57" fmla="*/ 6 h 16"/>
                  <a:gd name="T58" fmla="*/ 6 w 10"/>
                  <a:gd name="T59" fmla="*/ 6 h 16"/>
                  <a:gd name="T60" fmla="*/ 6 w 10"/>
                  <a:gd name="T61" fmla="*/ 6 h 16"/>
                  <a:gd name="T62" fmla="*/ 7 w 10"/>
                  <a:gd name="T63" fmla="*/ 6 h 16"/>
                  <a:gd name="T64" fmla="*/ 7 w 10"/>
                  <a:gd name="T65" fmla="*/ 10 h 16"/>
                  <a:gd name="T66" fmla="*/ 6 w 10"/>
                  <a:gd name="T67" fmla="*/ 10 h 16"/>
                  <a:gd name="T68" fmla="*/ 6 w 10"/>
                  <a:gd name="T69" fmla="*/ 10 h 16"/>
                  <a:gd name="T70" fmla="*/ 6 w 10"/>
                  <a:gd name="T71" fmla="*/ 10 h 16"/>
                  <a:gd name="T72" fmla="*/ 5 w 10"/>
                  <a:gd name="T73" fmla="*/ 9 h 16"/>
                  <a:gd name="T74" fmla="*/ 5 w 10"/>
                  <a:gd name="T75" fmla="*/ 9 h 16"/>
                  <a:gd name="T76" fmla="*/ 5 w 10"/>
                  <a:gd name="T77" fmla="*/ 9 h 16"/>
                  <a:gd name="T78" fmla="*/ 3 w 10"/>
                  <a:gd name="T79" fmla="*/ 9 h 16"/>
                  <a:gd name="T80" fmla="*/ 3 w 10"/>
                  <a:gd name="T81" fmla="*/ 15 h 16"/>
                  <a:gd name="T82" fmla="*/ 7 w 10"/>
                  <a:gd name="T83" fmla="*/ 15 h 16"/>
                  <a:gd name="T84" fmla="*/ 8 w 10"/>
                  <a:gd name="T85" fmla="*/ 14 h 16"/>
                  <a:gd name="T86" fmla="*/ 9 w 10"/>
                  <a:gd name="T87" fmla="*/ 13 h 16"/>
                  <a:gd name="T88" fmla="*/ 9 w 10"/>
                  <a:gd name="T89" fmla="*/ 13 h 16"/>
                  <a:gd name="T90" fmla="*/ 9 w 10"/>
                  <a:gd name="T91" fmla="*/ 12 h 16"/>
                  <a:gd name="T92" fmla="*/ 10 w 10"/>
                  <a:gd name="T93" fmla="*/ 12 h 16"/>
                  <a:gd name="T94" fmla="*/ 10 w 10"/>
                  <a:gd name="T95" fmla="*/ 16 h 16"/>
                  <a:gd name="T96" fmla="*/ 0 w 10"/>
                  <a:gd name="T97" fmla="*/ 1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0" h="16">
                    <a:moveTo>
                      <a:pt x="0" y="16"/>
                    </a:moveTo>
                    <a:cubicBezTo>
                      <a:pt x="0" y="16"/>
                      <a:pt x="0" y="16"/>
                      <a:pt x="0" y="16"/>
                    </a:cubicBezTo>
                    <a:cubicBezTo>
                      <a:pt x="0" y="15"/>
                      <a:pt x="0" y="15"/>
                      <a:pt x="0" y="15"/>
                    </a:cubicBezTo>
                    <a:cubicBezTo>
                      <a:pt x="0" y="15"/>
                      <a:pt x="0" y="15"/>
                      <a:pt x="0" y="15"/>
                    </a:cubicBezTo>
                    <a:cubicBezTo>
                      <a:pt x="0" y="15"/>
                      <a:pt x="0" y="15"/>
                      <a:pt x="0" y="15"/>
                    </a:cubicBezTo>
                    <a:cubicBezTo>
                      <a:pt x="1" y="15"/>
                      <a:pt x="1" y="15"/>
                      <a:pt x="1" y="15"/>
                    </a:cubicBezTo>
                    <a:cubicBezTo>
                      <a:pt x="1" y="14"/>
                      <a:pt x="1" y="14"/>
                      <a:pt x="1" y="14"/>
                    </a:cubicBezTo>
                    <a:cubicBezTo>
                      <a:pt x="1" y="2"/>
                      <a:pt x="1" y="2"/>
                      <a:pt x="1" y="2"/>
                    </a:cubicBezTo>
                    <a:cubicBezTo>
                      <a:pt x="1" y="2"/>
                      <a:pt x="1" y="2"/>
                      <a:pt x="1" y="2"/>
                    </a:cubicBezTo>
                    <a:cubicBezTo>
                      <a:pt x="0" y="2"/>
                      <a:pt x="0" y="2"/>
                      <a:pt x="0" y="2"/>
                    </a:cubicBezTo>
                    <a:cubicBezTo>
                      <a:pt x="0" y="1"/>
                      <a:pt x="0" y="1"/>
                      <a:pt x="0" y="1"/>
                    </a:cubicBezTo>
                    <a:cubicBezTo>
                      <a:pt x="0" y="1"/>
                      <a:pt x="0" y="1"/>
                      <a:pt x="0" y="1"/>
                    </a:cubicBezTo>
                    <a:cubicBezTo>
                      <a:pt x="0" y="1"/>
                      <a:pt x="0" y="1"/>
                      <a:pt x="0" y="1"/>
                    </a:cubicBezTo>
                    <a:cubicBezTo>
                      <a:pt x="0" y="0"/>
                      <a:pt x="0" y="0"/>
                      <a:pt x="0" y="0"/>
                    </a:cubicBezTo>
                    <a:cubicBezTo>
                      <a:pt x="7" y="0"/>
                      <a:pt x="7" y="0"/>
                      <a:pt x="7" y="0"/>
                    </a:cubicBezTo>
                    <a:cubicBezTo>
                      <a:pt x="8" y="0"/>
                      <a:pt x="8" y="0"/>
                      <a:pt x="8" y="0"/>
                    </a:cubicBezTo>
                    <a:cubicBezTo>
                      <a:pt x="8" y="0"/>
                      <a:pt x="9" y="0"/>
                      <a:pt x="9" y="0"/>
                    </a:cubicBezTo>
                    <a:cubicBezTo>
                      <a:pt x="9" y="4"/>
                      <a:pt x="9" y="4"/>
                      <a:pt x="9" y="4"/>
                    </a:cubicBezTo>
                    <a:cubicBezTo>
                      <a:pt x="9" y="4"/>
                      <a:pt x="9" y="4"/>
                      <a:pt x="9" y="4"/>
                    </a:cubicBezTo>
                    <a:cubicBezTo>
                      <a:pt x="8" y="4"/>
                      <a:pt x="8" y="4"/>
                      <a:pt x="8" y="4"/>
                    </a:cubicBezTo>
                    <a:cubicBezTo>
                      <a:pt x="8" y="3"/>
                      <a:pt x="8" y="3"/>
                      <a:pt x="8" y="3"/>
                    </a:cubicBezTo>
                    <a:cubicBezTo>
                      <a:pt x="8" y="3"/>
                      <a:pt x="7" y="2"/>
                      <a:pt x="7" y="2"/>
                    </a:cubicBezTo>
                    <a:cubicBezTo>
                      <a:pt x="7" y="2"/>
                      <a:pt x="6" y="2"/>
                      <a:pt x="6" y="2"/>
                    </a:cubicBezTo>
                    <a:cubicBezTo>
                      <a:pt x="3" y="2"/>
                      <a:pt x="3" y="2"/>
                      <a:pt x="3" y="2"/>
                    </a:cubicBezTo>
                    <a:cubicBezTo>
                      <a:pt x="3" y="7"/>
                      <a:pt x="3" y="7"/>
                      <a:pt x="3" y="7"/>
                    </a:cubicBezTo>
                    <a:cubicBezTo>
                      <a:pt x="5" y="7"/>
                      <a:pt x="5" y="7"/>
                      <a:pt x="5" y="7"/>
                    </a:cubicBezTo>
                    <a:cubicBezTo>
                      <a:pt x="5" y="7"/>
                      <a:pt x="5" y="7"/>
                      <a:pt x="5" y="7"/>
                    </a:cubicBezTo>
                    <a:cubicBezTo>
                      <a:pt x="5" y="7"/>
                      <a:pt x="5" y="7"/>
                      <a:pt x="5" y="7"/>
                    </a:cubicBezTo>
                    <a:cubicBezTo>
                      <a:pt x="6" y="6"/>
                      <a:pt x="6" y="6"/>
                      <a:pt x="6" y="6"/>
                    </a:cubicBezTo>
                    <a:cubicBezTo>
                      <a:pt x="6" y="6"/>
                      <a:pt x="6" y="6"/>
                      <a:pt x="6" y="6"/>
                    </a:cubicBezTo>
                    <a:cubicBezTo>
                      <a:pt x="6" y="6"/>
                      <a:pt x="6" y="6"/>
                      <a:pt x="6" y="6"/>
                    </a:cubicBezTo>
                    <a:cubicBezTo>
                      <a:pt x="7" y="6"/>
                      <a:pt x="7" y="6"/>
                      <a:pt x="7" y="6"/>
                    </a:cubicBezTo>
                    <a:cubicBezTo>
                      <a:pt x="7" y="10"/>
                      <a:pt x="7" y="10"/>
                      <a:pt x="7" y="10"/>
                    </a:cubicBezTo>
                    <a:cubicBezTo>
                      <a:pt x="6" y="10"/>
                      <a:pt x="6" y="10"/>
                      <a:pt x="6" y="10"/>
                    </a:cubicBezTo>
                    <a:cubicBezTo>
                      <a:pt x="6" y="10"/>
                      <a:pt x="6" y="10"/>
                      <a:pt x="6" y="10"/>
                    </a:cubicBezTo>
                    <a:cubicBezTo>
                      <a:pt x="6" y="10"/>
                      <a:pt x="6" y="10"/>
                      <a:pt x="6" y="10"/>
                    </a:cubicBezTo>
                    <a:cubicBezTo>
                      <a:pt x="5" y="9"/>
                      <a:pt x="5" y="9"/>
                      <a:pt x="5" y="9"/>
                    </a:cubicBezTo>
                    <a:cubicBezTo>
                      <a:pt x="5" y="9"/>
                      <a:pt x="5" y="9"/>
                      <a:pt x="5" y="9"/>
                    </a:cubicBezTo>
                    <a:cubicBezTo>
                      <a:pt x="5" y="9"/>
                      <a:pt x="5" y="9"/>
                      <a:pt x="5" y="9"/>
                    </a:cubicBezTo>
                    <a:cubicBezTo>
                      <a:pt x="3" y="9"/>
                      <a:pt x="3" y="9"/>
                      <a:pt x="3" y="9"/>
                    </a:cubicBezTo>
                    <a:cubicBezTo>
                      <a:pt x="3" y="15"/>
                      <a:pt x="3" y="15"/>
                      <a:pt x="3" y="15"/>
                    </a:cubicBezTo>
                    <a:cubicBezTo>
                      <a:pt x="7" y="15"/>
                      <a:pt x="7" y="15"/>
                      <a:pt x="7" y="15"/>
                    </a:cubicBezTo>
                    <a:cubicBezTo>
                      <a:pt x="8" y="14"/>
                      <a:pt x="8" y="14"/>
                      <a:pt x="8" y="14"/>
                    </a:cubicBezTo>
                    <a:cubicBezTo>
                      <a:pt x="8" y="14"/>
                      <a:pt x="8" y="14"/>
                      <a:pt x="9" y="13"/>
                    </a:cubicBezTo>
                    <a:cubicBezTo>
                      <a:pt x="9" y="13"/>
                      <a:pt x="9" y="13"/>
                      <a:pt x="9" y="13"/>
                    </a:cubicBezTo>
                    <a:cubicBezTo>
                      <a:pt x="9" y="13"/>
                      <a:pt x="9" y="12"/>
                      <a:pt x="9" y="12"/>
                    </a:cubicBezTo>
                    <a:cubicBezTo>
                      <a:pt x="10" y="12"/>
                      <a:pt x="10" y="12"/>
                      <a:pt x="10" y="12"/>
                    </a:cubicBezTo>
                    <a:cubicBezTo>
                      <a:pt x="10" y="16"/>
                      <a:pt x="10" y="16"/>
                      <a:pt x="10" y="16"/>
                    </a:cubicBezTo>
                    <a:lnTo>
                      <a:pt x="0" y="16"/>
                    </a:lnTo>
                    <a:close/>
                  </a:path>
                </a:pathLst>
              </a:custGeom>
              <a:solidFill>
                <a:srgbClr val="007F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61" name="Freeform 660"/>
              <p:cNvSpPr>
                <a:spLocks/>
              </p:cNvSpPr>
              <p:nvPr/>
            </p:nvSpPr>
            <p:spPr bwMode="auto">
              <a:xfrm>
                <a:off x="5337176" y="2582862"/>
                <a:ext cx="49213" cy="60325"/>
              </a:xfrm>
              <a:custGeom>
                <a:avLst/>
                <a:gdLst>
                  <a:gd name="T0" fmla="*/ 0 w 13"/>
                  <a:gd name="T1" fmla="*/ 16 h 16"/>
                  <a:gd name="T2" fmla="*/ 0 w 13"/>
                  <a:gd name="T3" fmla="*/ 16 h 16"/>
                  <a:gd name="T4" fmla="*/ 1 w 13"/>
                  <a:gd name="T5" fmla="*/ 15 h 16"/>
                  <a:gd name="T6" fmla="*/ 1 w 13"/>
                  <a:gd name="T7" fmla="*/ 15 h 16"/>
                  <a:gd name="T8" fmla="*/ 1 w 13"/>
                  <a:gd name="T9" fmla="*/ 15 h 16"/>
                  <a:gd name="T10" fmla="*/ 1 w 13"/>
                  <a:gd name="T11" fmla="*/ 15 h 16"/>
                  <a:gd name="T12" fmla="*/ 2 w 13"/>
                  <a:gd name="T13" fmla="*/ 14 h 16"/>
                  <a:gd name="T14" fmla="*/ 2 w 13"/>
                  <a:gd name="T15" fmla="*/ 2 h 16"/>
                  <a:gd name="T16" fmla="*/ 1 w 13"/>
                  <a:gd name="T17" fmla="*/ 2 h 16"/>
                  <a:gd name="T18" fmla="*/ 1 w 13"/>
                  <a:gd name="T19" fmla="*/ 2 h 16"/>
                  <a:gd name="T20" fmla="*/ 1 w 13"/>
                  <a:gd name="T21" fmla="*/ 1 h 16"/>
                  <a:gd name="T22" fmla="*/ 1 w 13"/>
                  <a:gd name="T23" fmla="*/ 1 h 16"/>
                  <a:gd name="T24" fmla="*/ 1 w 13"/>
                  <a:gd name="T25" fmla="*/ 1 h 16"/>
                  <a:gd name="T26" fmla="*/ 1 w 13"/>
                  <a:gd name="T27" fmla="*/ 0 h 16"/>
                  <a:gd name="T28" fmla="*/ 4 w 13"/>
                  <a:gd name="T29" fmla="*/ 0 h 16"/>
                  <a:gd name="T30" fmla="*/ 10 w 13"/>
                  <a:gd name="T31" fmla="*/ 10 h 16"/>
                  <a:gd name="T32" fmla="*/ 10 w 13"/>
                  <a:gd name="T33" fmla="*/ 10 h 16"/>
                  <a:gd name="T34" fmla="*/ 10 w 13"/>
                  <a:gd name="T35" fmla="*/ 9 h 16"/>
                  <a:gd name="T36" fmla="*/ 10 w 13"/>
                  <a:gd name="T37" fmla="*/ 2 h 16"/>
                  <a:gd name="T38" fmla="*/ 10 w 13"/>
                  <a:gd name="T39" fmla="*/ 2 h 16"/>
                  <a:gd name="T40" fmla="*/ 9 w 13"/>
                  <a:gd name="T41" fmla="*/ 2 h 16"/>
                  <a:gd name="T42" fmla="*/ 9 w 13"/>
                  <a:gd name="T43" fmla="*/ 1 h 16"/>
                  <a:gd name="T44" fmla="*/ 9 w 13"/>
                  <a:gd name="T45" fmla="*/ 1 h 16"/>
                  <a:gd name="T46" fmla="*/ 9 w 13"/>
                  <a:gd name="T47" fmla="*/ 1 h 16"/>
                  <a:gd name="T48" fmla="*/ 9 w 13"/>
                  <a:gd name="T49" fmla="*/ 0 h 16"/>
                  <a:gd name="T50" fmla="*/ 13 w 13"/>
                  <a:gd name="T51" fmla="*/ 0 h 16"/>
                  <a:gd name="T52" fmla="*/ 13 w 13"/>
                  <a:gd name="T53" fmla="*/ 1 h 16"/>
                  <a:gd name="T54" fmla="*/ 13 w 13"/>
                  <a:gd name="T55" fmla="*/ 1 h 16"/>
                  <a:gd name="T56" fmla="*/ 12 w 13"/>
                  <a:gd name="T57" fmla="*/ 1 h 16"/>
                  <a:gd name="T58" fmla="*/ 12 w 13"/>
                  <a:gd name="T59" fmla="*/ 2 h 16"/>
                  <a:gd name="T60" fmla="*/ 12 w 13"/>
                  <a:gd name="T61" fmla="*/ 2 h 16"/>
                  <a:gd name="T62" fmla="*/ 12 w 13"/>
                  <a:gd name="T63" fmla="*/ 2 h 16"/>
                  <a:gd name="T64" fmla="*/ 12 w 13"/>
                  <a:gd name="T65" fmla="*/ 16 h 16"/>
                  <a:gd name="T66" fmla="*/ 10 w 13"/>
                  <a:gd name="T67" fmla="*/ 16 h 16"/>
                  <a:gd name="T68" fmla="*/ 3 w 13"/>
                  <a:gd name="T69" fmla="*/ 3 h 16"/>
                  <a:gd name="T70" fmla="*/ 3 w 13"/>
                  <a:gd name="T71" fmla="*/ 4 h 16"/>
                  <a:gd name="T72" fmla="*/ 3 w 13"/>
                  <a:gd name="T73" fmla="*/ 5 h 16"/>
                  <a:gd name="T74" fmla="*/ 3 w 13"/>
                  <a:gd name="T75" fmla="*/ 14 h 16"/>
                  <a:gd name="T76" fmla="*/ 3 w 13"/>
                  <a:gd name="T77" fmla="*/ 15 h 16"/>
                  <a:gd name="T78" fmla="*/ 4 w 13"/>
                  <a:gd name="T79" fmla="*/ 15 h 16"/>
                  <a:gd name="T80" fmla="*/ 4 w 13"/>
                  <a:gd name="T81" fmla="*/ 15 h 16"/>
                  <a:gd name="T82" fmla="*/ 4 w 13"/>
                  <a:gd name="T83" fmla="*/ 15 h 16"/>
                  <a:gd name="T84" fmla="*/ 4 w 13"/>
                  <a:gd name="T85" fmla="*/ 16 h 16"/>
                  <a:gd name="T86" fmla="*/ 4 w 13"/>
                  <a:gd name="T87" fmla="*/ 16 h 16"/>
                  <a:gd name="T88" fmla="*/ 0 w 13"/>
                  <a:gd name="T89" fmla="*/ 1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3" h="16">
                    <a:moveTo>
                      <a:pt x="0" y="16"/>
                    </a:moveTo>
                    <a:cubicBezTo>
                      <a:pt x="0" y="16"/>
                      <a:pt x="0" y="16"/>
                      <a:pt x="0" y="16"/>
                    </a:cubicBezTo>
                    <a:cubicBezTo>
                      <a:pt x="1" y="15"/>
                      <a:pt x="1" y="15"/>
                      <a:pt x="1" y="15"/>
                    </a:cubicBezTo>
                    <a:cubicBezTo>
                      <a:pt x="1" y="15"/>
                      <a:pt x="1" y="15"/>
                      <a:pt x="1" y="15"/>
                    </a:cubicBezTo>
                    <a:cubicBezTo>
                      <a:pt x="1" y="15"/>
                      <a:pt x="1" y="15"/>
                      <a:pt x="1" y="15"/>
                    </a:cubicBezTo>
                    <a:cubicBezTo>
                      <a:pt x="1" y="15"/>
                      <a:pt x="1" y="15"/>
                      <a:pt x="1" y="15"/>
                    </a:cubicBezTo>
                    <a:cubicBezTo>
                      <a:pt x="2" y="14"/>
                      <a:pt x="2" y="14"/>
                      <a:pt x="2" y="14"/>
                    </a:cubicBezTo>
                    <a:cubicBezTo>
                      <a:pt x="2" y="2"/>
                      <a:pt x="2" y="2"/>
                      <a:pt x="2" y="2"/>
                    </a:cubicBezTo>
                    <a:cubicBezTo>
                      <a:pt x="1" y="2"/>
                      <a:pt x="1" y="2"/>
                      <a:pt x="1" y="2"/>
                    </a:cubicBezTo>
                    <a:cubicBezTo>
                      <a:pt x="1" y="2"/>
                      <a:pt x="1" y="2"/>
                      <a:pt x="1" y="2"/>
                    </a:cubicBezTo>
                    <a:cubicBezTo>
                      <a:pt x="1" y="1"/>
                      <a:pt x="1" y="1"/>
                      <a:pt x="1" y="1"/>
                    </a:cubicBezTo>
                    <a:cubicBezTo>
                      <a:pt x="1" y="1"/>
                      <a:pt x="1" y="1"/>
                      <a:pt x="1" y="1"/>
                    </a:cubicBezTo>
                    <a:cubicBezTo>
                      <a:pt x="1" y="1"/>
                      <a:pt x="1" y="1"/>
                      <a:pt x="1" y="1"/>
                    </a:cubicBezTo>
                    <a:cubicBezTo>
                      <a:pt x="1" y="0"/>
                      <a:pt x="1" y="0"/>
                      <a:pt x="1" y="0"/>
                    </a:cubicBezTo>
                    <a:cubicBezTo>
                      <a:pt x="4" y="0"/>
                      <a:pt x="4" y="0"/>
                      <a:pt x="4" y="0"/>
                    </a:cubicBezTo>
                    <a:cubicBezTo>
                      <a:pt x="10" y="10"/>
                      <a:pt x="10" y="10"/>
                      <a:pt x="10" y="10"/>
                    </a:cubicBezTo>
                    <a:cubicBezTo>
                      <a:pt x="10" y="10"/>
                      <a:pt x="10" y="10"/>
                      <a:pt x="10" y="10"/>
                    </a:cubicBezTo>
                    <a:cubicBezTo>
                      <a:pt x="10" y="9"/>
                      <a:pt x="10" y="9"/>
                      <a:pt x="10" y="9"/>
                    </a:cubicBezTo>
                    <a:cubicBezTo>
                      <a:pt x="10" y="2"/>
                      <a:pt x="10" y="2"/>
                      <a:pt x="10" y="2"/>
                    </a:cubicBezTo>
                    <a:cubicBezTo>
                      <a:pt x="10" y="2"/>
                      <a:pt x="10" y="2"/>
                      <a:pt x="10" y="2"/>
                    </a:cubicBezTo>
                    <a:cubicBezTo>
                      <a:pt x="9" y="2"/>
                      <a:pt x="9" y="2"/>
                      <a:pt x="9" y="2"/>
                    </a:cubicBezTo>
                    <a:cubicBezTo>
                      <a:pt x="9" y="1"/>
                      <a:pt x="9" y="1"/>
                      <a:pt x="9" y="1"/>
                    </a:cubicBezTo>
                    <a:cubicBezTo>
                      <a:pt x="9" y="1"/>
                      <a:pt x="9" y="1"/>
                      <a:pt x="9" y="1"/>
                    </a:cubicBezTo>
                    <a:cubicBezTo>
                      <a:pt x="9" y="1"/>
                      <a:pt x="9" y="1"/>
                      <a:pt x="9" y="1"/>
                    </a:cubicBezTo>
                    <a:cubicBezTo>
                      <a:pt x="9" y="0"/>
                      <a:pt x="9" y="0"/>
                      <a:pt x="9" y="0"/>
                    </a:cubicBezTo>
                    <a:cubicBezTo>
                      <a:pt x="13" y="0"/>
                      <a:pt x="13" y="0"/>
                      <a:pt x="13" y="0"/>
                    </a:cubicBezTo>
                    <a:cubicBezTo>
                      <a:pt x="13" y="1"/>
                      <a:pt x="13" y="1"/>
                      <a:pt x="13" y="1"/>
                    </a:cubicBezTo>
                    <a:cubicBezTo>
                      <a:pt x="13" y="1"/>
                      <a:pt x="13" y="1"/>
                      <a:pt x="13" y="1"/>
                    </a:cubicBezTo>
                    <a:cubicBezTo>
                      <a:pt x="12" y="1"/>
                      <a:pt x="12" y="1"/>
                      <a:pt x="12" y="1"/>
                    </a:cubicBezTo>
                    <a:cubicBezTo>
                      <a:pt x="12" y="2"/>
                      <a:pt x="12" y="2"/>
                      <a:pt x="12" y="2"/>
                    </a:cubicBezTo>
                    <a:cubicBezTo>
                      <a:pt x="12" y="2"/>
                      <a:pt x="12" y="2"/>
                      <a:pt x="12" y="2"/>
                    </a:cubicBezTo>
                    <a:cubicBezTo>
                      <a:pt x="12" y="2"/>
                      <a:pt x="12" y="2"/>
                      <a:pt x="12" y="2"/>
                    </a:cubicBezTo>
                    <a:cubicBezTo>
                      <a:pt x="12" y="16"/>
                      <a:pt x="12" y="16"/>
                      <a:pt x="12" y="16"/>
                    </a:cubicBezTo>
                    <a:cubicBezTo>
                      <a:pt x="10" y="16"/>
                      <a:pt x="10" y="16"/>
                      <a:pt x="10" y="16"/>
                    </a:cubicBezTo>
                    <a:cubicBezTo>
                      <a:pt x="3" y="3"/>
                      <a:pt x="3" y="3"/>
                      <a:pt x="3" y="3"/>
                    </a:cubicBezTo>
                    <a:cubicBezTo>
                      <a:pt x="3" y="4"/>
                      <a:pt x="3" y="4"/>
                      <a:pt x="3" y="4"/>
                    </a:cubicBezTo>
                    <a:cubicBezTo>
                      <a:pt x="3" y="5"/>
                      <a:pt x="3" y="5"/>
                      <a:pt x="3" y="5"/>
                    </a:cubicBezTo>
                    <a:cubicBezTo>
                      <a:pt x="3" y="14"/>
                      <a:pt x="3" y="14"/>
                      <a:pt x="3" y="14"/>
                    </a:cubicBezTo>
                    <a:cubicBezTo>
                      <a:pt x="3" y="15"/>
                      <a:pt x="3" y="15"/>
                      <a:pt x="3" y="15"/>
                    </a:cubicBezTo>
                    <a:cubicBezTo>
                      <a:pt x="4" y="15"/>
                      <a:pt x="4" y="15"/>
                      <a:pt x="4" y="15"/>
                    </a:cubicBezTo>
                    <a:cubicBezTo>
                      <a:pt x="4" y="15"/>
                      <a:pt x="4" y="15"/>
                      <a:pt x="4" y="15"/>
                    </a:cubicBezTo>
                    <a:cubicBezTo>
                      <a:pt x="4" y="15"/>
                      <a:pt x="4" y="15"/>
                      <a:pt x="4" y="15"/>
                    </a:cubicBezTo>
                    <a:cubicBezTo>
                      <a:pt x="4" y="16"/>
                      <a:pt x="4" y="16"/>
                      <a:pt x="4" y="16"/>
                    </a:cubicBezTo>
                    <a:cubicBezTo>
                      <a:pt x="4" y="16"/>
                      <a:pt x="4" y="16"/>
                      <a:pt x="4" y="16"/>
                    </a:cubicBezTo>
                    <a:lnTo>
                      <a:pt x="0" y="16"/>
                    </a:lnTo>
                    <a:close/>
                  </a:path>
                </a:pathLst>
              </a:custGeom>
              <a:solidFill>
                <a:srgbClr val="007F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62" name="Freeform 661"/>
              <p:cNvSpPr>
                <a:spLocks/>
              </p:cNvSpPr>
              <p:nvPr/>
            </p:nvSpPr>
            <p:spPr bwMode="auto">
              <a:xfrm>
                <a:off x="5389563" y="2582862"/>
                <a:ext cx="44450" cy="60325"/>
              </a:xfrm>
              <a:custGeom>
                <a:avLst/>
                <a:gdLst>
                  <a:gd name="T0" fmla="*/ 3 w 12"/>
                  <a:gd name="T1" fmla="*/ 16 h 16"/>
                  <a:gd name="T2" fmla="*/ 3 w 12"/>
                  <a:gd name="T3" fmla="*/ 16 h 16"/>
                  <a:gd name="T4" fmla="*/ 3 w 12"/>
                  <a:gd name="T5" fmla="*/ 15 h 16"/>
                  <a:gd name="T6" fmla="*/ 4 w 12"/>
                  <a:gd name="T7" fmla="*/ 15 h 16"/>
                  <a:gd name="T8" fmla="*/ 4 w 12"/>
                  <a:gd name="T9" fmla="*/ 15 h 16"/>
                  <a:gd name="T10" fmla="*/ 4 w 12"/>
                  <a:gd name="T11" fmla="*/ 15 h 16"/>
                  <a:gd name="T12" fmla="*/ 5 w 12"/>
                  <a:gd name="T13" fmla="*/ 14 h 16"/>
                  <a:gd name="T14" fmla="*/ 5 w 12"/>
                  <a:gd name="T15" fmla="*/ 2 h 16"/>
                  <a:gd name="T16" fmla="*/ 3 w 12"/>
                  <a:gd name="T17" fmla="*/ 2 h 16"/>
                  <a:gd name="T18" fmla="*/ 2 w 12"/>
                  <a:gd name="T19" fmla="*/ 2 h 16"/>
                  <a:gd name="T20" fmla="*/ 1 w 12"/>
                  <a:gd name="T21" fmla="*/ 3 h 16"/>
                  <a:gd name="T22" fmla="*/ 1 w 12"/>
                  <a:gd name="T23" fmla="*/ 3 h 16"/>
                  <a:gd name="T24" fmla="*/ 1 w 12"/>
                  <a:gd name="T25" fmla="*/ 4 h 16"/>
                  <a:gd name="T26" fmla="*/ 0 w 12"/>
                  <a:gd name="T27" fmla="*/ 4 h 16"/>
                  <a:gd name="T28" fmla="*/ 0 w 12"/>
                  <a:gd name="T29" fmla="*/ 0 h 16"/>
                  <a:gd name="T30" fmla="*/ 1 w 12"/>
                  <a:gd name="T31" fmla="*/ 0 h 16"/>
                  <a:gd name="T32" fmla="*/ 2 w 12"/>
                  <a:gd name="T33" fmla="*/ 0 h 16"/>
                  <a:gd name="T34" fmla="*/ 10 w 12"/>
                  <a:gd name="T35" fmla="*/ 0 h 16"/>
                  <a:gd name="T36" fmla="*/ 10 w 12"/>
                  <a:gd name="T37" fmla="*/ 0 h 16"/>
                  <a:gd name="T38" fmla="*/ 12 w 12"/>
                  <a:gd name="T39" fmla="*/ 0 h 16"/>
                  <a:gd name="T40" fmla="*/ 12 w 12"/>
                  <a:gd name="T41" fmla="*/ 4 h 16"/>
                  <a:gd name="T42" fmla="*/ 11 w 12"/>
                  <a:gd name="T43" fmla="*/ 4 h 16"/>
                  <a:gd name="T44" fmla="*/ 11 w 12"/>
                  <a:gd name="T45" fmla="*/ 4 h 16"/>
                  <a:gd name="T46" fmla="*/ 10 w 12"/>
                  <a:gd name="T47" fmla="*/ 3 h 16"/>
                  <a:gd name="T48" fmla="*/ 10 w 12"/>
                  <a:gd name="T49" fmla="*/ 2 h 16"/>
                  <a:gd name="T50" fmla="*/ 8 w 12"/>
                  <a:gd name="T51" fmla="*/ 2 h 16"/>
                  <a:gd name="T52" fmla="*/ 7 w 12"/>
                  <a:gd name="T53" fmla="*/ 2 h 16"/>
                  <a:gd name="T54" fmla="*/ 7 w 12"/>
                  <a:gd name="T55" fmla="*/ 14 h 16"/>
                  <a:gd name="T56" fmla="*/ 7 w 12"/>
                  <a:gd name="T57" fmla="*/ 15 h 16"/>
                  <a:gd name="T58" fmla="*/ 8 w 12"/>
                  <a:gd name="T59" fmla="*/ 15 h 16"/>
                  <a:gd name="T60" fmla="*/ 8 w 12"/>
                  <a:gd name="T61" fmla="*/ 15 h 16"/>
                  <a:gd name="T62" fmla="*/ 8 w 12"/>
                  <a:gd name="T63" fmla="*/ 15 h 16"/>
                  <a:gd name="T64" fmla="*/ 8 w 12"/>
                  <a:gd name="T65" fmla="*/ 16 h 16"/>
                  <a:gd name="T66" fmla="*/ 8 w 12"/>
                  <a:gd name="T67" fmla="*/ 16 h 16"/>
                  <a:gd name="T68" fmla="*/ 3 w 12"/>
                  <a:gd name="T69" fmla="*/ 1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 h="16">
                    <a:moveTo>
                      <a:pt x="3" y="16"/>
                    </a:moveTo>
                    <a:cubicBezTo>
                      <a:pt x="3" y="16"/>
                      <a:pt x="3" y="16"/>
                      <a:pt x="3" y="16"/>
                    </a:cubicBezTo>
                    <a:cubicBezTo>
                      <a:pt x="3" y="15"/>
                      <a:pt x="3" y="15"/>
                      <a:pt x="3" y="15"/>
                    </a:cubicBezTo>
                    <a:cubicBezTo>
                      <a:pt x="4" y="15"/>
                      <a:pt x="4" y="15"/>
                      <a:pt x="4" y="15"/>
                    </a:cubicBezTo>
                    <a:cubicBezTo>
                      <a:pt x="4" y="15"/>
                      <a:pt x="4" y="15"/>
                      <a:pt x="4" y="15"/>
                    </a:cubicBezTo>
                    <a:cubicBezTo>
                      <a:pt x="4" y="15"/>
                      <a:pt x="4" y="15"/>
                      <a:pt x="4" y="15"/>
                    </a:cubicBezTo>
                    <a:cubicBezTo>
                      <a:pt x="5" y="14"/>
                      <a:pt x="5" y="14"/>
                      <a:pt x="5" y="14"/>
                    </a:cubicBezTo>
                    <a:cubicBezTo>
                      <a:pt x="5" y="2"/>
                      <a:pt x="5" y="2"/>
                      <a:pt x="5" y="2"/>
                    </a:cubicBezTo>
                    <a:cubicBezTo>
                      <a:pt x="3" y="2"/>
                      <a:pt x="3" y="2"/>
                      <a:pt x="3" y="2"/>
                    </a:cubicBezTo>
                    <a:cubicBezTo>
                      <a:pt x="3" y="2"/>
                      <a:pt x="2" y="2"/>
                      <a:pt x="2" y="2"/>
                    </a:cubicBezTo>
                    <a:cubicBezTo>
                      <a:pt x="2" y="2"/>
                      <a:pt x="2" y="3"/>
                      <a:pt x="1" y="3"/>
                    </a:cubicBezTo>
                    <a:cubicBezTo>
                      <a:pt x="1" y="3"/>
                      <a:pt x="1" y="3"/>
                      <a:pt x="1" y="3"/>
                    </a:cubicBezTo>
                    <a:cubicBezTo>
                      <a:pt x="1" y="4"/>
                      <a:pt x="1" y="4"/>
                      <a:pt x="1" y="4"/>
                    </a:cubicBezTo>
                    <a:cubicBezTo>
                      <a:pt x="0" y="4"/>
                      <a:pt x="0" y="4"/>
                      <a:pt x="0" y="4"/>
                    </a:cubicBezTo>
                    <a:cubicBezTo>
                      <a:pt x="0" y="0"/>
                      <a:pt x="0" y="0"/>
                      <a:pt x="0" y="0"/>
                    </a:cubicBezTo>
                    <a:cubicBezTo>
                      <a:pt x="1" y="0"/>
                      <a:pt x="1" y="0"/>
                      <a:pt x="1" y="0"/>
                    </a:cubicBezTo>
                    <a:cubicBezTo>
                      <a:pt x="2" y="0"/>
                      <a:pt x="2" y="0"/>
                      <a:pt x="2" y="0"/>
                    </a:cubicBezTo>
                    <a:cubicBezTo>
                      <a:pt x="10" y="0"/>
                      <a:pt x="10" y="0"/>
                      <a:pt x="10" y="0"/>
                    </a:cubicBezTo>
                    <a:cubicBezTo>
                      <a:pt x="10" y="0"/>
                      <a:pt x="10" y="0"/>
                      <a:pt x="10" y="0"/>
                    </a:cubicBezTo>
                    <a:cubicBezTo>
                      <a:pt x="11" y="0"/>
                      <a:pt x="11" y="0"/>
                      <a:pt x="12" y="0"/>
                    </a:cubicBezTo>
                    <a:cubicBezTo>
                      <a:pt x="12" y="4"/>
                      <a:pt x="12" y="4"/>
                      <a:pt x="12" y="4"/>
                    </a:cubicBezTo>
                    <a:cubicBezTo>
                      <a:pt x="11" y="4"/>
                      <a:pt x="11" y="4"/>
                      <a:pt x="11" y="4"/>
                    </a:cubicBezTo>
                    <a:cubicBezTo>
                      <a:pt x="11" y="4"/>
                      <a:pt x="11" y="4"/>
                      <a:pt x="11" y="4"/>
                    </a:cubicBezTo>
                    <a:cubicBezTo>
                      <a:pt x="10" y="3"/>
                      <a:pt x="10" y="3"/>
                      <a:pt x="10" y="3"/>
                    </a:cubicBezTo>
                    <a:cubicBezTo>
                      <a:pt x="10" y="3"/>
                      <a:pt x="10" y="2"/>
                      <a:pt x="10" y="2"/>
                    </a:cubicBezTo>
                    <a:cubicBezTo>
                      <a:pt x="9" y="2"/>
                      <a:pt x="9" y="2"/>
                      <a:pt x="8" y="2"/>
                    </a:cubicBezTo>
                    <a:cubicBezTo>
                      <a:pt x="7" y="2"/>
                      <a:pt x="7" y="2"/>
                      <a:pt x="7" y="2"/>
                    </a:cubicBezTo>
                    <a:cubicBezTo>
                      <a:pt x="7" y="14"/>
                      <a:pt x="7" y="14"/>
                      <a:pt x="7" y="14"/>
                    </a:cubicBezTo>
                    <a:cubicBezTo>
                      <a:pt x="7" y="15"/>
                      <a:pt x="7" y="15"/>
                      <a:pt x="7" y="15"/>
                    </a:cubicBezTo>
                    <a:cubicBezTo>
                      <a:pt x="8" y="15"/>
                      <a:pt x="8" y="15"/>
                      <a:pt x="8" y="15"/>
                    </a:cubicBezTo>
                    <a:cubicBezTo>
                      <a:pt x="8" y="15"/>
                      <a:pt x="8" y="15"/>
                      <a:pt x="8" y="15"/>
                    </a:cubicBezTo>
                    <a:cubicBezTo>
                      <a:pt x="8" y="15"/>
                      <a:pt x="8" y="15"/>
                      <a:pt x="8" y="15"/>
                    </a:cubicBezTo>
                    <a:cubicBezTo>
                      <a:pt x="8" y="16"/>
                      <a:pt x="8" y="16"/>
                      <a:pt x="8" y="16"/>
                    </a:cubicBezTo>
                    <a:cubicBezTo>
                      <a:pt x="8" y="16"/>
                      <a:pt x="8" y="16"/>
                      <a:pt x="8" y="16"/>
                    </a:cubicBezTo>
                    <a:lnTo>
                      <a:pt x="3" y="16"/>
                    </a:lnTo>
                    <a:close/>
                  </a:path>
                </a:pathLst>
              </a:custGeom>
              <a:solidFill>
                <a:srgbClr val="007F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63" name="Freeform 662"/>
              <p:cNvSpPr>
                <a:spLocks noEditPoints="1"/>
              </p:cNvSpPr>
              <p:nvPr/>
            </p:nvSpPr>
            <p:spPr bwMode="auto">
              <a:xfrm>
                <a:off x="5438776" y="2582862"/>
                <a:ext cx="49213" cy="63500"/>
              </a:xfrm>
              <a:custGeom>
                <a:avLst/>
                <a:gdLst>
                  <a:gd name="T0" fmla="*/ 0 w 13"/>
                  <a:gd name="T1" fmla="*/ 8 h 17"/>
                  <a:gd name="T2" fmla="*/ 2 w 13"/>
                  <a:gd name="T3" fmla="*/ 2 h 17"/>
                  <a:gd name="T4" fmla="*/ 7 w 13"/>
                  <a:gd name="T5" fmla="*/ 0 h 17"/>
                  <a:gd name="T6" fmla="*/ 11 w 13"/>
                  <a:gd name="T7" fmla="*/ 2 h 17"/>
                  <a:gd name="T8" fmla="*/ 13 w 13"/>
                  <a:gd name="T9" fmla="*/ 8 h 17"/>
                  <a:gd name="T10" fmla="*/ 11 w 13"/>
                  <a:gd name="T11" fmla="*/ 14 h 17"/>
                  <a:gd name="T12" fmla="*/ 7 w 13"/>
                  <a:gd name="T13" fmla="*/ 17 h 17"/>
                  <a:gd name="T14" fmla="*/ 2 w 13"/>
                  <a:gd name="T15" fmla="*/ 14 h 17"/>
                  <a:gd name="T16" fmla="*/ 0 w 13"/>
                  <a:gd name="T17" fmla="*/ 8 h 17"/>
                  <a:gd name="T18" fmla="*/ 3 w 13"/>
                  <a:gd name="T19" fmla="*/ 8 h 17"/>
                  <a:gd name="T20" fmla="*/ 4 w 13"/>
                  <a:gd name="T21" fmla="*/ 13 h 17"/>
                  <a:gd name="T22" fmla="*/ 7 w 13"/>
                  <a:gd name="T23" fmla="*/ 15 h 17"/>
                  <a:gd name="T24" fmla="*/ 9 w 13"/>
                  <a:gd name="T25" fmla="*/ 13 h 17"/>
                  <a:gd name="T26" fmla="*/ 10 w 13"/>
                  <a:gd name="T27" fmla="*/ 8 h 17"/>
                  <a:gd name="T28" fmla="*/ 9 w 13"/>
                  <a:gd name="T29" fmla="*/ 3 h 17"/>
                  <a:gd name="T30" fmla="*/ 7 w 13"/>
                  <a:gd name="T31" fmla="*/ 1 h 17"/>
                  <a:gd name="T32" fmla="*/ 4 w 13"/>
                  <a:gd name="T33" fmla="*/ 3 h 17"/>
                  <a:gd name="T34" fmla="*/ 3 w 13"/>
                  <a:gd name="T35" fmla="*/ 8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 h="17">
                    <a:moveTo>
                      <a:pt x="0" y="8"/>
                    </a:moveTo>
                    <a:cubicBezTo>
                      <a:pt x="0" y="6"/>
                      <a:pt x="1" y="4"/>
                      <a:pt x="2" y="2"/>
                    </a:cubicBezTo>
                    <a:cubicBezTo>
                      <a:pt x="3" y="1"/>
                      <a:pt x="5" y="0"/>
                      <a:pt x="7" y="0"/>
                    </a:cubicBezTo>
                    <a:cubicBezTo>
                      <a:pt x="9" y="0"/>
                      <a:pt x="10" y="1"/>
                      <a:pt x="11" y="2"/>
                    </a:cubicBezTo>
                    <a:cubicBezTo>
                      <a:pt x="13" y="4"/>
                      <a:pt x="13" y="6"/>
                      <a:pt x="13" y="8"/>
                    </a:cubicBezTo>
                    <a:cubicBezTo>
                      <a:pt x="13" y="11"/>
                      <a:pt x="13" y="13"/>
                      <a:pt x="11" y="14"/>
                    </a:cubicBezTo>
                    <a:cubicBezTo>
                      <a:pt x="10" y="16"/>
                      <a:pt x="9" y="17"/>
                      <a:pt x="7" y="17"/>
                    </a:cubicBezTo>
                    <a:cubicBezTo>
                      <a:pt x="5" y="17"/>
                      <a:pt x="3" y="16"/>
                      <a:pt x="2" y="14"/>
                    </a:cubicBezTo>
                    <a:cubicBezTo>
                      <a:pt x="1" y="13"/>
                      <a:pt x="0" y="11"/>
                      <a:pt x="0" y="8"/>
                    </a:cubicBezTo>
                    <a:close/>
                    <a:moveTo>
                      <a:pt x="3" y="8"/>
                    </a:moveTo>
                    <a:cubicBezTo>
                      <a:pt x="3" y="10"/>
                      <a:pt x="3" y="12"/>
                      <a:pt x="4" y="13"/>
                    </a:cubicBezTo>
                    <a:cubicBezTo>
                      <a:pt x="5" y="14"/>
                      <a:pt x="5" y="15"/>
                      <a:pt x="7" y="15"/>
                    </a:cubicBezTo>
                    <a:cubicBezTo>
                      <a:pt x="8" y="15"/>
                      <a:pt x="9" y="14"/>
                      <a:pt x="9" y="13"/>
                    </a:cubicBezTo>
                    <a:cubicBezTo>
                      <a:pt x="10" y="12"/>
                      <a:pt x="10" y="10"/>
                      <a:pt x="10" y="8"/>
                    </a:cubicBezTo>
                    <a:cubicBezTo>
                      <a:pt x="10" y="6"/>
                      <a:pt x="10" y="4"/>
                      <a:pt x="9" y="3"/>
                    </a:cubicBezTo>
                    <a:cubicBezTo>
                      <a:pt x="9" y="2"/>
                      <a:pt x="8" y="1"/>
                      <a:pt x="7" y="1"/>
                    </a:cubicBezTo>
                    <a:cubicBezTo>
                      <a:pt x="5" y="1"/>
                      <a:pt x="5" y="2"/>
                      <a:pt x="4" y="3"/>
                    </a:cubicBezTo>
                    <a:cubicBezTo>
                      <a:pt x="3" y="4"/>
                      <a:pt x="3" y="6"/>
                      <a:pt x="3" y="8"/>
                    </a:cubicBezTo>
                    <a:close/>
                  </a:path>
                </a:pathLst>
              </a:custGeom>
              <a:solidFill>
                <a:srgbClr val="007F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64" name="Freeform 663"/>
              <p:cNvSpPr>
                <a:spLocks/>
              </p:cNvSpPr>
              <p:nvPr/>
            </p:nvSpPr>
            <p:spPr bwMode="auto">
              <a:xfrm>
                <a:off x="5491163" y="2582862"/>
                <a:ext cx="71438" cy="60325"/>
              </a:xfrm>
              <a:custGeom>
                <a:avLst/>
                <a:gdLst>
                  <a:gd name="T0" fmla="*/ 0 w 19"/>
                  <a:gd name="T1" fmla="*/ 0 h 16"/>
                  <a:gd name="T2" fmla="*/ 5 w 19"/>
                  <a:gd name="T3" fmla="*/ 0 h 16"/>
                  <a:gd name="T4" fmla="*/ 5 w 19"/>
                  <a:gd name="T5" fmla="*/ 1 h 16"/>
                  <a:gd name="T6" fmla="*/ 5 w 19"/>
                  <a:gd name="T7" fmla="*/ 1 h 16"/>
                  <a:gd name="T8" fmla="*/ 5 w 19"/>
                  <a:gd name="T9" fmla="*/ 1 h 16"/>
                  <a:gd name="T10" fmla="*/ 4 w 19"/>
                  <a:gd name="T11" fmla="*/ 2 h 16"/>
                  <a:gd name="T12" fmla="*/ 4 w 19"/>
                  <a:gd name="T13" fmla="*/ 2 h 16"/>
                  <a:gd name="T14" fmla="*/ 4 w 19"/>
                  <a:gd name="T15" fmla="*/ 2 h 16"/>
                  <a:gd name="T16" fmla="*/ 4 w 19"/>
                  <a:gd name="T17" fmla="*/ 2 h 16"/>
                  <a:gd name="T18" fmla="*/ 4 w 19"/>
                  <a:gd name="T19" fmla="*/ 3 h 16"/>
                  <a:gd name="T20" fmla="*/ 7 w 19"/>
                  <a:gd name="T21" fmla="*/ 11 h 16"/>
                  <a:gd name="T22" fmla="*/ 9 w 19"/>
                  <a:gd name="T23" fmla="*/ 5 h 16"/>
                  <a:gd name="T24" fmla="*/ 8 w 19"/>
                  <a:gd name="T25" fmla="*/ 2 h 16"/>
                  <a:gd name="T26" fmla="*/ 8 w 19"/>
                  <a:gd name="T27" fmla="*/ 2 h 16"/>
                  <a:gd name="T28" fmla="*/ 8 w 19"/>
                  <a:gd name="T29" fmla="*/ 2 h 16"/>
                  <a:gd name="T30" fmla="*/ 7 w 19"/>
                  <a:gd name="T31" fmla="*/ 1 h 16"/>
                  <a:gd name="T32" fmla="*/ 7 w 19"/>
                  <a:gd name="T33" fmla="*/ 1 h 16"/>
                  <a:gd name="T34" fmla="*/ 7 w 19"/>
                  <a:gd name="T35" fmla="*/ 1 h 16"/>
                  <a:gd name="T36" fmla="*/ 7 w 19"/>
                  <a:gd name="T37" fmla="*/ 0 h 16"/>
                  <a:gd name="T38" fmla="*/ 12 w 19"/>
                  <a:gd name="T39" fmla="*/ 0 h 16"/>
                  <a:gd name="T40" fmla="*/ 12 w 19"/>
                  <a:gd name="T41" fmla="*/ 1 h 16"/>
                  <a:gd name="T42" fmla="*/ 12 w 19"/>
                  <a:gd name="T43" fmla="*/ 1 h 16"/>
                  <a:gd name="T44" fmla="*/ 11 w 19"/>
                  <a:gd name="T45" fmla="*/ 1 h 16"/>
                  <a:gd name="T46" fmla="*/ 11 w 19"/>
                  <a:gd name="T47" fmla="*/ 2 h 16"/>
                  <a:gd name="T48" fmla="*/ 11 w 19"/>
                  <a:gd name="T49" fmla="*/ 2 h 16"/>
                  <a:gd name="T50" fmla="*/ 11 w 19"/>
                  <a:gd name="T51" fmla="*/ 2 h 16"/>
                  <a:gd name="T52" fmla="*/ 11 w 19"/>
                  <a:gd name="T53" fmla="*/ 2 h 16"/>
                  <a:gd name="T54" fmla="*/ 11 w 19"/>
                  <a:gd name="T55" fmla="*/ 3 h 16"/>
                  <a:gd name="T56" fmla="*/ 14 w 19"/>
                  <a:gd name="T57" fmla="*/ 11 h 16"/>
                  <a:gd name="T58" fmla="*/ 16 w 19"/>
                  <a:gd name="T59" fmla="*/ 3 h 16"/>
                  <a:gd name="T60" fmla="*/ 16 w 19"/>
                  <a:gd name="T61" fmla="*/ 2 h 16"/>
                  <a:gd name="T62" fmla="*/ 16 w 19"/>
                  <a:gd name="T63" fmla="*/ 2 h 16"/>
                  <a:gd name="T64" fmla="*/ 16 w 19"/>
                  <a:gd name="T65" fmla="*/ 2 h 16"/>
                  <a:gd name="T66" fmla="*/ 16 w 19"/>
                  <a:gd name="T67" fmla="*/ 2 h 16"/>
                  <a:gd name="T68" fmla="*/ 16 w 19"/>
                  <a:gd name="T69" fmla="*/ 1 h 16"/>
                  <a:gd name="T70" fmla="*/ 16 w 19"/>
                  <a:gd name="T71" fmla="*/ 1 h 16"/>
                  <a:gd name="T72" fmla="*/ 15 w 19"/>
                  <a:gd name="T73" fmla="*/ 1 h 16"/>
                  <a:gd name="T74" fmla="*/ 15 w 19"/>
                  <a:gd name="T75" fmla="*/ 0 h 16"/>
                  <a:gd name="T76" fmla="*/ 19 w 19"/>
                  <a:gd name="T77" fmla="*/ 0 h 16"/>
                  <a:gd name="T78" fmla="*/ 19 w 19"/>
                  <a:gd name="T79" fmla="*/ 1 h 16"/>
                  <a:gd name="T80" fmla="*/ 19 w 19"/>
                  <a:gd name="T81" fmla="*/ 1 h 16"/>
                  <a:gd name="T82" fmla="*/ 19 w 19"/>
                  <a:gd name="T83" fmla="*/ 1 h 16"/>
                  <a:gd name="T84" fmla="*/ 18 w 19"/>
                  <a:gd name="T85" fmla="*/ 2 h 16"/>
                  <a:gd name="T86" fmla="*/ 18 w 19"/>
                  <a:gd name="T87" fmla="*/ 2 h 16"/>
                  <a:gd name="T88" fmla="*/ 17 w 19"/>
                  <a:gd name="T89" fmla="*/ 3 h 16"/>
                  <a:gd name="T90" fmla="*/ 14 w 19"/>
                  <a:gd name="T91" fmla="*/ 16 h 16"/>
                  <a:gd name="T92" fmla="*/ 12 w 19"/>
                  <a:gd name="T93" fmla="*/ 16 h 16"/>
                  <a:gd name="T94" fmla="*/ 10 w 19"/>
                  <a:gd name="T95" fmla="*/ 10 h 16"/>
                  <a:gd name="T96" fmla="*/ 10 w 19"/>
                  <a:gd name="T97" fmla="*/ 8 h 16"/>
                  <a:gd name="T98" fmla="*/ 10 w 19"/>
                  <a:gd name="T99" fmla="*/ 7 h 16"/>
                  <a:gd name="T100" fmla="*/ 7 w 19"/>
                  <a:gd name="T101" fmla="*/ 16 h 16"/>
                  <a:gd name="T102" fmla="*/ 6 w 19"/>
                  <a:gd name="T103" fmla="*/ 16 h 16"/>
                  <a:gd name="T104" fmla="*/ 1 w 19"/>
                  <a:gd name="T105" fmla="*/ 2 h 16"/>
                  <a:gd name="T106" fmla="*/ 1 w 19"/>
                  <a:gd name="T107" fmla="*/ 2 h 16"/>
                  <a:gd name="T108" fmla="*/ 1 w 19"/>
                  <a:gd name="T109" fmla="*/ 2 h 16"/>
                  <a:gd name="T110" fmla="*/ 0 w 19"/>
                  <a:gd name="T111" fmla="*/ 1 h 16"/>
                  <a:gd name="T112" fmla="*/ 0 w 19"/>
                  <a:gd name="T113" fmla="*/ 1 h 16"/>
                  <a:gd name="T114" fmla="*/ 0 w 19"/>
                  <a:gd name="T115" fmla="*/ 1 h 16"/>
                  <a:gd name="T116" fmla="*/ 0 w 19"/>
                  <a:gd name="T117"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9" h="16">
                    <a:moveTo>
                      <a:pt x="0" y="0"/>
                    </a:moveTo>
                    <a:cubicBezTo>
                      <a:pt x="5" y="0"/>
                      <a:pt x="5" y="0"/>
                      <a:pt x="5" y="0"/>
                    </a:cubicBezTo>
                    <a:cubicBezTo>
                      <a:pt x="5" y="1"/>
                      <a:pt x="5" y="1"/>
                      <a:pt x="5" y="1"/>
                    </a:cubicBezTo>
                    <a:cubicBezTo>
                      <a:pt x="5" y="1"/>
                      <a:pt x="5" y="1"/>
                      <a:pt x="5" y="1"/>
                    </a:cubicBezTo>
                    <a:cubicBezTo>
                      <a:pt x="5" y="1"/>
                      <a:pt x="5" y="1"/>
                      <a:pt x="5" y="1"/>
                    </a:cubicBezTo>
                    <a:cubicBezTo>
                      <a:pt x="4" y="2"/>
                      <a:pt x="4" y="2"/>
                      <a:pt x="4" y="2"/>
                    </a:cubicBezTo>
                    <a:cubicBezTo>
                      <a:pt x="4" y="2"/>
                      <a:pt x="4" y="2"/>
                      <a:pt x="4" y="2"/>
                    </a:cubicBezTo>
                    <a:cubicBezTo>
                      <a:pt x="4" y="2"/>
                      <a:pt x="4" y="2"/>
                      <a:pt x="4" y="2"/>
                    </a:cubicBezTo>
                    <a:cubicBezTo>
                      <a:pt x="4" y="2"/>
                      <a:pt x="4" y="2"/>
                      <a:pt x="4" y="2"/>
                    </a:cubicBezTo>
                    <a:cubicBezTo>
                      <a:pt x="4" y="3"/>
                      <a:pt x="4" y="3"/>
                      <a:pt x="4" y="3"/>
                    </a:cubicBezTo>
                    <a:cubicBezTo>
                      <a:pt x="7" y="11"/>
                      <a:pt x="7" y="11"/>
                      <a:pt x="7" y="11"/>
                    </a:cubicBezTo>
                    <a:cubicBezTo>
                      <a:pt x="9" y="5"/>
                      <a:pt x="9" y="5"/>
                      <a:pt x="9" y="5"/>
                    </a:cubicBezTo>
                    <a:cubicBezTo>
                      <a:pt x="8" y="2"/>
                      <a:pt x="8" y="2"/>
                      <a:pt x="8" y="2"/>
                    </a:cubicBezTo>
                    <a:cubicBezTo>
                      <a:pt x="8" y="2"/>
                      <a:pt x="8" y="2"/>
                      <a:pt x="8" y="2"/>
                    </a:cubicBezTo>
                    <a:cubicBezTo>
                      <a:pt x="8" y="2"/>
                      <a:pt x="8" y="2"/>
                      <a:pt x="8" y="2"/>
                    </a:cubicBezTo>
                    <a:cubicBezTo>
                      <a:pt x="7" y="1"/>
                      <a:pt x="7" y="1"/>
                      <a:pt x="7" y="1"/>
                    </a:cubicBezTo>
                    <a:cubicBezTo>
                      <a:pt x="7" y="1"/>
                      <a:pt x="7" y="1"/>
                      <a:pt x="7" y="1"/>
                    </a:cubicBezTo>
                    <a:cubicBezTo>
                      <a:pt x="7" y="1"/>
                      <a:pt x="7" y="1"/>
                      <a:pt x="7" y="1"/>
                    </a:cubicBezTo>
                    <a:cubicBezTo>
                      <a:pt x="7" y="0"/>
                      <a:pt x="7" y="0"/>
                      <a:pt x="7" y="0"/>
                    </a:cubicBezTo>
                    <a:cubicBezTo>
                      <a:pt x="12" y="0"/>
                      <a:pt x="12" y="0"/>
                      <a:pt x="12" y="0"/>
                    </a:cubicBezTo>
                    <a:cubicBezTo>
                      <a:pt x="12" y="1"/>
                      <a:pt x="12" y="1"/>
                      <a:pt x="12" y="1"/>
                    </a:cubicBezTo>
                    <a:cubicBezTo>
                      <a:pt x="12" y="1"/>
                      <a:pt x="12" y="1"/>
                      <a:pt x="12" y="1"/>
                    </a:cubicBezTo>
                    <a:cubicBezTo>
                      <a:pt x="11" y="1"/>
                      <a:pt x="11" y="1"/>
                      <a:pt x="11" y="1"/>
                    </a:cubicBezTo>
                    <a:cubicBezTo>
                      <a:pt x="11" y="2"/>
                      <a:pt x="11" y="2"/>
                      <a:pt x="11" y="2"/>
                    </a:cubicBezTo>
                    <a:cubicBezTo>
                      <a:pt x="11" y="2"/>
                      <a:pt x="11" y="2"/>
                      <a:pt x="11" y="2"/>
                    </a:cubicBezTo>
                    <a:cubicBezTo>
                      <a:pt x="11" y="2"/>
                      <a:pt x="11" y="2"/>
                      <a:pt x="11" y="2"/>
                    </a:cubicBezTo>
                    <a:cubicBezTo>
                      <a:pt x="11" y="2"/>
                      <a:pt x="11" y="2"/>
                      <a:pt x="11" y="2"/>
                    </a:cubicBezTo>
                    <a:cubicBezTo>
                      <a:pt x="11" y="3"/>
                      <a:pt x="11" y="3"/>
                      <a:pt x="11" y="3"/>
                    </a:cubicBezTo>
                    <a:cubicBezTo>
                      <a:pt x="14" y="11"/>
                      <a:pt x="14" y="11"/>
                      <a:pt x="14" y="11"/>
                    </a:cubicBezTo>
                    <a:cubicBezTo>
                      <a:pt x="16" y="3"/>
                      <a:pt x="16" y="3"/>
                      <a:pt x="16" y="3"/>
                    </a:cubicBezTo>
                    <a:cubicBezTo>
                      <a:pt x="16" y="2"/>
                      <a:pt x="16" y="2"/>
                      <a:pt x="16" y="2"/>
                    </a:cubicBezTo>
                    <a:cubicBezTo>
                      <a:pt x="16" y="2"/>
                      <a:pt x="16" y="2"/>
                      <a:pt x="16" y="2"/>
                    </a:cubicBezTo>
                    <a:cubicBezTo>
                      <a:pt x="16" y="2"/>
                      <a:pt x="16" y="2"/>
                      <a:pt x="16" y="2"/>
                    </a:cubicBezTo>
                    <a:cubicBezTo>
                      <a:pt x="16" y="2"/>
                      <a:pt x="16" y="2"/>
                      <a:pt x="16" y="2"/>
                    </a:cubicBezTo>
                    <a:cubicBezTo>
                      <a:pt x="16" y="1"/>
                      <a:pt x="16" y="1"/>
                      <a:pt x="16" y="1"/>
                    </a:cubicBezTo>
                    <a:cubicBezTo>
                      <a:pt x="16" y="1"/>
                      <a:pt x="16" y="1"/>
                      <a:pt x="16" y="1"/>
                    </a:cubicBezTo>
                    <a:cubicBezTo>
                      <a:pt x="15" y="1"/>
                      <a:pt x="15" y="1"/>
                      <a:pt x="15" y="1"/>
                    </a:cubicBezTo>
                    <a:cubicBezTo>
                      <a:pt x="15" y="0"/>
                      <a:pt x="15" y="0"/>
                      <a:pt x="15" y="0"/>
                    </a:cubicBezTo>
                    <a:cubicBezTo>
                      <a:pt x="19" y="0"/>
                      <a:pt x="19" y="0"/>
                      <a:pt x="19" y="0"/>
                    </a:cubicBezTo>
                    <a:cubicBezTo>
                      <a:pt x="19" y="1"/>
                      <a:pt x="19" y="1"/>
                      <a:pt x="19" y="1"/>
                    </a:cubicBezTo>
                    <a:cubicBezTo>
                      <a:pt x="19" y="1"/>
                      <a:pt x="19" y="1"/>
                      <a:pt x="19" y="1"/>
                    </a:cubicBezTo>
                    <a:cubicBezTo>
                      <a:pt x="19" y="1"/>
                      <a:pt x="19" y="1"/>
                      <a:pt x="19" y="1"/>
                    </a:cubicBezTo>
                    <a:cubicBezTo>
                      <a:pt x="18" y="2"/>
                      <a:pt x="18" y="2"/>
                      <a:pt x="18" y="2"/>
                    </a:cubicBezTo>
                    <a:cubicBezTo>
                      <a:pt x="18" y="2"/>
                      <a:pt x="18" y="2"/>
                      <a:pt x="18" y="2"/>
                    </a:cubicBezTo>
                    <a:cubicBezTo>
                      <a:pt x="18" y="3"/>
                      <a:pt x="18" y="3"/>
                      <a:pt x="17" y="3"/>
                    </a:cubicBezTo>
                    <a:cubicBezTo>
                      <a:pt x="14" y="16"/>
                      <a:pt x="14" y="16"/>
                      <a:pt x="14" y="16"/>
                    </a:cubicBezTo>
                    <a:cubicBezTo>
                      <a:pt x="12" y="16"/>
                      <a:pt x="12" y="16"/>
                      <a:pt x="12" y="16"/>
                    </a:cubicBezTo>
                    <a:cubicBezTo>
                      <a:pt x="10" y="10"/>
                      <a:pt x="10" y="10"/>
                      <a:pt x="10" y="10"/>
                    </a:cubicBezTo>
                    <a:cubicBezTo>
                      <a:pt x="10" y="9"/>
                      <a:pt x="10" y="9"/>
                      <a:pt x="10" y="8"/>
                    </a:cubicBezTo>
                    <a:cubicBezTo>
                      <a:pt x="10" y="8"/>
                      <a:pt x="10" y="8"/>
                      <a:pt x="10" y="7"/>
                    </a:cubicBezTo>
                    <a:cubicBezTo>
                      <a:pt x="7" y="16"/>
                      <a:pt x="7" y="16"/>
                      <a:pt x="7" y="16"/>
                    </a:cubicBezTo>
                    <a:cubicBezTo>
                      <a:pt x="6" y="16"/>
                      <a:pt x="6" y="16"/>
                      <a:pt x="6" y="16"/>
                    </a:cubicBezTo>
                    <a:cubicBezTo>
                      <a:pt x="1" y="2"/>
                      <a:pt x="1" y="2"/>
                      <a:pt x="1" y="2"/>
                    </a:cubicBezTo>
                    <a:cubicBezTo>
                      <a:pt x="1" y="2"/>
                      <a:pt x="1" y="2"/>
                      <a:pt x="1" y="2"/>
                    </a:cubicBezTo>
                    <a:cubicBezTo>
                      <a:pt x="1" y="2"/>
                      <a:pt x="1" y="2"/>
                      <a:pt x="1" y="2"/>
                    </a:cubicBezTo>
                    <a:cubicBezTo>
                      <a:pt x="0" y="1"/>
                      <a:pt x="0" y="1"/>
                      <a:pt x="0" y="1"/>
                    </a:cubicBezTo>
                    <a:cubicBezTo>
                      <a:pt x="0" y="1"/>
                      <a:pt x="0" y="1"/>
                      <a:pt x="0" y="1"/>
                    </a:cubicBezTo>
                    <a:cubicBezTo>
                      <a:pt x="0" y="1"/>
                      <a:pt x="0" y="1"/>
                      <a:pt x="0" y="1"/>
                    </a:cubicBezTo>
                    <a:lnTo>
                      <a:pt x="0" y="0"/>
                    </a:lnTo>
                    <a:close/>
                  </a:path>
                </a:pathLst>
              </a:custGeom>
              <a:solidFill>
                <a:srgbClr val="007F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65" name="Freeform 664"/>
              <p:cNvSpPr>
                <a:spLocks/>
              </p:cNvSpPr>
              <p:nvPr/>
            </p:nvSpPr>
            <p:spPr bwMode="auto">
              <a:xfrm>
                <a:off x="5565776" y="2582862"/>
                <a:ext cx="46038" cy="60325"/>
              </a:xfrm>
              <a:custGeom>
                <a:avLst/>
                <a:gdLst>
                  <a:gd name="T0" fmla="*/ 0 w 12"/>
                  <a:gd name="T1" fmla="*/ 16 h 16"/>
                  <a:gd name="T2" fmla="*/ 0 w 12"/>
                  <a:gd name="T3" fmla="*/ 16 h 16"/>
                  <a:gd name="T4" fmla="*/ 0 w 12"/>
                  <a:gd name="T5" fmla="*/ 15 h 16"/>
                  <a:gd name="T6" fmla="*/ 0 w 12"/>
                  <a:gd name="T7" fmla="*/ 15 h 16"/>
                  <a:gd name="T8" fmla="*/ 1 w 12"/>
                  <a:gd name="T9" fmla="*/ 15 h 16"/>
                  <a:gd name="T10" fmla="*/ 1 w 12"/>
                  <a:gd name="T11" fmla="*/ 15 h 16"/>
                  <a:gd name="T12" fmla="*/ 1 w 12"/>
                  <a:gd name="T13" fmla="*/ 14 h 16"/>
                  <a:gd name="T14" fmla="*/ 1 w 12"/>
                  <a:gd name="T15" fmla="*/ 2 h 16"/>
                  <a:gd name="T16" fmla="*/ 1 w 12"/>
                  <a:gd name="T17" fmla="*/ 2 h 16"/>
                  <a:gd name="T18" fmla="*/ 1 w 12"/>
                  <a:gd name="T19" fmla="*/ 2 h 16"/>
                  <a:gd name="T20" fmla="*/ 0 w 12"/>
                  <a:gd name="T21" fmla="*/ 1 h 16"/>
                  <a:gd name="T22" fmla="*/ 0 w 12"/>
                  <a:gd name="T23" fmla="*/ 1 h 16"/>
                  <a:gd name="T24" fmla="*/ 0 w 12"/>
                  <a:gd name="T25" fmla="*/ 1 h 16"/>
                  <a:gd name="T26" fmla="*/ 0 w 12"/>
                  <a:gd name="T27" fmla="*/ 0 h 16"/>
                  <a:gd name="T28" fmla="*/ 4 w 12"/>
                  <a:gd name="T29" fmla="*/ 0 h 16"/>
                  <a:gd name="T30" fmla="*/ 9 w 12"/>
                  <a:gd name="T31" fmla="*/ 10 h 16"/>
                  <a:gd name="T32" fmla="*/ 9 w 12"/>
                  <a:gd name="T33" fmla="*/ 10 h 16"/>
                  <a:gd name="T34" fmla="*/ 9 w 12"/>
                  <a:gd name="T35" fmla="*/ 9 h 16"/>
                  <a:gd name="T36" fmla="*/ 9 w 12"/>
                  <a:gd name="T37" fmla="*/ 2 h 16"/>
                  <a:gd name="T38" fmla="*/ 9 w 12"/>
                  <a:gd name="T39" fmla="*/ 2 h 16"/>
                  <a:gd name="T40" fmla="*/ 9 w 12"/>
                  <a:gd name="T41" fmla="*/ 2 h 16"/>
                  <a:gd name="T42" fmla="*/ 9 w 12"/>
                  <a:gd name="T43" fmla="*/ 1 h 16"/>
                  <a:gd name="T44" fmla="*/ 8 w 12"/>
                  <a:gd name="T45" fmla="*/ 1 h 16"/>
                  <a:gd name="T46" fmla="*/ 8 w 12"/>
                  <a:gd name="T47" fmla="*/ 1 h 16"/>
                  <a:gd name="T48" fmla="*/ 8 w 12"/>
                  <a:gd name="T49" fmla="*/ 0 h 16"/>
                  <a:gd name="T50" fmla="*/ 12 w 12"/>
                  <a:gd name="T51" fmla="*/ 0 h 16"/>
                  <a:gd name="T52" fmla="*/ 12 w 12"/>
                  <a:gd name="T53" fmla="*/ 1 h 16"/>
                  <a:gd name="T54" fmla="*/ 12 w 12"/>
                  <a:gd name="T55" fmla="*/ 1 h 16"/>
                  <a:gd name="T56" fmla="*/ 12 w 12"/>
                  <a:gd name="T57" fmla="*/ 1 h 16"/>
                  <a:gd name="T58" fmla="*/ 11 w 12"/>
                  <a:gd name="T59" fmla="*/ 2 h 16"/>
                  <a:gd name="T60" fmla="*/ 11 w 12"/>
                  <a:gd name="T61" fmla="*/ 2 h 16"/>
                  <a:gd name="T62" fmla="*/ 11 w 12"/>
                  <a:gd name="T63" fmla="*/ 2 h 16"/>
                  <a:gd name="T64" fmla="*/ 11 w 12"/>
                  <a:gd name="T65" fmla="*/ 16 h 16"/>
                  <a:gd name="T66" fmla="*/ 10 w 12"/>
                  <a:gd name="T67" fmla="*/ 16 h 16"/>
                  <a:gd name="T68" fmla="*/ 3 w 12"/>
                  <a:gd name="T69" fmla="*/ 3 h 16"/>
                  <a:gd name="T70" fmla="*/ 3 w 12"/>
                  <a:gd name="T71" fmla="*/ 4 h 16"/>
                  <a:gd name="T72" fmla="*/ 3 w 12"/>
                  <a:gd name="T73" fmla="*/ 5 h 16"/>
                  <a:gd name="T74" fmla="*/ 3 w 12"/>
                  <a:gd name="T75" fmla="*/ 14 h 16"/>
                  <a:gd name="T76" fmla="*/ 3 w 12"/>
                  <a:gd name="T77" fmla="*/ 15 h 16"/>
                  <a:gd name="T78" fmla="*/ 3 w 12"/>
                  <a:gd name="T79" fmla="*/ 15 h 16"/>
                  <a:gd name="T80" fmla="*/ 3 w 12"/>
                  <a:gd name="T81" fmla="*/ 15 h 16"/>
                  <a:gd name="T82" fmla="*/ 4 w 12"/>
                  <a:gd name="T83" fmla="*/ 15 h 16"/>
                  <a:gd name="T84" fmla="*/ 4 w 12"/>
                  <a:gd name="T85" fmla="*/ 16 h 16"/>
                  <a:gd name="T86" fmla="*/ 4 w 12"/>
                  <a:gd name="T87" fmla="*/ 16 h 16"/>
                  <a:gd name="T88" fmla="*/ 0 w 12"/>
                  <a:gd name="T89" fmla="*/ 1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2" h="16">
                    <a:moveTo>
                      <a:pt x="0" y="16"/>
                    </a:moveTo>
                    <a:cubicBezTo>
                      <a:pt x="0" y="16"/>
                      <a:pt x="0" y="16"/>
                      <a:pt x="0" y="16"/>
                    </a:cubicBezTo>
                    <a:cubicBezTo>
                      <a:pt x="0" y="15"/>
                      <a:pt x="0" y="15"/>
                      <a:pt x="0" y="15"/>
                    </a:cubicBezTo>
                    <a:cubicBezTo>
                      <a:pt x="0" y="15"/>
                      <a:pt x="0" y="15"/>
                      <a:pt x="0" y="15"/>
                    </a:cubicBezTo>
                    <a:cubicBezTo>
                      <a:pt x="1" y="15"/>
                      <a:pt x="1" y="15"/>
                      <a:pt x="1" y="15"/>
                    </a:cubicBezTo>
                    <a:cubicBezTo>
                      <a:pt x="1" y="15"/>
                      <a:pt x="1" y="15"/>
                      <a:pt x="1" y="15"/>
                    </a:cubicBezTo>
                    <a:cubicBezTo>
                      <a:pt x="1" y="14"/>
                      <a:pt x="1" y="14"/>
                      <a:pt x="1" y="14"/>
                    </a:cubicBezTo>
                    <a:cubicBezTo>
                      <a:pt x="1" y="2"/>
                      <a:pt x="1" y="2"/>
                      <a:pt x="1" y="2"/>
                    </a:cubicBezTo>
                    <a:cubicBezTo>
                      <a:pt x="1" y="2"/>
                      <a:pt x="1" y="2"/>
                      <a:pt x="1" y="2"/>
                    </a:cubicBezTo>
                    <a:cubicBezTo>
                      <a:pt x="1" y="2"/>
                      <a:pt x="1" y="2"/>
                      <a:pt x="1" y="2"/>
                    </a:cubicBezTo>
                    <a:cubicBezTo>
                      <a:pt x="0" y="1"/>
                      <a:pt x="0" y="1"/>
                      <a:pt x="0" y="1"/>
                    </a:cubicBezTo>
                    <a:cubicBezTo>
                      <a:pt x="0" y="1"/>
                      <a:pt x="0" y="1"/>
                      <a:pt x="0" y="1"/>
                    </a:cubicBezTo>
                    <a:cubicBezTo>
                      <a:pt x="0" y="1"/>
                      <a:pt x="0" y="1"/>
                      <a:pt x="0" y="1"/>
                    </a:cubicBezTo>
                    <a:cubicBezTo>
                      <a:pt x="0" y="0"/>
                      <a:pt x="0" y="0"/>
                      <a:pt x="0" y="0"/>
                    </a:cubicBezTo>
                    <a:cubicBezTo>
                      <a:pt x="4" y="0"/>
                      <a:pt x="4" y="0"/>
                      <a:pt x="4" y="0"/>
                    </a:cubicBezTo>
                    <a:cubicBezTo>
                      <a:pt x="9" y="10"/>
                      <a:pt x="9" y="10"/>
                      <a:pt x="9" y="10"/>
                    </a:cubicBezTo>
                    <a:cubicBezTo>
                      <a:pt x="9" y="10"/>
                      <a:pt x="9" y="10"/>
                      <a:pt x="9" y="10"/>
                    </a:cubicBezTo>
                    <a:cubicBezTo>
                      <a:pt x="9" y="9"/>
                      <a:pt x="9" y="9"/>
                      <a:pt x="9" y="9"/>
                    </a:cubicBezTo>
                    <a:cubicBezTo>
                      <a:pt x="9" y="2"/>
                      <a:pt x="9" y="2"/>
                      <a:pt x="9" y="2"/>
                    </a:cubicBezTo>
                    <a:cubicBezTo>
                      <a:pt x="9" y="2"/>
                      <a:pt x="9" y="2"/>
                      <a:pt x="9" y="2"/>
                    </a:cubicBezTo>
                    <a:cubicBezTo>
                      <a:pt x="9" y="2"/>
                      <a:pt x="9" y="2"/>
                      <a:pt x="9" y="2"/>
                    </a:cubicBezTo>
                    <a:cubicBezTo>
                      <a:pt x="9" y="1"/>
                      <a:pt x="9" y="1"/>
                      <a:pt x="9" y="1"/>
                    </a:cubicBezTo>
                    <a:cubicBezTo>
                      <a:pt x="8" y="1"/>
                      <a:pt x="8" y="1"/>
                      <a:pt x="8" y="1"/>
                    </a:cubicBezTo>
                    <a:cubicBezTo>
                      <a:pt x="8" y="1"/>
                      <a:pt x="8" y="1"/>
                      <a:pt x="8" y="1"/>
                    </a:cubicBezTo>
                    <a:cubicBezTo>
                      <a:pt x="8" y="0"/>
                      <a:pt x="8" y="0"/>
                      <a:pt x="8" y="0"/>
                    </a:cubicBezTo>
                    <a:cubicBezTo>
                      <a:pt x="12" y="0"/>
                      <a:pt x="12" y="0"/>
                      <a:pt x="12" y="0"/>
                    </a:cubicBezTo>
                    <a:cubicBezTo>
                      <a:pt x="12" y="1"/>
                      <a:pt x="12" y="1"/>
                      <a:pt x="12" y="1"/>
                    </a:cubicBezTo>
                    <a:cubicBezTo>
                      <a:pt x="12" y="1"/>
                      <a:pt x="12" y="1"/>
                      <a:pt x="12" y="1"/>
                    </a:cubicBezTo>
                    <a:cubicBezTo>
                      <a:pt x="12" y="1"/>
                      <a:pt x="12" y="1"/>
                      <a:pt x="12" y="1"/>
                    </a:cubicBezTo>
                    <a:cubicBezTo>
                      <a:pt x="11" y="2"/>
                      <a:pt x="11" y="2"/>
                      <a:pt x="11" y="2"/>
                    </a:cubicBezTo>
                    <a:cubicBezTo>
                      <a:pt x="11" y="2"/>
                      <a:pt x="11" y="2"/>
                      <a:pt x="11" y="2"/>
                    </a:cubicBezTo>
                    <a:cubicBezTo>
                      <a:pt x="11" y="2"/>
                      <a:pt x="11" y="2"/>
                      <a:pt x="11" y="2"/>
                    </a:cubicBezTo>
                    <a:cubicBezTo>
                      <a:pt x="11" y="16"/>
                      <a:pt x="11" y="16"/>
                      <a:pt x="11" y="16"/>
                    </a:cubicBezTo>
                    <a:cubicBezTo>
                      <a:pt x="10" y="16"/>
                      <a:pt x="10" y="16"/>
                      <a:pt x="10" y="16"/>
                    </a:cubicBezTo>
                    <a:cubicBezTo>
                      <a:pt x="3" y="3"/>
                      <a:pt x="3" y="3"/>
                      <a:pt x="3" y="3"/>
                    </a:cubicBezTo>
                    <a:cubicBezTo>
                      <a:pt x="3" y="4"/>
                      <a:pt x="3" y="4"/>
                      <a:pt x="3" y="4"/>
                    </a:cubicBezTo>
                    <a:cubicBezTo>
                      <a:pt x="3" y="5"/>
                      <a:pt x="3" y="5"/>
                      <a:pt x="3" y="5"/>
                    </a:cubicBezTo>
                    <a:cubicBezTo>
                      <a:pt x="3" y="14"/>
                      <a:pt x="3" y="14"/>
                      <a:pt x="3" y="14"/>
                    </a:cubicBezTo>
                    <a:cubicBezTo>
                      <a:pt x="3" y="15"/>
                      <a:pt x="3" y="15"/>
                      <a:pt x="3" y="15"/>
                    </a:cubicBezTo>
                    <a:cubicBezTo>
                      <a:pt x="3" y="15"/>
                      <a:pt x="3" y="15"/>
                      <a:pt x="3" y="15"/>
                    </a:cubicBezTo>
                    <a:cubicBezTo>
                      <a:pt x="3" y="15"/>
                      <a:pt x="3" y="15"/>
                      <a:pt x="3" y="15"/>
                    </a:cubicBezTo>
                    <a:cubicBezTo>
                      <a:pt x="4" y="15"/>
                      <a:pt x="4" y="15"/>
                      <a:pt x="4" y="15"/>
                    </a:cubicBezTo>
                    <a:cubicBezTo>
                      <a:pt x="4" y="16"/>
                      <a:pt x="4" y="16"/>
                      <a:pt x="4" y="16"/>
                    </a:cubicBezTo>
                    <a:cubicBezTo>
                      <a:pt x="4" y="16"/>
                      <a:pt x="4" y="16"/>
                      <a:pt x="4" y="16"/>
                    </a:cubicBezTo>
                    <a:lnTo>
                      <a:pt x="0" y="16"/>
                    </a:lnTo>
                    <a:close/>
                  </a:path>
                </a:pathLst>
              </a:custGeom>
              <a:solidFill>
                <a:srgbClr val="007F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grpSp>
        <p:nvGrpSpPr>
          <p:cNvPr id="201" name="组合 200"/>
          <p:cNvGrpSpPr/>
          <p:nvPr/>
        </p:nvGrpSpPr>
        <p:grpSpPr>
          <a:xfrm>
            <a:off x="5875346" y="3347371"/>
            <a:ext cx="1052569" cy="460643"/>
            <a:chOff x="4510088" y="1425575"/>
            <a:chExt cx="1450975" cy="635000"/>
          </a:xfrm>
        </p:grpSpPr>
        <p:sp>
          <p:nvSpPr>
            <p:cNvPr id="202" name="Freeform 23"/>
            <p:cNvSpPr>
              <a:spLocks noEditPoints="1"/>
            </p:cNvSpPr>
            <p:nvPr/>
          </p:nvSpPr>
          <p:spPr bwMode="auto">
            <a:xfrm>
              <a:off x="4510088" y="1425575"/>
              <a:ext cx="1450975" cy="635000"/>
            </a:xfrm>
            <a:custGeom>
              <a:avLst/>
              <a:gdLst>
                <a:gd name="T0" fmla="*/ 911 w 914"/>
                <a:gd name="T1" fmla="*/ 395 h 400"/>
                <a:gd name="T2" fmla="*/ 911 w 914"/>
                <a:gd name="T3" fmla="*/ 395 h 400"/>
                <a:gd name="T4" fmla="*/ 911 w 914"/>
                <a:gd name="T5" fmla="*/ 393 h 400"/>
                <a:gd name="T6" fmla="*/ 911 w 914"/>
                <a:gd name="T7" fmla="*/ 395 h 400"/>
                <a:gd name="T8" fmla="*/ 914 w 914"/>
                <a:gd name="T9" fmla="*/ 395 h 400"/>
                <a:gd name="T10" fmla="*/ 911 w 914"/>
                <a:gd name="T11" fmla="*/ 395 h 400"/>
                <a:gd name="T12" fmla="*/ 7 w 914"/>
                <a:gd name="T13" fmla="*/ 393 h 400"/>
                <a:gd name="T14" fmla="*/ 7 w 914"/>
                <a:gd name="T15" fmla="*/ 7 h 400"/>
                <a:gd name="T16" fmla="*/ 907 w 914"/>
                <a:gd name="T17" fmla="*/ 7 h 400"/>
                <a:gd name="T18" fmla="*/ 907 w 914"/>
                <a:gd name="T19" fmla="*/ 393 h 400"/>
                <a:gd name="T20" fmla="*/ 7 w 914"/>
                <a:gd name="T21" fmla="*/ 393 h 400"/>
                <a:gd name="T22" fmla="*/ 914 w 914"/>
                <a:gd name="T23" fmla="*/ 0 h 400"/>
                <a:gd name="T24" fmla="*/ 0 w 914"/>
                <a:gd name="T25" fmla="*/ 0 h 400"/>
                <a:gd name="T26" fmla="*/ 0 w 914"/>
                <a:gd name="T27" fmla="*/ 400 h 400"/>
                <a:gd name="T28" fmla="*/ 914 w 914"/>
                <a:gd name="T29" fmla="*/ 400 h 400"/>
                <a:gd name="T30" fmla="*/ 914 w 914"/>
                <a:gd name="T31" fmla="*/ 395 h 400"/>
                <a:gd name="T32" fmla="*/ 914 w 914"/>
                <a:gd name="T33" fmla="*/ 0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14" h="400">
                  <a:moveTo>
                    <a:pt x="911" y="395"/>
                  </a:moveTo>
                  <a:lnTo>
                    <a:pt x="911" y="395"/>
                  </a:lnTo>
                  <a:lnTo>
                    <a:pt x="911" y="393"/>
                  </a:lnTo>
                  <a:lnTo>
                    <a:pt x="911" y="395"/>
                  </a:lnTo>
                  <a:lnTo>
                    <a:pt x="914" y="395"/>
                  </a:lnTo>
                  <a:lnTo>
                    <a:pt x="911" y="395"/>
                  </a:lnTo>
                  <a:close/>
                  <a:moveTo>
                    <a:pt x="7" y="393"/>
                  </a:moveTo>
                  <a:lnTo>
                    <a:pt x="7" y="7"/>
                  </a:lnTo>
                  <a:lnTo>
                    <a:pt x="907" y="7"/>
                  </a:lnTo>
                  <a:lnTo>
                    <a:pt x="907" y="393"/>
                  </a:lnTo>
                  <a:lnTo>
                    <a:pt x="7" y="393"/>
                  </a:lnTo>
                  <a:close/>
                  <a:moveTo>
                    <a:pt x="914" y="0"/>
                  </a:moveTo>
                  <a:lnTo>
                    <a:pt x="0" y="0"/>
                  </a:lnTo>
                  <a:lnTo>
                    <a:pt x="0" y="400"/>
                  </a:lnTo>
                  <a:lnTo>
                    <a:pt x="914" y="400"/>
                  </a:lnTo>
                  <a:lnTo>
                    <a:pt x="914" y="395"/>
                  </a:lnTo>
                  <a:lnTo>
                    <a:pt x="914" y="0"/>
                  </a:lnTo>
                  <a:close/>
                </a:path>
              </a:pathLst>
            </a:custGeom>
            <a:solidFill>
              <a:srgbClr val="004A7B"/>
            </a:solidFill>
            <a:ln>
              <a:noFill/>
            </a:ln>
            <a:effectLst>
              <a:outerShdw blurRad="63500" sx="102000" sy="102000" algn="c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grpSp>
          <p:nvGrpSpPr>
            <p:cNvPr id="203" name="组合 202"/>
            <p:cNvGrpSpPr/>
            <p:nvPr/>
          </p:nvGrpSpPr>
          <p:grpSpPr>
            <a:xfrm>
              <a:off x="4720431" y="1583531"/>
              <a:ext cx="1030289" cy="319088"/>
              <a:chOff x="4765675" y="1584325"/>
              <a:chExt cx="1030289" cy="319088"/>
            </a:xfrm>
          </p:grpSpPr>
          <p:sp>
            <p:nvSpPr>
              <p:cNvPr id="204" name="Freeform 604"/>
              <p:cNvSpPr>
                <a:spLocks/>
              </p:cNvSpPr>
              <p:nvPr/>
            </p:nvSpPr>
            <p:spPr bwMode="auto">
              <a:xfrm>
                <a:off x="5167313" y="1658938"/>
                <a:ext cx="125413" cy="44450"/>
              </a:xfrm>
              <a:custGeom>
                <a:avLst/>
                <a:gdLst>
                  <a:gd name="T0" fmla="*/ 0 w 33"/>
                  <a:gd name="T1" fmla="*/ 0 h 12"/>
                  <a:gd name="T2" fmla="*/ 31 w 33"/>
                  <a:gd name="T3" fmla="*/ 0 h 12"/>
                  <a:gd name="T4" fmla="*/ 24 w 33"/>
                  <a:gd name="T5" fmla="*/ 12 h 12"/>
                  <a:gd name="T6" fmla="*/ 7 w 33"/>
                  <a:gd name="T7" fmla="*/ 12 h 12"/>
                  <a:gd name="T8" fmla="*/ 0 w 33"/>
                  <a:gd name="T9" fmla="*/ 4 h 12"/>
                  <a:gd name="T10" fmla="*/ 0 w 33"/>
                  <a:gd name="T11" fmla="*/ 0 h 12"/>
                </a:gdLst>
                <a:ahLst/>
                <a:cxnLst>
                  <a:cxn ang="0">
                    <a:pos x="T0" y="T1"/>
                  </a:cxn>
                  <a:cxn ang="0">
                    <a:pos x="T2" y="T3"/>
                  </a:cxn>
                  <a:cxn ang="0">
                    <a:pos x="T4" y="T5"/>
                  </a:cxn>
                  <a:cxn ang="0">
                    <a:pos x="T6" y="T7"/>
                  </a:cxn>
                  <a:cxn ang="0">
                    <a:pos x="T8" y="T9"/>
                  </a:cxn>
                  <a:cxn ang="0">
                    <a:pos x="T10" y="T11"/>
                  </a:cxn>
                </a:cxnLst>
                <a:rect l="0" t="0" r="r" b="b"/>
                <a:pathLst>
                  <a:path w="33" h="12">
                    <a:moveTo>
                      <a:pt x="0" y="0"/>
                    </a:moveTo>
                    <a:cubicBezTo>
                      <a:pt x="31" y="0"/>
                      <a:pt x="31" y="0"/>
                      <a:pt x="31" y="0"/>
                    </a:cubicBezTo>
                    <a:cubicBezTo>
                      <a:pt x="31" y="0"/>
                      <a:pt x="33" y="12"/>
                      <a:pt x="24" y="12"/>
                    </a:cubicBezTo>
                    <a:cubicBezTo>
                      <a:pt x="14" y="12"/>
                      <a:pt x="9" y="12"/>
                      <a:pt x="7" y="12"/>
                    </a:cubicBezTo>
                    <a:cubicBezTo>
                      <a:pt x="5" y="12"/>
                      <a:pt x="0" y="10"/>
                      <a:pt x="0" y="4"/>
                    </a:cubicBezTo>
                    <a:cubicBezTo>
                      <a:pt x="0" y="2"/>
                      <a:pt x="0" y="0"/>
                      <a:pt x="0" y="0"/>
                    </a:cubicBezTo>
                    <a:close/>
                  </a:path>
                </a:pathLst>
              </a:custGeom>
              <a:solidFill>
                <a:srgbClr val="C816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05" name="Freeform 605"/>
              <p:cNvSpPr>
                <a:spLocks/>
              </p:cNvSpPr>
              <p:nvPr/>
            </p:nvSpPr>
            <p:spPr bwMode="auto">
              <a:xfrm>
                <a:off x="5273675" y="1697038"/>
                <a:ext cx="123825" cy="198438"/>
              </a:xfrm>
              <a:custGeom>
                <a:avLst/>
                <a:gdLst>
                  <a:gd name="T0" fmla="*/ 33 w 33"/>
                  <a:gd name="T1" fmla="*/ 46 h 53"/>
                  <a:gd name="T2" fmla="*/ 25 w 33"/>
                  <a:gd name="T3" fmla="*/ 53 h 53"/>
                  <a:gd name="T4" fmla="*/ 8 w 33"/>
                  <a:gd name="T5" fmla="*/ 53 h 53"/>
                  <a:gd name="T6" fmla="*/ 0 w 33"/>
                  <a:gd name="T7" fmla="*/ 46 h 53"/>
                  <a:gd name="T8" fmla="*/ 0 w 33"/>
                  <a:gd name="T9" fmla="*/ 7 h 53"/>
                  <a:gd name="T10" fmla="*/ 8 w 33"/>
                  <a:gd name="T11" fmla="*/ 0 h 53"/>
                  <a:gd name="T12" fmla="*/ 25 w 33"/>
                  <a:gd name="T13" fmla="*/ 0 h 53"/>
                  <a:gd name="T14" fmla="*/ 33 w 33"/>
                  <a:gd name="T15" fmla="*/ 7 h 53"/>
                  <a:gd name="T16" fmla="*/ 33 w 33"/>
                  <a:gd name="T17" fmla="*/ 46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3">
                    <a:moveTo>
                      <a:pt x="33" y="46"/>
                    </a:moveTo>
                    <a:cubicBezTo>
                      <a:pt x="33" y="50"/>
                      <a:pt x="30" y="53"/>
                      <a:pt x="25" y="53"/>
                    </a:cubicBezTo>
                    <a:cubicBezTo>
                      <a:pt x="8" y="53"/>
                      <a:pt x="8" y="53"/>
                      <a:pt x="8" y="53"/>
                    </a:cubicBezTo>
                    <a:cubicBezTo>
                      <a:pt x="4" y="53"/>
                      <a:pt x="0" y="50"/>
                      <a:pt x="0" y="46"/>
                    </a:cubicBezTo>
                    <a:cubicBezTo>
                      <a:pt x="0" y="7"/>
                      <a:pt x="0" y="7"/>
                      <a:pt x="0" y="7"/>
                    </a:cubicBezTo>
                    <a:cubicBezTo>
                      <a:pt x="0" y="4"/>
                      <a:pt x="4" y="0"/>
                      <a:pt x="8" y="0"/>
                    </a:cubicBezTo>
                    <a:cubicBezTo>
                      <a:pt x="25" y="0"/>
                      <a:pt x="25" y="0"/>
                      <a:pt x="25" y="0"/>
                    </a:cubicBezTo>
                    <a:cubicBezTo>
                      <a:pt x="30" y="0"/>
                      <a:pt x="33" y="4"/>
                      <a:pt x="33" y="7"/>
                    </a:cubicBezTo>
                    <a:lnTo>
                      <a:pt x="33" y="46"/>
                    </a:lnTo>
                    <a:close/>
                  </a:path>
                </a:pathLst>
              </a:custGeom>
              <a:solidFill>
                <a:srgbClr val="C816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06" name="Freeform 606"/>
              <p:cNvSpPr>
                <a:spLocks/>
              </p:cNvSpPr>
              <p:nvPr/>
            </p:nvSpPr>
            <p:spPr bwMode="auto">
              <a:xfrm>
                <a:off x="4765675" y="1703388"/>
                <a:ext cx="68263" cy="104775"/>
              </a:xfrm>
              <a:custGeom>
                <a:avLst/>
                <a:gdLst>
                  <a:gd name="T0" fmla="*/ 16 w 18"/>
                  <a:gd name="T1" fmla="*/ 0 h 28"/>
                  <a:gd name="T2" fmla="*/ 7 w 18"/>
                  <a:gd name="T3" fmla="*/ 0 h 28"/>
                  <a:gd name="T4" fmla="*/ 3 w 18"/>
                  <a:gd name="T5" fmla="*/ 1 h 28"/>
                  <a:gd name="T6" fmla="*/ 1 w 18"/>
                  <a:gd name="T7" fmla="*/ 2 h 28"/>
                  <a:gd name="T8" fmla="*/ 0 w 18"/>
                  <a:gd name="T9" fmla="*/ 5 h 28"/>
                  <a:gd name="T10" fmla="*/ 0 w 18"/>
                  <a:gd name="T11" fmla="*/ 8 h 28"/>
                  <a:gd name="T12" fmla="*/ 1 w 18"/>
                  <a:gd name="T13" fmla="*/ 11 h 28"/>
                  <a:gd name="T14" fmla="*/ 4 w 18"/>
                  <a:gd name="T15" fmla="*/ 13 h 28"/>
                  <a:gd name="T16" fmla="*/ 8 w 18"/>
                  <a:gd name="T17" fmla="*/ 14 h 28"/>
                  <a:gd name="T18" fmla="*/ 14 w 18"/>
                  <a:gd name="T19" fmla="*/ 16 h 28"/>
                  <a:gd name="T20" fmla="*/ 16 w 18"/>
                  <a:gd name="T21" fmla="*/ 20 h 28"/>
                  <a:gd name="T22" fmla="*/ 15 w 18"/>
                  <a:gd name="T23" fmla="*/ 25 h 28"/>
                  <a:gd name="T24" fmla="*/ 14 w 18"/>
                  <a:gd name="T25" fmla="*/ 26 h 28"/>
                  <a:gd name="T26" fmla="*/ 11 w 18"/>
                  <a:gd name="T27" fmla="*/ 26 h 28"/>
                  <a:gd name="T28" fmla="*/ 0 w 18"/>
                  <a:gd name="T29" fmla="*/ 26 h 28"/>
                  <a:gd name="T30" fmla="*/ 0 w 18"/>
                  <a:gd name="T31" fmla="*/ 28 h 28"/>
                  <a:gd name="T32" fmla="*/ 11 w 18"/>
                  <a:gd name="T33" fmla="*/ 28 h 28"/>
                  <a:gd name="T34" fmla="*/ 15 w 18"/>
                  <a:gd name="T35" fmla="*/ 28 h 28"/>
                  <a:gd name="T36" fmla="*/ 18 w 18"/>
                  <a:gd name="T37" fmla="*/ 24 h 28"/>
                  <a:gd name="T38" fmla="*/ 18 w 18"/>
                  <a:gd name="T39" fmla="*/ 20 h 28"/>
                  <a:gd name="T40" fmla="*/ 15 w 18"/>
                  <a:gd name="T41" fmla="*/ 15 h 28"/>
                  <a:gd name="T42" fmla="*/ 9 w 18"/>
                  <a:gd name="T43" fmla="*/ 12 h 28"/>
                  <a:gd name="T44" fmla="*/ 4 w 18"/>
                  <a:gd name="T45" fmla="*/ 10 h 28"/>
                  <a:gd name="T46" fmla="*/ 2 w 18"/>
                  <a:gd name="T47" fmla="*/ 9 h 28"/>
                  <a:gd name="T48" fmla="*/ 2 w 18"/>
                  <a:gd name="T49" fmla="*/ 8 h 28"/>
                  <a:gd name="T50" fmla="*/ 2 w 18"/>
                  <a:gd name="T51" fmla="*/ 5 h 28"/>
                  <a:gd name="T52" fmla="*/ 2 w 18"/>
                  <a:gd name="T53" fmla="*/ 4 h 28"/>
                  <a:gd name="T54" fmla="*/ 4 w 18"/>
                  <a:gd name="T55" fmla="*/ 3 h 28"/>
                  <a:gd name="T56" fmla="*/ 7 w 18"/>
                  <a:gd name="T57" fmla="*/ 2 h 28"/>
                  <a:gd name="T58" fmla="*/ 16 w 18"/>
                  <a:gd name="T59" fmla="*/ 2 h 28"/>
                  <a:gd name="T60" fmla="*/ 16 w 18"/>
                  <a:gd name="T61"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8" h="28">
                    <a:moveTo>
                      <a:pt x="16" y="0"/>
                    </a:moveTo>
                    <a:cubicBezTo>
                      <a:pt x="16" y="0"/>
                      <a:pt x="9" y="0"/>
                      <a:pt x="7" y="0"/>
                    </a:cubicBezTo>
                    <a:cubicBezTo>
                      <a:pt x="6" y="0"/>
                      <a:pt x="4" y="0"/>
                      <a:pt x="3" y="1"/>
                    </a:cubicBezTo>
                    <a:cubicBezTo>
                      <a:pt x="2" y="1"/>
                      <a:pt x="1" y="1"/>
                      <a:pt x="1" y="2"/>
                    </a:cubicBezTo>
                    <a:cubicBezTo>
                      <a:pt x="0" y="3"/>
                      <a:pt x="0" y="4"/>
                      <a:pt x="0" y="5"/>
                    </a:cubicBezTo>
                    <a:cubicBezTo>
                      <a:pt x="0" y="6"/>
                      <a:pt x="0" y="7"/>
                      <a:pt x="0" y="8"/>
                    </a:cubicBezTo>
                    <a:cubicBezTo>
                      <a:pt x="0" y="9"/>
                      <a:pt x="0" y="10"/>
                      <a:pt x="1" y="11"/>
                    </a:cubicBezTo>
                    <a:cubicBezTo>
                      <a:pt x="2" y="12"/>
                      <a:pt x="3" y="13"/>
                      <a:pt x="4" y="13"/>
                    </a:cubicBezTo>
                    <a:cubicBezTo>
                      <a:pt x="6" y="13"/>
                      <a:pt x="7" y="14"/>
                      <a:pt x="8" y="14"/>
                    </a:cubicBezTo>
                    <a:cubicBezTo>
                      <a:pt x="10" y="15"/>
                      <a:pt x="12" y="16"/>
                      <a:pt x="14" y="16"/>
                    </a:cubicBezTo>
                    <a:cubicBezTo>
                      <a:pt x="15" y="17"/>
                      <a:pt x="16" y="18"/>
                      <a:pt x="16" y="20"/>
                    </a:cubicBezTo>
                    <a:cubicBezTo>
                      <a:pt x="16" y="22"/>
                      <a:pt x="16" y="24"/>
                      <a:pt x="15" y="25"/>
                    </a:cubicBezTo>
                    <a:cubicBezTo>
                      <a:pt x="15" y="25"/>
                      <a:pt x="15" y="25"/>
                      <a:pt x="14" y="26"/>
                    </a:cubicBezTo>
                    <a:cubicBezTo>
                      <a:pt x="13" y="26"/>
                      <a:pt x="12" y="26"/>
                      <a:pt x="11" y="26"/>
                    </a:cubicBezTo>
                    <a:cubicBezTo>
                      <a:pt x="6" y="26"/>
                      <a:pt x="0" y="26"/>
                      <a:pt x="0" y="26"/>
                    </a:cubicBezTo>
                    <a:cubicBezTo>
                      <a:pt x="0" y="28"/>
                      <a:pt x="0" y="28"/>
                      <a:pt x="0" y="28"/>
                    </a:cubicBezTo>
                    <a:cubicBezTo>
                      <a:pt x="0" y="28"/>
                      <a:pt x="6" y="28"/>
                      <a:pt x="11" y="28"/>
                    </a:cubicBezTo>
                    <a:cubicBezTo>
                      <a:pt x="12" y="28"/>
                      <a:pt x="14" y="28"/>
                      <a:pt x="15" y="28"/>
                    </a:cubicBezTo>
                    <a:cubicBezTo>
                      <a:pt x="16" y="27"/>
                      <a:pt x="17" y="26"/>
                      <a:pt x="18" y="24"/>
                    </a:cubicBezTo>
                    <a:cubicBezTo>
                      <a:pt x="18" y="23"/>
                      <a:pt x="18" y="21"/>
                      <a:pt x="18" y="20"/>
                    </a:cubicBezTo>
                    <a:cubicBezTo>
                      <a:pt x="18" y="17"/>
                      <a:pt x="16" y="16"/>
                      <a:pt x="15" y="15"/>
                    </a:cubicBezTo>
                    <a:cubicBezTo>
                      <a:pt x="13" y="13"/>
                      <a:pt x="11" y="13"/>
                      <a:pt x="9" y="12"/>
                    </a:cubicBezTo>
                    <a:cubicBezTo>
                      <a:pt x="7" y="11"/>
                      <a:pt x="5" y="11"/>
                      <a:pt x="4" y="10"/>
                    </a:cubicBezTo>
                    <a:cubicBezTo>
                      <a:pt x="3" y="10"/>
                      <a:pt x="3" y="10"/>
                      <a:pt x="2" y="9"/>
                    </a:cubicBezTo>
                    <a:cubicBezTo>
                      <a:pt x="2" y="9"/>
                      <a:pt x="2" y="9"/>
                      <a:pt x="2" y="8"/>
                    </a:cubicBezTo>
                    <a:cubicBezTo>
                      <a:pt x="2" y="7"/>
                      <a:pt x="2" y="6"/>
                      <a:pt x="2" y="5"/>
                    </a:cubicBezTo>
                    <a:cubicBezTo>
                      <a:pt x="2" y="4"/>
                      <a:pt x="2" y="4"/>
                      <a:pt x="2" y="4"/>
                    </a:cubicBezTo>
                    <a:cubicBezTo>
                      <a:pt x="3" y="3"/>
                      <a:pt x="3" y="3"/>
                      <a:pt x="4" y="3"/>
                    </a:cubicBezTo>
                    <a:cubicBezTo>
                      <a:pt x="5" y="2"/>
                      <a:pt x="6" y="2"/>
                      <a:pt x="7" y="2"/>
                    </a:cubicBezTo>
                    <a:cubicBezTo>
                      <a:pt x="9" y="2"/>
                      <a:pt x="16" y="2"/>
                      <a:pt x="16" y="2"/>
                    </a:cubicBezTo>
                    <a:cubicBezTo>
                      <a:pt x="16" y="0"/>
                      <a:pt x="16" y="0"/>
                      <a:pt x="16"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07" name="Rectangle 608"/>
              <p:cNvSpPr>
                <a:spLocks noChangeArrowheads="1"/>
              </p:cNvSpPr>
              <p:nvPr/>
            </p:nvSpPr>
            <p:spPr bwMode="auto">
              <a:xfrm>
                <a:off x="4968876" y="1703387"/>
                <a:ext cx="7938" cy="10477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08" name="Freeform 609"/>
              <p:cNvSpPr>
                <a:spLocks/>
              </p:cNvSpPr>
              <p:nvPr/>
            </p:nvSpPr>
            <p:spPr bwMode="auto">
              <a:xfrm>
                <a:off x="4968876" y="1703387"/>
                <a:ext cx="7938" cy="104775"/>
              </a:xfrm>
              <a:custGeom>
                <a:avLst/>
                <a:gdLst>
                  <a:gd name="T0" fmla="*/ 0 w 5"/>
                  <a:gd name="T1" fmla="*/ 0 h 66"/>
                  <a:gd name="T2" fmla="*/ 0 w 5"/>
                  <a:gd name="T3" fmla="*/ 66 h 66"/>
                  <a:gd name="T4" fmla="*/ 5 w 5"/>
                  <a:gd name="T5" fmla="*/ 66 h 66"/>
                  <a:gd name="T6" fmla="*/ 5 w 5"/>
                  <a:gd name="T7" fmla="*/ 0 h 66"/>
                </a:gdLst>
                <a:ahLst/>
                <a:cxnLst>
                  <a:cxn ang="0">
                    <a:pos x="T0" y="T1"/>
                  </a:cxn>
                  <a:cxn ang="0">
                    <a:pos x="T2" y="T3"/>
                  </a:cxn>
                  <a:cxn ang="0">
                    <a:pos x="T4" y="T5"/>
                  </a:cxn>
                  <a:cxn ang="0">
                    <a:pos x="T6" y="T7"/>
                  </a:cxn>
                </a:cxnLst>
                <a:rect l="0" t="0" r="r" b="b"/>
                <a:pathLst>
                  <a:path w="5" h="66">
                    <a:moveTo>
                      <a:pt x="0" y="0"/>
                    </a:moveTo>
                    <a:lnTo>
                      <a:pt x="0" y="66"/>
                    </a:lnTo>
                    <a:lnTo>
                      <a:pt x="5" y="66"/>
                    </a:lnTo>
                    <a:lnTo>
                      <a:pt x="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09" name="Rectangle 610"/>
              <p:cNvSpPr>
                <a:spLocks noChangeArrowheads="1"/>
              </p:cNvSpPr>
              <p:nvPr/>
            </p:nvSpPr>
            <p:spPr bwMode="auto">
              <a:xfrm>
                <a:off x="5032376" y="1703387"/>
                <a:ext cx="7938" cy="10477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10" name="Freeform 611"/>
              <p:cNvSpPr>
                <a:spLocks/>
              </p:cNvSpPr>
              <p:nvPr/>
            </p:nvSpPr>
            <p:spPr bwMode="auto">
              <a:xfrm>
                <a:off x="5032376" y="1703387"/>
                <a:ext cx="7938" cy="104775"/>
              </a:xfrm>
              <a:custGeom>
                <a:avLst/>
                <a:gdLst>
                  <a:gd name="T0" fmla="*/ 0 w 5"/>
                  <a:gd name="T1" fmla="*/ 0 h 66"/>
                  <a:gd name="T2" fmla="*/ 0 w 5"/>
                  <a:gd name="T3" fmla="*/ 66 h 66"/>
                  <a:gd name="T4" fmla="*/ 5 w 5"/>
                  <a:gd name="T5" fmla="*/ 66 h 66"/>
                  <a:gd name="T6" fmla="*/ 5 w 5"/>
                  <a:gd name="T7" fmla="*/ 0 h 66"/>
                </a:gdLst>
                <a:ahLst/>
                <a:cxnLst>
                  <a:cxn ang="0">
                    <a:pos x="T0" y="T1"/>
                  </a:cxn>
                  <a:cxn ang="0">
                    <a:pos x="T2" y="T3"/>
                  </a:cxn>
                  <a:cxn ang="0">
                    <a:pos x="T4" y="T5"/>
                  </a:cxn>
                  <a:cxn ang="0">
                    <a:pos x="T6" y="T7"/>
                  </a:cxn>
                </a:cxnLst>
                <a:rect l="0" t="0" r="r" b="b"/>
                <a:pathLst>
                  <a:path w="5" h="66">
                    <a:moveTo>
                      <a:pt x="0" y="0"/>
                    </a:moveTo>
                    <a:lnTo>
                      <a:pt x="0" y="66"/>
                    </a:lnTo>
                    <a:lnTo>
                      <a:pt x="5" y="66"/>
                    </a:lnTo>
                    <a:lnTo>
                      <a:pt x="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11" name="Freeform 612"/>
              <p:cNvSpPr>
                <a:spLocks/>
              </p:cNvSpPr>
              <p:nvPr/>
            </p:nvSpPr>
            <p:spPr bwMode="auto">
              <a:xfrm>
                <a:off x="4845051" y="1703387"/>
                <a:ext cx="104775" cy="104775"/>
              </a:xfrm>
              <a:custGeom>
                <a:avLst/>
                <a:gdLst>
                  <a:gd name="T0" fmla="*/ 27 w 28"/>
                  <a:gd name="T1" fmla="*/ 14 h 28"/>
                  <a:gd name="T2" fmla="*/ 26 w 28"/>
                  <a:gd name="T3" fmla="*/ 14 h 28"/>
                  <a:gd name="T4" fmla="*/ 14 w 28"/>
                  <a:gd name="T5" fmla="*/ 26 h 28"/>
                  <a:gd name="T6" fmla="*/ 2 w 28"/>
                  <a:gd name="T7" fmla="*/ 14 h 28"/>
                  <a:gd name="T8" fmla="*/ 14 w 28"/>
                  <a:gd name="T9" fmla="*/ 2 h 28"/>
                  <a:gd name="T10" fmla="*/ 26 w 28"/>
                  <a:gd name="T11" fmla="*/ 14 h 28"/>
                  <a:gd name="T12" fmla="*/ 27 w 28"/>
                  <a:gd name="T13" fmla="*/ 14 h 28"/>
                  <a:gd name="T14" fmla="*/ 28 w 28"/>
                  <a:gd name="T15" fmla="*/ 14 h 28"/>
                  <a:gd name="T16" fmla="*/ 14 w 28"/>
                  <a:gd name="T17" fmla="*/ 0 h 28"/>
                  <a:gd name="T18" fmla="*/ 0 w 28"/>
                  <a:gd name="T19" fmla="*/ 14 h 28"/>
                  <a:gd name="T20" fmla="*/ 14 w 28"/>
                  <a:gd name="T21" fmla="*/ 28 h 28"/>
                  <a:gd name="T22" fmla="*/ 28 w 28"/>
                  <a:gd name="T23" fmla="*/ 14 h 28"/>
                  <a:gd name="T24" fmla="*/ 27 w 28"/>
                  <a:gd name="T25" fmla="*/ 1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 h="28">
                    <a:moveTo>
                      <a:pt x="27" y="14"/>
                    </a:moveTo>
                    <a:cubicBezTo>
                      <a:pt x="26" y="14"/>
                      <a:pt x="26" y="14"/>
                      <a:pt x="26" y="14"/>
                    </a:cubicBezTo>
                    <a:cubicBezTo>
                      <a:pt x="26" y="21"/>
                      <a:pt x="21" y="26"/>
                      <a:pt x="14" y="26"/>
                    </a:cubicBezTo>
                    <a:cubicBezTo>
                      <a:pt x="7" y="26"/>
                      <a:pt x="2" y="21"/>
                      <a:pt x="2" y="14"/>
                    </a:cubicBezTo>
                    <a:cubicBezTo>
                      <a:pt x="2" y="7"/>
                      <a:pt x="7" y="2"/>
                      <a:pt x="14" y="2"/>
                    </a:cubicBezTo>
                    <a:cubicBezTo>
                      <a:pt x="21" y="2"/>
                      <a:pt x="26" y="7"/>
                      <a:pt x="26" y="14"/>
                    </a:cubicBezTo>
                    <a:cubicBezTo>
                      <a:pt x="27" y="14"/>
                      <a:pt x="27" y="14"/>
                      <a:pt x="27" y="14"/>
                    </a:cubicBezTo>
                    <a:cubicBezTo>
                      <a:pt x="28" y="14"/>
                      <a:pt x="28" y="14"/>
                      <a:pt x="28" y="14"/>
                    </a:cubicBezTo>
                    <a:cubicBezTo>
                      <a:pt x="28" y="6"/>
                      <a:pt x="22" y="0"/>
                      <a:pt x="14" y="0"/>
                    </a:cubicBezTo>
                    <a:cubicBezTo>
                      <a:pt x="6" y="0"/>
                      <a:pt x="0" y="6"/>
                      <a:pt x="0" y="14"/>
                    </a:cubicBezTo>
                    <a:cubicBezTo>
                      <a:pt x="0" y="22"/>
                      <a:pt x="6" y="28"/>
                      <a:pt x="14" y="28"/>
                    </a:cubicBezTo>
                    <a:cubicBezTo>
                      <a:pt x="22" y="28"/>
                      <a:pt x="28" y="22"/>
                      <a:pt x="28" y="14"/>
                    </a:cubicBezTo>
                    <a:lnTo>
                      <a:pt x="27" y="1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12" name="Freeform 613"/>
              <p:cNvSpPr>
                <a:spLocks/>
              </p:cNvSpPr>
              <p:nvPr/>
            </p:nvSpPr>
            <p:spPr bwMode="auto">
              <a:xfrm>
                <a:off x="5054601" y="1703387"/>
                <a:ext cx="109538" cy="104775"/>
              </a:xfrm>
              <a:custGeom>
                <a:avLst/>
                <a:gdLst>
                  <a:gd name="T0" fmla="*/ 27 w 29"/>
                  <a:gd name="T1" fmla="*/ 14 h 28"/>
                  <a:gd name="T2" fmla="*/ 26 w 29"/>
                  <a:gd name="T3" fmla="*/ 14 h 28"/>
                  <a:gd name="T4" fmla="*/ 14 w 29"/>
                  <a:gd name="T5" fmla="*/ 26 h 28"/>
                  <a:gd name="T6" fmla="*/ 2 w 29"/>
                  <a:gd name="T7" fmla="*/ 14 h 28"/>
                  <a:gd name="T8" fmla="*/ 14 w 29"/>
                  <a:gd name="T9" fmla="*/ 2 h 28"/>
                  <a:gd name="T10" fmla="*/ 26 w 29"/>
                  <a:gd name="T11" fmla="*/ 14 h 28"/>
                  <a:gd name="T12" fmla="*/ 27 w 29"/>
                  <a:gd name="T13" fmla="*/ 14 h 28"/>
                  <a:gd name="T14" fmla="*/ 29 w 29"/>
                  <a:gd name="T15" fmla="*/ 14 h 28"/>
                  <a:gd name="T16" fmla="*/ 14 w 29"/>
                  <a:gd name="T17" fmla="*/ 0 h 28"/>
                  <a:gd name="T18" fmla="*/ 0 w 29"/>
                  <a:gd name="T19" fmla="*/ 14 h 28"/>
                  <a:gd name="T20" fmla="*/ 14 w 29"/>
                  <a:gd name="T21" fmla="*/ 28 h 28"/>
                  <a:gd name="T22" fmla="*/ 29 w 29"/>
                  <a:gd name="T23" fmla="*/ 14 h 28"/>
                  <a:gd name="T24" fmla="*/ 27 w 29"/>
                  <a:gd name="T25" fmla="*/ 1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9" h="28">
                    <a:moveTo>
                      <a:pt x="27" y="14"/>
                    </a:moveTo>
                    <a:cubicBezTo>
                      <a:pt x="26" y="14"/>
                      <a:pt x="26" y="14"/>
                      <a:pt x="26" y="14"/>
                    </a:cubicBezTo>
                    <a:cubicBezTo>
                      <a:pt x="26" y="21"/>
                      <a:pt x="21" y="26"/>
                      <a:pt x="14" y="26"/>
                    </a:cubicBezTo>
                    <a:cubicBezTo>
                      <a:pt x="8" y="26"/>
                      <a:pt x="2" y="21"/>
                      <a:pt x="2" y="14"/>
                    </a:cubicBezTo>
                    <a:cubicBezTo>
                      <a:pt x="2" y="7"/>
                      <a:pt x="8" y="2"/>
                      <a:pt x="14" y="2"/>
                    </a:cubicBezTo>
                    <a:cubicBezTo>
                      <a:pt x="21" y="2"/>
                      <a:pt x="26" y="7"/>
                      <a:pt x="26" y="14"/>
                    </a:cubicBezTo>
                    <a:cubicBezTo>
                      <a:pt x="27" y="14"/>
                      <a:pt x="27" y="14"/>
                      <a:pt x="27" y="14"/>
                    </a:cubicBezTo>
                    <a:cubicBezTo>
                      <a:pt x="29" y="14"/>
                      <a:pt x="29" y="14"/>
                      <a:pt x="29" y="14"/>
                    </a:cubicBezTo>
                    <a:cubicBezTo>
                      <a:pt x="29" y="6"/>
                      <a:pt x="22" y="0"/>
                      <a:pt x="14" y="0"/>
                    </a:cubicBezTo>
                    <a:cubicBezTo>
                      <a:pt x="6" y="0"/>
                      <a:pt x="0" y="6"/>
                      <a:pt x="0" y="14"/>
                    </a:cubicBezTo>
                    <a:cubicBezTo>
                      <a:pt x="0" y="22"/>
                      <a:pt x="6" y="28"/>
                      <a:pt x="14" y="28"/>
                    </a:cubicBezTo>
                    <a:cubicBezTo>
                      <a:pt x="22" y="28"/>
                      <a:pt x="29" y="22"/>
                      <a:pt x="29" y="14"/>
                    </a:cubicBezTo>
                    <a:lnTo>
                      <a:pt x="27" y="1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13" name="Freeform 614"/>
              <p:cNvSpPr>
                <a:spLocks/>
              </p:cNvSpPr>
              <p:nvPr/>
            </p:nvSpPr>
            <p:spPr bwMode="auto">
              <a:xfrm>
                <a:off x="5427663" y="1703387"/>
                <a:ext cx="66675" cy="104775"/>
              </a:xfrm>
              <a:custGeom>
                <a:avLst/>
                <a:gdLst>
                  <a:gd name="T0" fmla="*/ 18 w 18"/>
                  <a:gd name="T1" fmla="*/ 0 h 28"/>
                  <a:gd name="T2" fmla="*/ 14 w 18"/>
                  <a:gd name="T3" fmla="*/ 0 h 28"/>
                  <a:gd name="T4" fmla="*/ 0 w 18"/>
                  <a:gd name="T5" fmla="*/ 14 h 28"/>
                  <a:gd name="T6" fmla="*/ 14 w 18"/>
                  <a:gd name="T7" fmla="*/ 28 h 28"/>
                  <a:gd name="T8" fmla="*/ 18 w 18"/>
                  <a:gd name="T9" fmla="*/ 28 h 28"/>
                  <a:gd name="T10" fmla="*/ 18 w 18"/>
                  <a:gd name="T11" fmla="*/ 26 h 28"/>
                  <a:gd name="T12" fmla="*/ 14 w 18"/>
                  <a:gd name="T13" fmla="*/ 26 h 28"/>
                  <a:gd name="T14" fmla="*/ 2 w 18"/>
                  <a:gd name="T15" fmla="*/ 14 h 28"/>
                  <a:gd name="T16" fmla="*/ 14 w 18"/>
                  <a:gd name="T17" fmla="*/ 2 h 28"/>
                  <a:gd name="T18" fmla="*/ 18 w 18"/>
                  <a:gd name="T19" fmla="*/ 2 h 28"/>
                  <a:gd name="T20" fmla="*/ 18 w 18"/>
                  <a:gd name="T21"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 h="28">
                    <a:moveTo>
                      <a:pt x="18" y="0"/>
                    </a:moveTo>
                    <a:cubicBezTo>
                      <a:pt x="14" y="0"/>
                      <a:pt x="14" y="0"/>
                      <a:pt x="14" y="0"/>
                    </a:cubicBezTo>
                    <a:cubicBezTo>
                      <a:pt x="6" y="0"/>
                      <a:pt x="0" y="6"/>
                      <a:pt x="0" y="14"/>
                    </a:cubicBezTo>
                    <a:cubicBezTo>
                      <a:pt x="0" y="22"/>
                      <a:pt x="6" y="28"/>
                      <a:pt x="14" y="28"/>
                    </a:cubicBezTo>
                    <a:cubicBezTo>
                      <a:pt x="18" y="28"/>
                      <a:pt x="18" y="28"/>
                      <a:pt x="18" y="28"/>
                    </a:cubicBezTo>
                    <a:cubicBezTo>
                      <a:pt x="18" y="26"/>
                      <a:pt x="18" y="26"/>
                      <a:pt x="18" y="26"/>
                    </a:cubicBezTo>
                    <a:cubicBezTo>
                      <a:pt x="14" y="26"/>
                      <a:pt x="14" y="26"/>
                      <a:pt x="14" y="26"/>
                    </a:cubicBezTo>
                    <a:cubicBezTo>
                      <a:pt x="8" y="26"/>
                      <a:pt x="2" y="21"/>
                      <a:pt x="2" y="14"/>
                    </a:cubicBezTo>
                    <a:cubicBezTo>
                      <a:pt x="2" y="7"/>
                      <a:pt x="8" y="2"/>
                      <a:pt x="14" y="2"/>
                    </a:cubicBezTo>
                    <a:cubicBezTo>
                      <a:pt x="18" y="2"/>
                      <a:pt x="18" y="2"/>
                      <a:pt x="18" y="2"/>
                    </a:cubicBezTo>
                    <a:lnTo>
                      <a:pt x="18"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14" name="Rectangle 615"/>
              <p:cNvSpPr>
                <a:spLocks noChangeArrowheads="1"/>
              </p:cNvSpPr>
              <p:nvPr/>
            </p:nvSpPr>
            <p:spPr bwMode="auto">
              <a:xfrm>
                <a:off x="4972051" y="1752600"/>
                <a:ext cx="65088" cy="793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15" name="Freeform 616"/>
              <p:cNvSpPr>
                <a:spLocks/>
              </p:cNvSpPr>
              <p:nvPr/>
            </p:nvSpPr>
            <p:spPr bwMode="auto">
              <a:xfrm>
                <a:off x="4972051" y="1752600"/>
                <a:ext cx="65088" cy="7938"/>
              </a:xfrm>
              <a:custGeom>
                <a:avLst/>
                <a:gdLst>
                  <a:gd name="T0" fmla="*/ 0 w 41"/>
                  <a:gd name="T1" fmla="*/ 5 h 5"/>
                  <a:gd name="T2" fmla="*/ 41 w 41"/>
                  <a:gd name="T3" fmla="*/ 5 h 5"/>
                  <a:gd name="T4" fmla="*/ 41 w 41"/>
                  <a:gd name="T5" fmla="*/ 0 h 5"/>
                  <a:gd name="T6" fmla="*/ 0 w 41"/>
                  <a:gd name="T7" fmla="*/ 0 h 5"/>
                </a:gdLst>
                <a:ahLst/>
                <a:cxnLst>
                  <a:cxn ang="0">
                    <a:pos x="T0" y="T1"/>
                  </a:cxn>
                  <a:cxn ang="0">
                    <a:pos x="T2" y="T3"/>
                  </a:cxn>
                  <a:cxn ang="0">
                    <a:pos x="T4" y="T5"/>
                  </a:cxn>
                  <a:cxn ang="0">
                    <a:pos x="T6" y="T7"/>
                  </a:cxn>
                </a:cxnLst>
                <a:rect l="0" t="0" r="r" b="b"/>
                <a:pathLst>
                  <a:path w="41" h="5">
                    <a:moveTo>
                      <a:pt x="0" y="5"/>
                    </a:moveTo>
                    <a:lnTo>
                      <a:pt x="41" y="5"/>
                    </a:lnTo>
                    <a:lnTo>
                      <a:pt x="41"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16" name="Rectangle 617"/>
              <p:cNvSpPr>
                <a:spLocks noChangeArrowheads="1"/>
              </p:cNvSpPr>
              <p:nvPr/>
            </p:nvSpPr>
            <p:spPr bwMode="auto">
              <a:xfrm>
                <a:off x="5510213" y="1703387"/>
                <a:ext cx="7938" cy="10477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17" name="Freeform 618"/>
              <p:cNvSpPr>
                <a:spLocks/>
              </p:cNvSpPr>
              <p:nvPr/>
            </p:nvSpPr>
            <p:spPr bwMode="auto">
              <a:xfrm>
                <a:off x="5510213" y="1703387"/>
                <a:ext cx="7938" cy="104775"/>
              </a:xfrm>
              <a:custGeom>
                <a:avLst/>
                <a:gdLst>
                  <a:gd name="T0" fmla="*/ 0 w 5"/>
                  <a:gd name="T1" fmla="*/ 0 h 66"/>
                  <a:gd name="T2" fmla="*/ 0 w 5"/>
                  <a:gd name="T3" fmla="*/ 66 h 66"/>
                  <a:gd name="T4" fmla="*/ 5 w 5"/>
                  <a:gd name="T5" fmla="*/ 66 h 66"/>
                  <a:gd name="T6" fmla="*/ 5 w 5"/>
                  <a:gd name="T7" fmla="*/ 0 h 66"/>
                </a:gdLst>
                <a:ahLst/>
                <a:cxnLst>
                  <a:cxn ang="0">
                    <a:pos x="T0" y="T1"/>
                  </a:cxn>
                  <a:cxn ang="0">
                    <a:pos x="T2" y="T3"/>
                  </a:cxn>
                  <a:cxn ang="0">
                    <a:pos x="T4" y="T5"/>
                  </a:cxn>
                  <a:cxn ang="0">
                    <a:pos x="T6" y="T7"/>
                  </a:cxn>
                </a:cxnLst>
                <a:rect l="0" t="0" r="r" b="b"/>
                <a:pathLst>
                  <a:path w="5" h="66">
                    <a:moveTo>
                      <a:pt x="0" y="0"/>
                    </a:moveTo>
                    <a:lnTo>
                      <a:pt x="0" y="66"/>
                    </a:lnTo>
                    <a:lnTo>
                      <a:pt x="5" y="66"/>
                    </a:lnTo>
                    <a:lnTo>
                      <a:pt x="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18" name="Rectangle 619"/>
              <p:cNvSpPr>
                <a:spLocks noChangeArrowheads="1"/>
              </p:cNvSpPr>
              <p:nvPr/>
            </p:nvSpPr>
            <p:spPr bwMode="auto">
              <a:xfrm>
                <a:off x="5573713" y="1703387"/>
                <a:ext cx="7938" cy="10477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19" name="Freeform 620"/>
              <p:cNvSpPr>
                <a:spLocks/>
              </p:cNvSpPr>
              <p:nvPr/>
            </p:nvSpPr>
            <p:spPr bwMode="auto">
              <a:xfrm>
                <a:off x="5573713" y="1703387"/>
                <a:ext cx="7938" cy="104775"/>
              </a:xfrm>
              <a:custGeom>
                <a:avLst/>
                <a:gdLst>
                  <a:gd name="T0" fmla="*/ 0 w 5"/>
                  <a:gd name="T1" fmla="*/ 0 h 66"/>
                  <a:gd name="T2" fmla="*/ 0 w 5"/>
                  <a:gd name="T3" fmla="*/ 66 h 66"/>
                  <a:gd name="T4" fmla="*/ 5 w 5"/>
                  <a:gd name="T5" fmla="*/ 66 h 66"/>
                  <a:gd name="T6" fmla="*/ 5 w 5"/>
                  <a:gd name="T7" fmla="*/ 0 h 66"/>
                </a:gdLst>
                <a:ahLst/>
                <a:cxnLst>
                  <a:cxn ang="0">
                    <a:pos x="T0" y="T1"/>
                  </a:cxn>
                  <a:cxn ang="0">
                    <a:pos x="T2" y="T3"/>
                  </a:cxn>
                  <a:cxn ang="0">
                    <a:pos x="T4" y="T5"/>
                  </a:cxn>
                  <a:cxn ang="0">
                    <a:pos x="T6" y="T7"/>
                  </a:cxn>
                </a:cxnLst>
                <a:rect l="0" t="0" r="r" b="b"/>
                <a:pathLst>
                  <a:path w="5" h="66">
                    <a:moveTo>
                      <a:pt x="0" y="0"/>
                    </a:moveTo>
                    <a:lnTo>
                      <a:pt x="0" y="66"/>
                    </a:lnTo>
                    <a:lnTo>
                      <a:pt x="5" y="66"/>
                    </a:lnTo>
                    <a:lnTo>
                      <a:pt x="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20" name="Rectangle 621"/>
              <p:cNvSpPr>
                <a:spLocks noChangeArrowheads="1"/>
              </p:cNvSpPr>
              <p:nvPr/>
            </p:nvSpPr>
            <p:spPr bwMode="auto">
              <a:xfrm>
                <a:off x="5600701" y="1703387"/>
                <a:ext cx="6350" cy="10477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21" name="Freeform 622"/>
              <p:cNvSpPr>
                <a:spLocks/>
              </p:cNvSpPr>
              <p:nvPr/>
            </p:nvSpPr>
            <p:spPr bwMode="auto">
              <a:xfrm>
                <a:off x="5600701" y="1703387"/>
                <a:ext cx="6350" cy="104775"/>
              </a:xfrm>
              <a:custGeom>
                <a:avLst/>
                <a:gdLst>
                  <a:gd name="T0" fmla="*/ 0 w 4"/>
                  <a:gd name="T1" fmla="*/ 0 h 66"/>
                  <a:gd name="T2" fmla="*/ 0 w 4"/>
                  <a:gd name="T3" fmla="*/ 66 h 66"/>
                  <a:gd name="T4" fmla="*/ 4 w 4"/>
                  <a:gd name="T5" fmla="*/ 66 h 66"/>
                  <a:gd name="T6" fmla="*/ 4 w 4"/>
                  <a:gd name="T7" fmla="*/ 0 h 66"/>
                </a:gdLst>
                <a:ahLst/>
                <a:cxnLst>
                  <a:cxn ang="0">
                    <a:pos x="T0" y="T1"/>
                  </a:cxn>
                  <a:cxn ang="0">
                    <a:pos x="T2" y="T3"/>
                  </a:cxn>
                  <a:cxn ang="0">
                    <a:pos x="T4" y="T5"/>
                  </a:cxn>
                  <a:cxn ang="0">
                    <a:pos x="T6" y="T7"/>
                  </a:cxn>
                </a:cxnLst>
                <a:rect l="0" t="0" r="r" b="b"/>
                <a:pathLst>
                  <a:path w="4" h="66">
                    <a:moveTo>
                      <a:pt x="0" y="0"/>
                    </a:moveTo>
                    <a:lnTo>
                      <a:pt x="0" y="66"/>
                    </a:lnTo>
                    <a:lnTo>
                      <a:pt x="4" y="66"/>
                    </a:lnTo>
                    <a:lnTo>
                      <a:pt x="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22" name="Freeform 623"/>
              <p:cNvSpPr>
                <a:spLocks/>
              </p:cNvSpPr>
              <p:nvPr/>
            </p:nvSpPr>
            <p:spPr bwMode="auto">
              <a:xfrm>
                <a:off x="5626101" y="1703387"/>
                <a:ext cx="74613" cy="109538"/>
              </a:xfrm>
              <a:custGeom>
                <a:avLst/>
                <a:gdLst>
                  <a:gd name="T0" fmla="*/ 0 w 47"/>
                  <a:gd name="T1" fmla="*/ 3 h 69"/>
                  <a:gd name="T2" fmla="*/ 43 w 47"/>
                  <a:gd name="T3" fmla="*/ 69 h 69"/>
                  <a:gd name="T4" fmla="*/ 47 w 47"/>
                  <a:gd name="T5" fmla="*/ 64 h 69"/>
                  <a:gd name="T6" fmla="*/ 5 w 47"/>
                  <a:gd name="T7" fmla="*/ 0 h 69"/>
                  <a:gd name="T8" fmla="*/ 0 w 47"/>
                  <a:gd name="T9" fmla="*/ 3 h 69"/>
                </a:gdLst>
                <a:ahLst/>
                <a:cxnLst>
                  <a:cxn ang="0">
                    <a:pos x="T0" y="T1"/>
                  </a:cxn>
                  <a:cxn ang="0">
                    <a:pos x="T2" y="T3"/>
                  </a:cxn>
                  <a:cxn ang="0">
                    <a:pos x="T4" y="T5"/>
                  </a:cxn>
                  <a:cxn ang="0">
                    <a:pos x="T6" y="T7"/>
                  </a:cxn>
                  <a:cxn ang="0">
                    <a:pos x="T8" y="T9"/>
                  </a:cxn>
                </a:cxnLst>
                <a:rect l="0" t="0" r="r" b="b"/>
                <a:pathLst>
                  <a:path w="47" h="69">
                    <a:moveTo>
                      <a:pt x="0" y="3"/>
                    </a:moveTo>
                    <a:lnTo>
                      <a:pt x="43" y="69"/>
                    </a:lnTo>
                    <a:lnTo>
                      <a:pt x="47" y="64"/>
                    </a:lnTo>
                    <a:lnTo>
                      <a:pt x="5" y="0"/>
                    </a:lnTo>
                    <a:lnTo>
                      <a:pt x="0" y="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23" name="Freeform 624"/>
              <p:cNvSpPr>
                <a:spLocks/>
              </p:cNvSpPr>
              <p:nvPr/>
            </p:nvSpPr>
            <p:spPr bwMode="auto">
              <a:xfrm>
                <a:off x="5626101" y="1703387"/>
                <a:ext cx="74613" cy="109538"/>
              </a:xfrm>
              <a:custGeom>
                <a:avLst/>
                <a:gdLst>
                  <a:gd name="T0" fmla="*/ 0 w 47"/>
                  <a:gd name="T1" fmla="*/ 3 h 69"/>
                  <a:gd name="T2" fmla="*/ 43 w 47"/>
                  <a:gd name="T3" fmla="*/ 69 h 69"/>
                  <a:gd name="T4" fmla="*/ 47 w 47"/>
                  <a:gd name="T5" fmla="*/ 64 h 69"/>
                  <a:gd name="T6" fmla="*/ 5 w 47"/>
                  <a:gd name="T7" fmla="*/ 0 h 69"/>
                </a:gdLst>
                <a:ahLst/>
                <a:cxnLst>
                  <a:cxn ang="0">
                    <a:pos x="T0" y="T1"/>
                  </a:cxn>
                  <a:cxn ang="0">
                    <a:pos x="T2" y="T3"/>
                  </a:cxn>
                  <a:cxn ang="0">
                    <a:pos x="T4" y="T5"/>
                  </a:cxn>
                  <a:cxn ang="0">
                    <a:pos x="T6" y="T7"/>
                  </a:cxn>
                </a:cxnLst>
                <a:rect l="0" t="0" r="r" b="b"/>
                <a:pathLst>
                  <a:path w="47" h="69">
                    <a:moveTo>
                      <a:pt x="0" y="3"/>
                    </a:moveTo>
                    <a:lnTo>
                      <a:pt x="43" y="69"/>
                    </a:lnTo>
                    <a:lnTo>
                      <a:pt x="47" y="64"/>
                    </a:lnTo>
                    <a:lnTo>
                      <a:pt x="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24" name="Rectangle 625"/>
              <p:cNvSpPr>
                <a:spLocks noChangeArrowheads="1"/>
              </p:cNvSpPr>
              <p:nvPr/>
            </p:nvSpPr>
            <p:spPr bwMode="auto">
              <a:xfrm>
                <a:off x="5626101" y="1703387"/>
                <a:ext cx="11113" cy="10477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25" name="Freeform 626"/>
              <p:cNvSpPr>
                <a:spLocks/>
              </p:cNvSpPr>
              <p:nvPr/>
            </p:nvSpPr>
            <p:spPr bwMode="auto">
              <a:xfrm>
                <a:off x="5626101" y="1703387"/>
                <a:ext cx="11113" cy="104775"/>
              </a:xfrm>
              <a:custGeom>
                <a:avLst/>
                <a:gdLst>
                  <a:gd name="T0" fmla="*/ 0 w 7"/>
                  <a:gd name="T1" fmla="*/ 0 h 66"/>
                  <a:gd name="T2" fmla="*/ 0 w 7"/>
                  <a:gd name="T3" fmla="*/ 66 h 66"/>
                  <a:gd name="T4" fmla="*/ 7 w 7"/>
                  <a:gd name="T5" fmla="*/ 66 h 66"/>
                  <a:gd name="T6" fmla="*/ 7 w 7"/>
                  <a:gd name="T7" fmla="*/ 0 h 66"/>
                </a:gdLst>
                <a:ahLst/>
                <a:cxnLst>
                  <a:cxn ang="0">
                    <a:pos x="T0" y="T1"/>
                  </a:cxn>
                  <a:cxn ang="0">
                    <a:pos x="T2" y="T3"/>
                  </a:cxn>
                  <a:cxn ang="0">
                    <a:pos x="T4" y="T5"/>
                  </a:cxn>
                  <a:cxn ang="0">
                    <a:pos x="T6" y="T7"/>
                  </a:cxn>
                </a:cxnLst>
                <a:rect l="0" t="0" r="r" b="b"/>
                <a:pathLst>
                  <a:path w="7" h="66">
                    <a:moveTo>
                      <a:pt x="0" y="0"/>
                    </a:moveTo>
                    <a:lnTo>
                      <a:pt x="0" y="66"/>
                    </a:lnTo>
                    <a:lnTo>
                      <a:pt x="7" y="66"/>
                    </a:lnTo>
                    <a:lnTo>
                      <a:pt x="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26" name="Rectangle 627"/>
              <p:cNvSpPr>
                <a:spLocks noChangeArrowheads="1"/>
              </p:cNvSpPr>
              <p:nvPr/>
            </p:nvSpPr>
            <p:spPr bwMode="auto">
              <a:xfrm>
                <a:off x="5694363" y="1703387"/>
                <a:ext cx="6350" cy="10477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27" name="Freeform 628"/>
              <p:cNvSpPr>
                <a:spLocks/>
              </p:cNvSpPr>
              <p:nvPr/>
            </p:nvSpPr>
            <p:spPr bwMode="auto">
              <a:xfrm>
                <a:off x="5694363" y="1703387"/>
                <a:ext cx="6350" cy="104775"/>
              </a:xfrm>
              <a:custGeom>
                <a:avLst/>
                <a:gdLst>
                  <a:gd name="T0" fmla="*/ 0 w 4"/>
                  <a:gd name="T1" fmla="*/ 0 h 66"/>
                  <a:gd name="T2" fmla="*/ 0 w 4"/>
                  <a:gd name="T3" fmla="*/ 66 h 66"/>
                  <a:gd name="T4" fmla="*/ 4 w 4"/>
                  <a:gd name="T5" fmla="*/ 66 h 66"/>
                  <a:gd name="T6" fmla="*/ 4 w 4"/>
                  <a:gd name="T7" fmla="*/ 0 h 66"/>
                </a:gdLst>
                <a:ahLst/>
                <a:cxnLst>
                  <a:cxn ang="0">
                    <a:pos x="T0" y="T1"/>
                  </a:cxn>
                  <a:cxn ang="0">
                    <a:pos x="T2" y="T3"/>
                  </a:cxn>
                  <a:cxn ang="0">
                    <a:pos x="T4" y="T5"/>
                  </a:cxn>
                  <a:cxn ang="0">
                    <a:pos x="T6" y="T7"/>
                  </a:cxn>
                </a:cxnLst>
                <a:rect l="0" t="0" r="r" b="b"/>
                <a:pathLst>
                  <a:path w="4" h="66">
                    <a:moveTo>
                      <a:pt x="0" y="0"/>
                    </a:moveTo>
                    <a:lnTo>
                      <a:pt x="0" y="66"/>
                    </a:lnTo>
                    <a:lnTo>
                      <a:pt x="4" y="66"/>
                    </a:lnTo>
                    <a:lnTo>
                      <a:pt x="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28" name="Freeform 629"/>
              <p:cNvSpPr>
                <a:spLocks/>
              </p:cNvSpPr>
              <p:nvPr/>
            </p:nvSpPr>
            <p:spPr bwMode="auto">
              <a:xfrm>
                <a:off x="5724526" y="1700212"/>
                <a:ext cx="71438" cy="107950"/>
              </a:xfrm>
              <a:custGeom>
                <a:avLst/>
                <a:gdLst>
                  <a:gd name="T0" fmla="*/ 2 w 19"/>
                  <a:gd name="T1" fmla="*/ 29 h 29"/>
                  <a:gd name="T2" fmla="*/ 2 w 19"/>
                  <a:gd name="T3" fmla="*/ 11 h 29"/>
                  <a:gd name="T4" fmla="*/ 3 w 19"/>
                  <a:gd name="T5" fmla="*/ 6 h 29"/>
                  <a:gd name="T6" fmla="*/ 4 w 19"/>
                  <a:gd name="T7" fmla="*/ 4 h 29"/>
                  <a:gd name="T8" fmla="*/ 8 w 19"/>
                  <a:gd name="T9" fmla="*/ 2 h 29"/>
                  <a:gd name="T10" fmla="*/ 11 w 19"/>
                  <a:gd name="T11" fmla="*/ 2 h 29"/>
                  <a:gd name="T12" fmla="*/ 11 w 19"/>
                  <a:gd name="T13" fmla="*/ 2 h 29"/>
                  <a:gd name="T14" fmla="*/ 11 w 19"/>
                  <a:gd name="T15" fmla="*/ 2 h 29"/>
                  <a:gd name="T16" fmla="*/ 11 w 19"/>
                  <a:gd name="T17" fmla="*/ 2 h 29"/>
                  <a:gd name="T18" fmla="*/ 11 w 19"/>
                  <a:gd name="T19" fmla="*/ 2 h 29"/>
                  <a:gd name="T20" fmla="*/ 11 w 19"/>
                  <a:gd name="T21" fmla="*/ 2 h 29"/>
                  <a:gd name="T22" fmla="*/ 11 w 19"/>
                  <a:gd name="T23" fmla="*/ 2 h 29"/>
                  <a:gd name="T24" fmla="*/ 11 w 19"/>
                  <a:gd name="T25" fmla="*/ 2 h 29"/>
                  <a:gd name="T26" fmla="*/ 11 w 19"/>
                  <a:gd name="T27" fmla="*/ 2 h 29"/>
                  <a:gd name="T28" fmla="*/ 14 w 19"/>
                  <a:gd name="T29" fmla="*/ 4 h 29"/>
                  <a:gd name="T30" fmla="*/ 17 w 19"/>
                  <a:gd name="T31" fmla="*/ 11 h 29"/>
                  <a:gd name="T32" fmla="*/ 17 w 19"/>
                  <a:gd name="T33" fmla="*/ 29 h 29"/>
                  <a:gd name="T34" fmla="*/ 19 w 19"/>
                  <a:gd name="T35" fmla="*/ 29 h 29"/>
                  <a:gd name="T36" fmla="*/ 19 w 19"/>
                  <a:gd name="T37" fmla="*/ 11 h 29"/>
                  <a:gd name="T38" fmla="*/ 16 w 19"/>
                  <a:gd name="T39" fmla="*/ 2 h 29"/>
                  <a:gd name="T40" fmla="*/ 11 w 19"/>
                  <a:gd name="T41" fmla="*/ 0 h 29"/>
                  <a:gd name="T42" fmla="*/ 11 w 19"/>
                  <a:gd name="T43" fmla="*/ 0 h 29"/>
                  <a:gd name="T44" fmla="*/ 11 w 19"/>
                  <a:gd name="T45" fmla="*/ 1 h 29"/>
                  <a:gd name="T46" fmla="*/ 11 w 19"/>
                  <a:gd name="T47" fmla="*/ 0 h 29"/>
                  <a:gd name="T48" fmla="*/ 8 w 19"/>
                  <a:gd name="T49" fmla="*/ 0 h 29"/>
                  <a:gd name="T50" fmla="*/ 3 w 19"/>
                  <a:gd name="T51" fmla="*/ 2 h 29"/>
                  <a:gd name="T52" fmla="*/ 0 w 19"/>
                  <a:gd name="T53" fmla="*/ 8 h 29"/>
                  <a:gd name="T54" fmla="*/ 0 w 19"/>
                  <a:gd name="T55" fmla="*/ 11 h 29"/>
                  <a:gd name="T56" fmla="*/ 0 w 19"/>
                  <a:gd name="T57" fmla="*/ 29 h 29"/>
                  <a:gd name="T58" fmla="*/ 2 w 19"/>
                  <a:gd name="T59" fmla="*/ 29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9" h="29">
                    <a:moveTo>
                      <a:pt x="2" y="29"/>
                    </a:moveTo>
                    <a:cubicBezTo>
                      <a:pt x="2" y="11"/>
                      <a:pt x="2" y="11"/>
                      <a:pt x="2" y="11"/>
                    </a:cubicBezTo>
                    <a:cubicBezTo>
                      <a:pt x="2" y="11"/>
                      <a:pt x="2" y="9"/>
                      <a:pt x="3" y="6"/>
                    </a:cubicBezTo>
                    <a:cubicBezTo>
                      <a:pt x="3" y="5"/>
                      <a:pt x="4" y="4"/>
                      <a:pt x="4" y="4"/>
                    </a:cubicBezTo>
                    <a:cubicBezTo>
                      <a:pt x="5" y="3"/>
                      <a:pt x="6" y="2"/>
                      <a:pt x="8" y="2"/>
                    </a:cubicBezTo>
                    <a:cubicBezTo>
                      <a:pt x="9" y="2"/>
                      <a:pt x="8" y="2"/>
                      <a:pt x="11" y="2"/>
                    </a:cubicBezTo>
                    <a:cubicBezTo>
                      <a:pt x="11" y="2"/>
                      <a:pt x="11" y="2"/>
                      <a:pt x="11" y="2"/>
                    </a:cubicBezTo>
                    <a:cubicBezTo>
                      <a:pt x="11" y="2"/>
                      <a:pt x="11" y="2"/>
                      <a:pt x="11" y="2"/>
                    </a:cubicBezTo>
                    <a:cubicBezTo>
                      <a:pt x="11" y="2"/>
                      <a:pt x="11" y="2"/>
                      <a:pt x="11" y="2"/>
                    </a:cubicBezTo>
                    <a:cubicBezTo>
                      <a:pt x="11" y="2"/>
                      <a:pt x="11" y="2"/>
                      <a:pt x="11" y="2"/>
                    </a:cubicBezTo>
                    <a:cubicBezTo>
                      <a:pt x="11" y="2"/>
                      <a:pt x="11" y="2"/>
                      <a:pt x="11" y="2"/>
                    </a:cubicBezTo>
                    <a:cubicBezTo>
                      <a:pt x="11" y="2"/>
                      <a:pt x="11" y="2"/>
                      <a:pt x="11" y="2"/>
                    </a:cubicBezTo>
                    <a:cubicBezTo>
                      <a:pt x="11" y="2"/>
                      <a:pt x="11" y="2"/>
                      <a:pt x="11" y="2"/>
                    </a:cubicBezTo>
                    <a:cubicBezTo>
                      <a:pt x="11" y="2"/>
                      <a:pt x="11" y="2"/>
                      <a:pt x="11" y="2"/>
                    </a:cubicBezTo>
                    <a:cubicBezTo>
                      <a:pt x="11" y="2"/>
                      <a:pt x="13" y="3"/>
                      <a:pt x="14" y="4"/>
                    </a:cubicBezTo>
                    <a:cubicBezTo>
                      <a:pt x="15" y="5"/>
                      <a:pt x="17" y="7"/>
                      <a:pt x="17" y="11"/>
                    </a:cubicBezTo>
                    <a:cubicBezTo>
                      <a:pt x="17" y="21"/>
                      <a:pt x="17" y="29"/>
                      <a:pt x="17" y="29"/>
                    </a:cubicBezTo>
                    <a:cubicBezTo>
                      <a:pt x="19" y="29"/>
                      <a:pt x="19" y="29"/>
                      <a:pt x="19" y="29"/>
                    </a:cubicBezTo>
                    <a:cubicBezTo>
                      <a:pt x="19" y="29"/>
                      <a:pt x="19" y="21"/>
                      <a:pt x="19" y="11"/>
                    </a:cubicBezTo>
                    <a:cubicBezTo>
                      <a:pt x="19" y="6"/>
                      <a:pt x="17" y="3"/>
                      <a:pt x="16" y="2"/>
                    </a:cubicBezTo>
                    <a:cubicBezTo>
                      <a:pt x="14" y="0"/>
                      <a:pt x="12" y="0"/>
                      <a:pt x="11" y="0"/>
                    </a:cubicBezTo>
                    <a:cubicBezTo>
                      <a:pt x="11" y="0"/>
                      <a:pt x="11" y="0"/>
                      <a:pt x="11" y="0"/>
                    </a:cubicBezTo>
                    <a:cubicBezTo>
                      <a:pt x="11" y="1"/>
                      <a:pt x="11" y="1"/>
                      <a:pt x="11" y="1"/>
                    </a:cubicBezTo>
                    <a:cubicBezTo>
                      <a:pt x="11" y="0"/>
                      <a:pt x="11" y="0"/>
                      <a:pt x="11" y="0"/>
                    </a:cubicBezTo>
                    <a:cubicBezTo>
                      <a:pt x="8" y="0"/>
                      <a:pt x="9" y="0"/>
                      <a:pt x="8" y="0"/>
                    </a:cubicBezTo>
                    <a:cubicBezTo>
                      <a:pt x="6" y="0"/>
                      <a:pt x="4" y="1"/>
                      <a:pt x="3" y="2"/>
                    </a:cubicBezTo>
                    <a:cubicBezTo>
                      <a:pt x="1" y="4"/>
                      <a:pt x="0" y="6"/>
                      <a:pt x="0" y="8"/>
                    </a:cubicBezTo>
                    <a:cubicBezTo>
                      <a:pt x="0" y="9"/>
                      <a:pt x="0" y="11"/>
                      <a:pt x="0" y="11"/>
                    </a:cubicBezTo>
                    <a:cubicBezTo>
                      <a:pt x="0" y="29"/>
                      <a:pt x="0" y="29"/>
                      <a:pt x="0" y="29"/>
                    </a:cubicBezTo>
                    <a:cubicBezTo>
                      <a:pt x="2" y="29"/>
                      <a:pt x="2" y="29"/>
                      <a:pt x="2" y="29"/>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29" name="Rectangle 630"/>
              <p:cNvSpPr>
                <a:spLocks noChangeArrowheads="1"/>
              </p:cNvSpPr>
              <p:nvPr/>
            </p:nvSpPr>
            <p:spPr bwMode="auto">
              <a:xfrm>
                <a:off x="5513388" y="1752600"/>
                <a:ext cx="63500" cy="793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30" name="Freeform 631"/>
              <p:cNvSpPr>
                <a:spLocks/>
              </p:cNvSpPr>
              <p:nvPr/>
            </p:nvSpPr>
            <p:spPr bwMode="auto">
              <a:xfrm>
                <a:off x="5513388" y="1752600"/>
                <a:ext cx="63500" cy="7938"/>
              </a:xfrm>
              <a:custGeom>
                <a:avLst/>
                <a:gdLst>
                  <a:gd name="T0" fmla="*/ 0 w 40"/>
                  <a:gd name="T1" fmla="*/ 5 h 5"/>
                  <a:gd name="T2" fmla="*/ 40 w 40"/>
                  <a:gd name="T3" fmla="*/ 5 h 5"/>
                  <a:gd name="T4" fmla="*/ 40 w 40"/>
                  <a:gd name="T5" fmla="*/ 0 h 5"/>
                  <a:gd name="T6" fmla="*/ 0 w 40"/>
                  <a:gd name="T7" fmla="*/ 0 h 5"/>
                </a:gdLst>
                <a:ahLst/>
                <a:cxnLst>
                  <a:cxn ang="0">
                    <a:pos x="T0" y="T1"/>
                  </a:cxn>
                  <a:cxn ang="0">
                    <a:pos x="T2" y="T3"/>
                  </a:cxn>
                  <a:cxn ang="0">
                    <a:pos x="T4" y="T5"/>
                  </a:cxn>
                  <a:cxn ang="0">
                    <a:pos x="T6" y="T7"/>
                  </a:cxn>
                </a:cxnLst>
                <a:rect l="0" t="0" r="r" b="b"/>
                <a:pathLst>
                  <a:path w="40" h="5">
                    <a:moveTo>
                      <a:pt x="0" y="5"/>
                    </a:moveTo>
                    <a:lnTo>
                      <a:pt x="40" y="5"/>
                    </a:lnTo>
                    <a:lnTo>
                      <a:pt x="4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31" name="Rectangle 632"/>
              <p:cNvSpPr>
                <a:spLocks noChangeArrowheads="1"/>
              </p:cNvSpPr>
              <p:nvPr/>
            </p:nvSpPr>
            <p:spPr bwMode="auto">
              <a:xfrm>
                <a:off x="5735638" y="1752600"/>
                <a:ext cx="55563" cy="793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32" name="Freeform 633"/>
              <p:cNvSpPr>
                <a:spLocks/>
              </p:cNvSpPr>
              <p:nvPr/>
            </p:nvSpPr>
            <p:spPr bwMode="auto">
              <a:xfrm>
                <a:off x="5735638" y="1752600"/>
                <a:ext cx="55563" cy="7938"/>
              </a:xfrm>
              <a:custGeom>
                <a:avLst/>
                <a:gdLst>
                  <a:gd name="T0" fmla="*/ 0 w 35"/>
                  <a:gd name="T1" fmla="*/ 5 h 5"/>
                  <a:gd name="T2" fmla="*/ 35 w 35"/>
                  <a:gd name="T3" fmla="*/ 5 h 5"/>
                  <a:gd name="T4" fmla="*/ 35 w 35"/>
                  <a:gd name="T5" fmla="*/ 0 h 5"/>
                  <a:gd name="T6" fmla="*/ 0 w 35"/>
                  <a:gd name="T7" fmla="*/ 0 h 5"/>
                </a:gdLst>
                <a:ahLst/>
                <a:cxnLst>
                  <a:cxn ang="0">
                    <a:pos x="T0" y="T1"/>
                  </a:cxn>
                  <a:cxn ang="0">
                    <a:pos x="T2" y="T3"/>
                  </a:cxn>
                  <a:cxn ang="0">
                    <a:pos x="T4" y="T5"/>
                  </a:cxn>
                  <a:cxn ang="0">
                    <a:pos x="T6" y="T7"/>
                  </a:cxn>
                </a:cxnLst>
                <a:rect l="0" t="0" r="r" b="b"/>
                <a:pathLst>
                  <a:path w="35" h="5">
                    <a:moveTo>
                      <a:pt x="0" y="5"/>
                    </a:moveTo>
                    <a:lnTo>
                      <a:pt x="35" y="5"/>
                    </a:lnTo>
                    <a:lnTo>
                      <a:pt x="35"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33" name="Freeform 634"/>
              <p:cNvSpPr>
                <a:spLocks/>
              </p:cNvSpPr>
              <p:nvPr/>
            </p:nvSpPr>
            <p:spPr bwMode="auto">
              <a:xfrm>
                <a:off x="5268913" y="1692275"/>
                <a:ext cx="131763" cy="211138"/>
              </a:xfrm>
              <a:custGeom>
                <a:avLst/>
                <a:gdLst>
                  <a:gd name="T0" fmla="*/ 34 w 35"/>
                  <a:gd name="T1" fmla="*/ 47 h 56"/>
                  <a:gd name="T2" fmla="*/ 33 w 35"/>
                  <a:gd name="T3" fmla="*/ 47 h 56"/>
                  <a:gd name="T4" fmla="*/ 26 w 35"/>
                  <a:gd name="T5" fmla="*/ 53 h 56"/>
                  <a:gd name="T6" fmla="*/ 9 w 35"/>
                  <a:gd name="T7" fmla="*/ 53 h 56"/>
                  <a:gd name="T8" fmla="*/ 3 w 35"/>
                  <a:gd name="T9" fmla="*/ 47 h 56"/>
                  <a:gd name="T10" fmla="*/ 3 w 35"/>
                  <a:gd name="T11" fmla="*/ 8 h 56"/>
                  <a:gd name="T12" fmla="*/ 9 w 35"/>
                  <a:gd name="T13" fmla="*/ 3 h 56"/>
                  <a:gd name="T14" fmla="*/ 26 w 35"/>
                  <a:gd name="T15" fmla="*/ 3 h 56"/>
                  <a:gd name="T16" fmla="*/ 33 w 35"/>
                  <a:gd name="T17" fmla="*/ 8 h 56"/>
                  <a:gd name="T18" fmla="*/ 33 w 35"/>
                  <a:gd name="T19" fmla="*/ 47 h 56"/>
                  <a:gd name="T20" fmla="*/ 34 w 35"/>
                  <a:gd name="T21" fmla="*/ 47 h 56"/>
                  <a:gd name="T22" fmla="*/ 35 w 35"/>
                  <a:gd name="T23" fmla="*/ 47 h 56"/>
                  <a:gd name="T24" fmla="*/ 35 w 35"/>
                  <a:gd name="T25" fmla="*/ 8 h 56"/>
                  <a:gd name="T26" fmla="*/ 26 w 35"/>
                  <a:gd name="T27" fmla="*/ 0 h 56"/>
                  <a:gd name="T28" fmla="*/ 9 w 35"/>
                  <a:gd name="T29" fmla="*/ 0 h 56"/>
                  <a:gd name="T30" fmla="*/ 0 w 35"/>
                  <a:gd name="T31" fmla="*/ 8 h 56"/>
                  <a:gd name="T32" fmla="*/ 0 w 35"/>
                  <a:gd name="T33" fmla="*/ 47 h 56"/>
                  <a:gd name="T34" fmla="*/ 9 w 35"/>
                  <a:gd name="T35" fmla="*/ 56 h 56"/>
                  <a:gd name="T36" fmla="*/ 26 w 35"/>
                  <a:gd name="T37" fmla="*/ 56 h 56"/>
                  <a:gd name="T38" fmla="*/ 35 w 35"/>
                  <a:gd name="T39" fmla="*/ 47 h 56"/>
                  <a:gd name="T40" fmla="*/ 34 w 35"/>
                  <a:gd name="T41" fmla="*/ 47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5" h="56">
                    <a:moveTo>
                      <a:pt x="34" y="47"/>
                    </a:moveTo>
                    <a:cubicBezTo>
                      <a:pt x="33" y="47"/>
                      <a:pt x="33" y="47"/>
                      <a:pt x="33" y="47"/>
                    </a:cubicBezTo>
                    <a:cubicBezTo>
                      <a:pt x="32" y="50"/>
                      <a:pt x="30" y="53"/>
                      <a:pt x="26" y="53"/>
                    </a:cubicBezTo>
                    <a:cubicBezTo>
                      <a:pt x="9" y="53"/>
                      <a:pt x="9" y="53"/>
                      <a:pt x="9" y="53"/>
                    </a:cubicBezTo>
                    <a:cubicBezTo>
                      <a:pt x="5" y="53"/>
                      <a:pt x="3" y="50"/>
                      <a:pt x="3" y="47"/>
                    </a:cubicBezTo>
                    <a:cubicBezTo>
                      <a:pt x="3" y="8"/>
                      <a:pt x="3" y="8"/>
                      <a:pt x="3" y="8"/>
                    </a:cubicBezTo>
                    <a:cubicBezTo>
                      <a:pt x="3" y="5"/>
                      <a:pt x="5" y="3"/>
                      <a:pt x="9" y="3"/>
                    </a:cubicBezTo>
                    <a:cubicBezTo>
                      <a:pt x="26" y="3"/>
                      <a:pt x="26" y="3"/>
                      <a:pt x="26" y="3"/>
                    </a:cubicBezTo>
                    <a:cubicBezTo>
                      <a:pt x="30" y="3"/>
                      <a:pt x="32" y="5"/>
                      <a:pt x="33" y="8"/>
                    </a:cubicBezTo>
                    <a:cubicBezTo>
                      <a:pt x="33" y="47"/>
                      <a:pt x="33" y="47"/>
                      <a:pt x="33" y="47"/>
                    </a:cubicBezTo>
                    <a:cubicBezTo>
                      <a:pt x="34" y="47"/>
                      <a:pt x="34" y="47"/>
                      <a:pt x="34" y="47"/>
                    </a:cubicBezTo>
                    <a:cubicBezTo>
                      <a:pt x="35" y="47"/>
                      <a:pt x="35" y="47"/>
                      <a:pt x="35" y="47"/>
                    </a:cubicBezTo>
                    <a:cubicBezTo>
                      <a:pt x="35" y="8"/>
                      <a:pt x="35" y="8"/>
                      <a:pt x="35" y="8"/>
                    </a:cubicBezTo>
                    <a:cubicBezTo>
                      <a:pt x="35" y="4"/>
                      <a:pt x="31" y="0"/>
                      <a:pt x="26" y="0"/>
                    </a:cubicBezTo>
                    <a:cubicBezTo>
                      <a:pt x="9" y="0"/>
                      <a:pt x="9" y="0"/>
                      <a:pt x="9" y="0"/>
                    </a:cubicBezTo>
                    <a:cubicBezTo>
                      <a:pt x="4" y="0"/>
                      <a:pt x="0" y="4"/>
                      <a:pt x="0" y="8"/>
                    </a:cubicBezTo>
                    <a:cubicBezTo>
                      <a:pt x="0" y="47"/>
                      <a:pt x="0" y="47"/>
                      <a:pt x="0" y="47"/>
                    </a:cubicBezTo>
                    <a:cubicBezTo>
                      <a:pt x="0" y="52"/>
                      <a:pt x="4" y="56"/>
                      <a:pt x="9" y="56"/>
                    </a:cubicBezTo>
                    <a:cubicBezTo>
                      <a:pt x="26" y="56"/>
                      <a:pt x="26" y="56"/>
                      <a:pt x="26" y="56"/>
                    </a:cubicBezTo>
                    <a:cubicBezTo>
                      <a:pt x="31" y="56"/>
                      <a:pt x="35" y="52"/>
                      <a:pt x="35" y="47"/>
                    </a:cubicBezTo>
                    <a:lnTo>
                      <a:pt x="34" y="4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34" name="Freeform 635"/>
              <p:cNvSpPr>
                <a:spLocks/>
              </p:cNvSpPr>
              <p:nvPr/>
            </p:nvSpPr>
            <p:spPr bwMode="auto">
              <a:xfrm>
                <a:off x="5160963" y="1606550"/>
                <a:ext cx="127000" cy="101600"/>
              </a:xfrm>
              <a:custGeom>
                <a:avLst/>
                <a:gdLst>
                  <a:gd name="T0" fmla="*/ 31 w 34"/>
                  <a:gd name="T1" fmla="*/ 1 h 27"/>
                  <a:gd name="T2" fmla="*/ 31 w 34"/>
                  <a:gd name="T3" fmla="*/ 19 h 27"/>
                  <a:gd name="T4" fmla="*/ 25 w 34"/>
                  <a:gd name="T5" fmla="*/ 24 h 27"/>
                  <a:gd name="T6" fmla="*/ 9 w 34"/>
                  <a:gd name="T7" fmla="*/ 24 h 27"/>
                  <a:gd name="T8" fmla="*/ 3 w 34"/>
                  <a:gd name="T9" fmla="*/ 19 h 27"/>
                  <a:gd name="T10" fmla="*/ 3 w 34"/>
                  <a:gd name="T11" fmla="*/ 2 h 27"/>
                  <a:gd name="T12" fmla="*/ 2 w 34"/>
                  <a:gd name="T13" fmla="*/ 0 h 27"/>
                  <a:gd name="T14" fmla="*/ 0 w 34"/>
                  <a:gd name="T15" fmla="*/ 2 h 27"/>
                  <a:gd name="T16" fmla="*/ 0 w 34"/>
                  <a:gd name="T17" fmla="*/ 19 h 27"/>
                  <a:gd name="T18" fmla="*/ 9 w 34"/>
                  <a:gd name="T19" fmla="*/ 27 h 27"/>
                  <a:gd name="T20" fmla="*/ 25 w 34"/>
                  <a:gd name="T21" fmla="*/ 27 h 27"/>
                  <a:gd name="T22" fmla="*/ 34 w 34"/>
                  <a:gd name="T23" fmla="*/ 19 h 27"/>
                  <a:gd name="T24" fmla="*/ 34 w 34"/>
                  <a:gd name="T25" fmla="*/ 1 h 27"/>
                  <a:gd name="T26" fmla="*/ 33 w 34"/>
                  <a:gd name="T27" fmla="*/ 0 h 27"/>
                  <a:gd name="T28" fmla="*/ 31 w 34"/>
                  <a:gd name="T29" fmla="*/ 1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4" h="27">
                    <a:moveTo>
                      <a:pt x="31" y="1"/>
                    </a:moveTo>
                    <a:cubicBezTo>
                      <a:pt x="31" y="19"/>
                      <a:pt x="31" y="19"/>
                      <a:pt x="31" y="19"/>
                    </a:cubicBezTo>
                    <a:cubicBezTo>
                      <a:pt x="31" y="22"/>
                      <a:pt x="29" y="24"/>
                      <a:pt x="25" y="24"/>
                    </a:cubicBezTo>
                    <a:cubicBezTo>
                      <a:pt x="9" y="24"/>
                      <a:pt x="9" y="24"/>
                      <a:pt x="9" y="24"/>
                    </a:cubicBezTo>
                    <a:cubicBezTo>
                      <a:pt x="6" y="24"/>
                      <a:pt x="3" y="22"/>
                      <a:pt x="3" y="19"/>
                    </a:cubicBezTo>
                    <a:cubicBezTo>
                      <a:pt x="3" y="2"/>
                      <a:pt x="3" y="2"/>
                      <a:pt x="3" y="2"/>
                    </a:cubicBezTo>
                    <a:cubicBezTo>
                      <a:pt x="3" y="1"/>
                      <a:pt x="3" y="0"/>
                      <a:pt x="2" y="0"/>
                    </a:cubicBezTo>
                    <a:cubicBezTo>
                      <a:pt x="1" y="0"/>
                      <a:pt x="0" y="1"/>
                      <a:pt x="0" y="2"/>
                    </a:cubicBezTo>
                    <a:cubicBezTo>
                      <a:pt x="0" y="19"/>
                      <a:pt x="0" y="19"/>
                      <a:pt x="0" y="19"/>
                    </a:cubicBezTo>
                    <a:cubicBezTo>
                      <a:pt x="0" y="23"/>
                      <a:pt x="4" y="27"/>
                      <a:pt x="9" y="27"/>
                    </a:cubicBezTo>
                    <a:cubicBezTo>
                      <a:pt x="25" y="27"/>
                      <a:pt x="25" y="27"/>
                      <a:pt x="25" y="27"/>
                    </a:cubicBezTo>
                    <a:cubicBezTo>
                      <a:pt x="30" y="27"/>
                      <a:pt x="34" y="23"/>
                      <a:pt x="34" y="19"/>
                    </a:cubicBezTo>
                    <a:cubicBezTo>
                      <a:pt x="34" y="1"/>
                      <a:pt x="34" y="1"/>
                      <a:pt x="34" y="1"/>
                    </a:cubicBezTo>
                    <a:cubicBezTo>
                      <a:pt x="34" y="1"/>
                      <a:pt x="34" y="0"/>
                      <a:pt x="33" y="0"/>
                    </a:cubicBezTo>
                    <a:cubicBezTo>
                      <a:pt x="32" y="0"/>
                      <a:pt x="31" y="1"/>
                      <a:pt x="31"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35" name="Freeform 636"/>
              <p:cNvSpPr>
                <a:spLocks/>
              </p:cNvSpPr>
              <p:nvPr/>
            </p:nvSpPr>
            <p:spPr bwMode="auto">
              <a:xfrm>
                <a:off x="5164138" y="1655762"/>
                <a:ext cx="123825" cy="11113"/>
              </a:xfrm>
              <a:custGeom>
                <a:avLst/>
                <a:gdLst>
                  <a:gd name="T0" fmla="*/ 1 w 33"/>
                  <a:gd name="T1" fmla="*/ 3 h 3"/>
                  <a:gd name="T2" fmla="*/ 32 w 33"/>
                  <a:gd name="T3" fmla="*/ 3 h 3"/>
                  <a:gd name="T4" fmla="*/ 33 w 33"/>
                  <a:gd name="T5" fmla="*/ 1 h 3"/>
                  <a:gd name="T6" fmla="*/ 32 w 33"/>
                  <a:gd name="T7" fmla="*/ 0 h 3"/>
                  <a:gd name="T8" fmla="*/ 1 w 33"/>
                  <a:gd name="T9" fmla="*/ 0 h 3"/>
                  <a:gd name="T10" fmla="*/ 0 w 33"/>
                  <a:gd name="T11" fmla="*/ 1 h 3"/>
                  <a:gd name="T12" fmla="*/ 1 w 33"/>
                  <a:gd name="T13" fmla="*/ 3 h 3"/>
                </a:gdLst>
                <a:ahLst/>
                <a:cxnLst>
                  <a:cxn ang="0">
                    <a:pos x="T0" y="T1"/>
                  </a:cxn>
                  <a:cxn ang="0">
                    <a:pos x="T2" y="T3"/>
                  </a:cxn>
                  <a:cxn ang="0">
                    <a:pos x="T4" y="T5"/>
                  </a:cxn>
                  <a:cxn ang="0">
                    <a:pos x="T6" y="T7"/>
                  </a:cxn>
                  <a:cxn ang="0">
                    <a:pos x="T8" y="T9"/>
                  </a:cxn>
                  <a:cxn ang="0">
                    <a:pos x="T10" y="T11"/>
                  </a:cxn>
                  <a:cxn ang="0">
                    <a:pos x="T12" y="T13"/>
                  </a:cxn>
                </a:cxnLst>
                <a:rect l="0" t="0" r="r" b="b"/>
                <a:pathLst>
                  <a:path w="33" h="3">
                    <a:moveTo>
                      <a:pt x="1" y="3"/>
                    </a:moveTo>
                    <a:cubicBezTo>
                      <a:pt x="32" y="3"/>
                      <a:pt x="32" y="3"/>
                      <a:pt x="32" y="3"/>
                    </a:cubicBezTo>
                    <a:cubicBezTo>
                      <a:pt x="32" y="3"/>
                      <a:pt x="33" y="2"/>
                      <a:pt x="33" y="1"/>
                    </a:cubicBezTo>
                    <a:cubicBezTo>
                      <a:pt x="33" y="1"/>
                      <a:pt x="32" y="0"/>
                      <a:pt x="32" y="0"/>
                    </a:cubicBezTo>
                    <a:cubicBezTo>
                      <a:pt x="1" y="0"/>
                      <a:pt x="1" y="0"/>
                      <a:pt x="1" y="0"/>
                    </a:cubicBezTo>
                    <a:cubicBezTo>
                      <a:pt x="0" y="0"/>
                      <a:pt x="0" y="1"/>
                      <a:pt x="0" y="1"/>
                    </a:cubicBezTo>
                    <a:cubicBezTo>
                      <a:pt x="0" y="2"/>
                      <a:pt x="0" y="3"/>
                      <a:pt x="1" y="3"/>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36" name="Freeform 637"/>
              <p:cNvSpPr>
                <a:spLocks/>
              </p:cNvSpPr>
              <p:nvPr/>
            </p:nvSpPr>
            <p:spPr bwMode="auto">
              <a:xfrm>
                <a:off x="5221288" y="1584325"/>
                <a:ext cx="11113" cy="242888"/>
              </a:xfrm>
              <a:custGeom>
                <a:avLst/>
                <a:gdLst>
                  <a:gd name="T0" fmla="*/ 0 w 3"/>
                  <a:gd name="T1" fmla="*/ 1 h 65"/>
                  <a:gd name="T2" fmla="*/ 0 w 3"/>
                  <a:gd name="T3" fmla="*/ 64 h 65"/>
                  <a:gd name="T4" fmla="*/ 1 w 3"/>
                  <a:gd name="T5" fmla="*/ 65 h 65"/>
                  <a:gd name="T6" fmla="*/ 3 w 3"/>
                  <a:gd name="T7" fmla="*/ 64 h 65"/>
                  <a:gd name="T8" fmla="*/ 3 w 3"/>
                  <a:gd name="T9" fmla="*/ 1 h 65"/>
                  <a:gd name="T10" fmla="*/ 1 w 3"/>
                  <a:gd name="T11" fmla="*/ 0 h 65"/>
                  <a:gd name="T12" fmla="*/ 0 w 3"/>
                  <a:gd name="T13" fmla="*/ 1 h 65"/>
                </a:gdLst>
                <a:ahLst/>
                <a:cxnLst>
                  <a:cxn ang="0">
                    <a:pos x="T0" y="T1"/>
                  </a:cxn>
                  <a:cxn ang="0">
                    <a:pos x="T2" y="T3"/>
                  </a:cxn>
                  <a:cxn ang="0">
                    <a:pos x="T4" y="T5"/>
                  </a:cxn>
                  <a:cxn ang="0">
                    <a:pos x="T6" y="T7"/>
                  </a:cxn>
                  <a:cxn ang="0">
                    <a:pos x="T8" y="T9"/>
                  </a:cxn>
                  <a:cxn ang="0">
                    <a:pos x="T10" y="T11"/>
                  </a:cxn>
                  <a:cxn ang="0">
                    <a:pos x="T12" y="T13"/>
                  </a:cxn>
                </a:cxnLst>
                <a:rect l="0" t="0" r="r" b="b"/>
                <a:pathLst>
                  <a:path w="3" h="65">
                    <a:moveTo>
                      <a:pt x="0" y="1"/>
                    </a:moveTo>
                    <a:cubicBezTo>
                      <a:pt x="0" y="64"/>
                      <a:pt x="0" y="64"/>
                      <a:pt x="0" y="64"/>
                    </a:cubicBezTo>
                    <a:cubicBezTo>
                      <a:pt x="0" y="64"/>
                      <a:pt x="1" y="65"/>
                      <a:pt x="1" y="65"/>
                    </a:cubicBezTo>
                    <a:cubicBezTo>
                      <a:pt x="2" y="65"/>
                      <a:pt x="3" y="64"/>
                      <a:pt x="3" y="64"/>
                    </a:cubicBezTo>
                    <a:cubicBezTo>
                      <a:pt x="3" y="1"/>
                      <a:pt x="3" y="1"/>
                      <a:pt x="3" y="1"/>
                    </a:cubicBezTo>
                    <a:cubicBezTo>
                      <a:pt x="3" y="0"/>
                      <a:pt x="2" y="0"/>
                      <a:pt x="1" y="0"/>
                    </a:cubicBezTo>
                    <a:cubicBezTo>
                      <a:pt x="1" y="0"/>
                      <a:pt x="0" y="0"/>
                      <a:pt x="0" y="1"/>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37" name="Freeform 638"/>
              <p:cNvSpPr>
                <a:spLocks/>
              </p:cNvSpPr>
              <p:nvPr/>
            </p:nvSpPr>
            <p:spPr bwMode="auto">
              <a:xfrm>
                <a:off x="5284788" y="1744662"/>
                <a:ext cx="96838" cy="11113"/>
              </a:xfrm>
              <a:custGeom>
                <a:avLst/>
                <a:gdLst>
                  <a:gd name="T0" fmla="*/ 2 w 26"/>
                  <a:gd name="T1" fmla="*/ 3 h 3"/>
                  <a:gd name="T2" fmla="*/ 25 w 26"/>
                  <a:gd name="T3" fmla="*/ 3 h 3"/>
                  <a:gd name="T4" fmla="*/ 26 w 26"/>
                  <a:gd name="T5" fmla="*/ 1 h 3"/>
                  <a:gd name="T6" fmla="*/ 25 w 26"/>
                  <a:gd name="T7" fmla="*/ 0 h 3"/>
                  <a:gd name="T8" fmla="*/ 2 w 26"/>
                  <a:gd name="T9" fmla="*/ 0 h 3"/>
                  <a:gd name="T10" fmla="*/ 0 w 26"/>
                  <a:gd name="T11" fmla="*/ 1 h 3"/>
                  <a:gd name="T12" fmla="*/ 2 w 26"/>
                  <a:gd name="T13" fmla="*/ 3 h 3"/>
                </a:gdLst>
                <a:ahLst/>
                <a:cxnLst>
                  <a:cxn ang="0">
                    <a:pos x="T0" y="T1"/>
                  </a:cxn>
                  <a:cxn ang="0">
                    <a:pos x="T2" y="T3"/>
                  </a:cxn>
                  <a:cxn ang="0">
                    <a:pos x="T4" y="T5"/>
                  </a:cxn>
                  <a:cxn ang="0">
                    <a:pos x="T6" y="T7"/>
                  </a:cxn>
                  <a:cxn ang="0">
                    <a:pos x="T8" y="T9"/>
                  </a:cxn>
                  <a:cxn ang="0">
                    <a:pos x="T10" y="T11"/>
                  </a:cxn>
                  <a:cxn ang="0">
                    <a:pos x="T12" y="T13"/>
                  </a:cxn>
                </a:cxnLst>
                <a:rect l="0" t="0" r="r" b="b"/>
                <a:pathLst>
                  <a:path w="26" h="3">
                    <a:moveTo>
                      <a:pt x="2" y="3"/>
                    </a:moveTo>
                    <a:cubicBezTo>
                      <a:pt x="25" y="3"/>
                      <a:pt x="25" y="3"/>
                      <a:pt x="25" y="3"/>
                    </a:cubicBezTo>
                    <a:cubicBezTo>
                      <a:pt x="25" y="3"/>
                      <a:pt x="26" y="2"/>
                      <a:pt x="26" y="1"/>
                    </a:cubicBezTo>
                    <a:cubicBezTo>
                      <a:pt x="26" y="1"/>
                      <a:pt x="25" y="0"/>
                      <a:pt x="25" y="0"/>
                    </a:cubicBezTo>
                    <a:cubicBezTo>
                      <a:pt x="2" y="0"/>
                      <a:pt x="2" y="0"/>
                      <a:pt x="2" y="0"/>
                    </a:cubicBezTo>
                    <a:cubicBezTo>
                      <a:pt x="1" y="0"/>
                      <a:pt x="0" y="1"/>
                      <a:pt x="0" y="1"/>
                    </a:cubicBezTo>
                    <a:cubicBezTo>
                      <a:pt x="0" y="2"/>
                      <a:pt x="1" y="3"/>
                      <a:pt x="2" y="3"/>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38" name="Freeform 639"/>
              <p:cNvSpPr>
                <a:spLocks/>
              </p:cNvSpPr>
              <p:nvPr/>
            </p:nvSpPr>
            <p:spPr bwMode="auto">
              <a:xfrm>
                <a:off x="5334001" y="1703387"/>
                <a:ext cx="63500" cy="128588"/>
              </a:xfrm>
              <a:custGeom>
                <a:avLst/>
                <a:gdLst>
                  <a:gd name="T0" fmla="*/ 0 w 17"/>
                  <a:gd name="T1" fmla="*/ 1 h 34"/>
                  <a:gd name="T2" fmla="*/ 0 w 17"/>
                  <a:gd name="T3" fmla="*/ 5 h 34"/>
                  <a:gd name="T4" fmla="*/ 3 w 17"/>
                  <a:gd name="T5" fmla="*/ 21 h 34"/>
                  <a:gd name="T6" fmla="*/ 7 w 17"/>
                  <a:gd name="T7" fmla="*/ 29 h 34"/>
                  <a:gd name="T8" fmla="*/ 15 w 17"/>
                  <a:gd name="T9" fmla="*/ 34 h 34"/>
                  <a:gd name="T10" fmla="*/ 17 w 17"/>
                  <a:gd name="T11" fmla="*/ 33 h 34"/>
                  <a:gd name="T12" fmla="*/ 15 w 17"/>
                  <a:gd name="T13" fmla="*/ 31 h 34"/>
                  <a:gd name="T14" fmla="*/ 9 w 17"/>
                  <a:gd name="T15" fmla="*/ 28 h 34"/>
                  <a:gd name="T16" fmla="*/ 4 w 17"/>
                  <a:gd name="T17" fmla="*/ 16 h 34"/>
                  <a:gd name="T18" fmla="*/ 3 w 17"/>
                  <a:gd name="T19" fmla="*/ 5 h 34"/>
                  <a:gd name="T20" fmla="*/ 3 w 17"/>
                  <a:gd name="T21" fmla="*/ 2 h 34"/>
                  <a:gd name="T22" fmla="*/ 3 w 17"/>
                  <a:gd name="T23" fmla="*/ 1 h 34"/>
                  <a:gd name="T24" fmla="*/ 2 w 17"/>
                  <a:gd name="T25" fmla="*/ 0 h 34"/>
                  <a:gd name="T26" fmla="*/ 0 w 17"/>
                  <a:gd name="T27" fmla="*/ 1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 h="34">
                    <a:moveTo>
                      <a:pt x="0" y="1"/>
                    </a:moveTo>
                    <a:cubicBezTo>
                      <a:pt x="0" y="1"/>
                      <a:pt x="0" y="3"/>
                      <a:pt x="0" y="5"/>
                    </a:cubicBezTo>
                    <a:cubicBezTo>
                      <a:pt x="0" y="9"/>
                      <a:pt x="1" y="15"/>
                      <a:pt x="3" y="21"/>
                    </a:cubicBezTo>
                    <a:cubicBezTo>
                      <a:pt x="3" y="24"/>
                      <a:pt x="5" y="27"/>
                      <a:pt x="7" y="29"/>
                    </a:cubicBezTo>
                    <a:cubicBezTo>
                      <a:pt x="9" y="32"/>
                      <a:pt x="12" y="33"/>
                      <a:pt x="15" y="34"/>
                    </a:cubicBezTo>
                    <a:cubicBezTo>
                      <a:pt x="16" y="34"/>
                      <a:pt x="16" y="34"/>
                      <a:pt x="17" y="33"/>
                    </a:cubicBezTo>
                    <a:cubicBezTo>
                      <a:pt x="17" y="32"/>
                      <a:pt x="16" y="31"/>
                      <a:pt x="15" y="31"/>
                    </a:cubicBezTo>
                    <a:cubicBezTo>
                      <a:pt x="13" y="31"/>
                      <a:pt x="11" y="30"/>
                      <a:pt x="9" y="28"/>
                    </a:cubicBezTo>
                    <a:cubicBezTo>
                      <a:pt x="7" y="25"/>
                      <a:pt x="5" y="21"/>
                      <a:pt x="4" y="16"/>
                    </a:cubicBezTo>
                    <a:cubicBezTo>
                      <a:pt x="3" y="12"/>
                      <a:pt x="3" y="8"/>
                      <a:pt x="3" y="5"/>
                    </a:cubicBezTo>
                    <a:cubicBezTo>
                      <a:pt x="3" y="4"/>
                      <a:pt x="3" y="3"/>
                      <a:pt x="3" y="2"/>
                    </a:cubicBezTo>
                    <a:cubicBezTo>
                      <a:pt x="3" y="2"/>
                      <a:pt x="3" y="1"/>
                      <a:pt x="3" y="1"/>
                    </a:cubicBezTo>
                    <a:cubicBezTo>
                      <a:pt x="3" y="1"/>
                      <a:pt x="3" y="0"/>
                      <a:pt x="2" y="0"/>
                    </a:cubicBezTo>
                    <a:cubicBezTo>
                      <a:pt x="1" y="0"/>
                      <a:pt x="0" y="0"/>
                      <a:pt x="0"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39" name="Freeform 640"/>
              <p:cNvSpPr>
                <a:spLocks/>
              </p:cNvSpPr>
              <p:nvPr/>
            </p:nvSpPr>
            <p:spPr bwMode="auto">
              <a:xfrm>
                <a:off x="5345113" y="1763712"/>
                <a:ext cx="41275" cy="115888"/>
              </a:xfrm>
              <a:custGeom>
                <a:avLst/>
                <a:gdLst>
                  <a:gd name="T0" fmla="*/ 8 w 11"/>
                  <a:gd name="T1" fmla="*/ 1 h 31"/>
                  <a:gd name="T2" fmla="*/ 4 w 11"/>
                  <a:gd name="T3" fmla="*/ 5 h 31"/>
                  <a:gd name="T4" fmla="*/ 0 w 11"/>
                  <a:gd name="T5" fmla="*/ 17 h 31"/>
                  <a:gd name="T6" fmla="*/ 4 w 11"/>
                  <a:gd name="T7" fmla="*/ 30 h 31"/>
                  <a:gd name="T8" fmla="*/ 6 w 11"/>
                  <a:gd name="T9" fmla="*/ 31 h 31"/>
                  <a:gd name="T10" fmla="*/ 7 w 11"/>
                  <a:gd name="T11" fmla="*/ 29 h 31"/>
                  <a:gd name="T12" fmla="*/ 3 w 11"/>
                  <a:gd name="T13" fmla="*/ 17 h 31"/>
                  <a:gd name="T14" fmla="*/ 7 w 11"/>
                  <a:gd name="T15" fmla="*/ 6 h 31"/>
                  <a:gd name="T16" fmla="*/ 9 w 11"/>
                  <a:gd name="T17" fmla="*/ 4 h 31"/>
                  <a:gd name="T18" fmla="*/ 10 w 11"/>
                  <a:gd name="T19" fmla="*/ 3 h 31"/>
                  <a:gd name="T20" fmla="*/ 10 w 11"/>
                  <a:gd name="T21" fmla="*/ 3 h 31"/>
                  <a:gd name="T22" fmla="*/ 10 w 11"/>
                  <a:gd name="T23" fmla="*/ 3 h 31"/>
                  <a:gd name="T24" fmla="*/ 10 w 11"/>
                  <a:gd name="T25" fmla="*/ 1 h 31"/>
                  <a:gd name="T26" fmla="*/ 8 w 11"/>
                  <a:gd name="T27" fmla="*/ 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 h="31">
                    <a:moveTo>
                      <a:pt x="8" y="1"/>
                    </a:moveTo>
                    <a:cubicBezTo>
                      <a:pt x="8" y="1"/>
                      <a:pt x="6" y="2"/>
                      <a:pt x="4" y="5"/>
                    </a:cubicBezTo>
                    <a:cubicBezTo>
                      <a:pt x="2" y="7"/>
                      <a:pt x="0" y="11"/>
                      <a:pt x="0" y="17"/>
                    </a:cubicBezTo>
                    <a:cubicBezTo>
                      <a:pt x="0" y="21"/>
                      <a:pt x="1" y="25"/>
                      <a:pt x="4" y="30"/>
                    </a:cubicBezTo>
                    <a:cubicBezTo>
                      <a:pt x="4" y="31"/>
                      <a:pt x="5" y="31"/>
                      <a:pt x="6" y="31"/>
                    </a:cubicBezTo>
                    <a:cubicBezTo>
                      <a:pt x="7" y="30"/>
                      <a:pt x="7" y="30"/>
                      <a:pt x="7" y="29"/>
                    </a:cubicBezTo>
                    <a:cubicBezTo>
                      <a:pt x="4" y="24"/>
                      <a:pt x="3" y="20"/>
                      <a:pt x="3" y="17"/>
                    </a:cubicBezTo>
                    <a:cubicBezTo>
                      <a:pt x="3" y="12"/>
                      <a:pt x="5" y="9"/>
                      <a:pt x="7" y="6"/>
                    </a:cubicBezTo>
                    <a:cubicBezTo>
                      <a:pt x="7" y="5"/>
                      <a:pt x="8" y="4"/>
                      <a:pt x="9" y="4"/>
                    </a:cubicBezTo>
                    <a:cubicBezTo>
                      <a:pt x="10" y="3"/>
                      <a:pt x="10" y="3"/>
                      <a:pt x="10" y="3"/>
                    </a:cubicBezTo>
                    <a:cubicBezTo>
                      <a:pt x="10" y="3"/>
                      <a:pt x="10" y="3"/>
                      <a:pt x="10" y="3"/>
                    </a:cubicBezTo>
                    <a:cubicBezTo>
                      <a:pt x="10" y="3"/>
                      <a:pt x="10" y="3"/>
                      <a:pt x="10" y="3"/>
                    </a:cubicBezTo>
                    <a:cubicBezTo>
                      <a:pt x="10" y="2"/>
                      <a:pt x="11" y="2"/>
                      <a:pt x="10" y="1"/>
                    </a:cubicBezTo>
                    <a:cubicBezTo>
                      <a:pt x="10" y="0"/>
                      <a:pt x="9" y="0"/>
                      <a:pt x="8"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40" name="Freeform 641"/>
              <p:cNvSpPr>
                <a:spLocks/>
              </p:cNvSpPr>
              <p:nvPr/>
            </p:nvSpPr>
            <p:spPr bwMode="auto">
              <a:xfrm>
                <a:off x="5345113" y="1714500"/>
                <a:ext cx="36513" cy="19050"/>
              </a:xfrm>
              <a:custGeom>
                <a:avLst/>
                <a:gdLst>
                  <a:gd name="T0" fmla="*/ 1 w 10"/>
                  <a:gd name="T1" fmla="*/ 5 h 5"/>
                  <a:gd name="T2" fmla="*/ 2 w 10"/>
                  <a:gd name="T3" fmla="*/ 5 h 5"/>
                  <a:gd name="T4" fmla="*/ 10 w 10"/>
                  <a:gd name="T5" fmla="*/ 3 h 5"/>
                  <a:gd name="T6" fmla="*/ 10 w 10"/>
                  <a:gd name="T7" fmla="*/ 1 h 5"/>
                  <a:gd name="T8" fmla="*/ 8 w 10"/>
                  <a:gd name="T9" fmla="*/ 1 h 5"/>
                  <a:gd name="T10" fmla="*/ 2 w 10"/>
                  <a:gd name="T11" fmla="*/ 2 h 5"/>
                  <a:gd name="T12" fmla="*/ 2 w 10"/>
                  <a:gd name="T13" fmla="*/ 2 h 5"/>
                  <a:gd name="T14" fmla="*/ 1 w 10"/>
                  <a:gd name="T15" fmla="*/ 2 h 5"/>
                  <a:gd name="T16" fmla="*/ 0 w 10"/>
                  <a:gd name="T17" fmla="*/ 4 h 5"/>
                  <a:gd name="T18" fmla="*/ 1 w 10"/>
                  <a:gd name="T19"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 h="5">
                    <a:moveTo>
                      <a:pt x="1" y="5"/>
                    </a:moveTo>
                    <a:cubicBezTo>
                      <a:pt x="1" y="5"/>
                      <a:pt x="2" y="5"/>
                      <a:pt x="2" y="5"/>
                    </a:cubicBezTo>
                    <a:cubicBezTo>
                      <a:pt x="4" y="5"/>
                      <a:pt x="7" y="5"/>
                      <a:pt x="10" y="3"/>
                    </a:cubicBezTo>
                    <a:cubicBezTo>
                      <a:pt x="10" y="3"/>
                      <a:pt x="10" y="2"/>
                      <a:pt x="10" y="1"/>
                    </a:cubicBezTo>
                    <a:cubicBezTo>
                      <a:pt x="10" y="1"/>
                      <a:pt x="9" y="0"/>
                      <a:pt x="8" y="1"/>
                    </a:cubicBezTo>
                    <a:cubicBezTo>
                      <a:pt x="6" y="2"/>
                      <a:pt x="4" y="2"/>
                      <a:pt x="2" y="2"/>
                    </a:cubicBezTo>
                    <a:cubicBezTo>
                      <a:pt x="2" y="2"/>
                      <a:pt x="2" y="2"/>
                      <a:pt x="2" y="2"/>
                    </a:cubicBezTo>
                    <a:cubicBezTo>
                      <a:pt x="1" y="2"/>
                      <a:pt x="1" y="2"/>
                      <a:pt x="1" y="2"/>
                    </a:cubicBezTo>
                    <a:cubicBezTo>
                      <a:pt x="1" y="2"/>
                      <a:pt x="0" y="3"/>
                      <a:pt x="0" y="4"/>
                    </a:cubicBezTo>
                    <a:cubicBezTo>
                      <a:pt x="0" y="4"/>
                      <a:pt x="0" y="5"/>
                      <a:pt x="1" y="5"/>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41" name="Freeform 642"/>
              <p:cNvSpPr>
                <a:spLocks/>
              </p:cNvSpPr>
              <p:nvPr/>
            </p:nvSpPr>
            <p:spPr bwMode="auto">
              <a:xfrm>
                <a:off x="5284788" y="1838325"/>
                <a:ext cx="60325" cy="12700"/>
              </a:xfrm>
              <a:custGeom>
                <a:avLst/>
                <a:gdLst>
                  <a:gd name="T0" fmla="*/ 1 w 16"/>
                  <a:gd name="T1" fmla="*/ 3 h 3"/>
                  <a:gd name="T2" fmla="*/ 15 w 16"/>
                  <a:gd name="T3" fmla="*/ 3 h 3"/>
                  <a:gd name="T4" fmla="*/ 16 w 16"/>
                  <a:gd name="T5" fmla="*/ 1 h 3"/>
                  <a:gd name="T6" fmla="*/ 15 w 16"/>
                  <a:gd name="T7" fmla="*/ 0 h 3"/>
                  <a:gd name="T8" fmla="*/ 1 w 16"/>
                  <a:gd name="T9" fmla="*/ 0 h 3"/>
                  <a:gd name="T10" fmla="*/ 0 w 16"/>
                  <a:gd name="T11" fmla="*/ 1 h 3"/>
                  <a:gd name="T12" fmla="*/ 1 w 16"/>
                  <a:gd name="T13" fmla="*/ 3 h 3"/>
                </a:gdLst>
                <a:ahLst/>
                <a:cxnLst>
                  <a:cxn ang="0">
                    <a:pos x="T0" y="T1"/>
                  </a:cxn>
                  <a:cxn ang="0">
                    <a:pos x="T2" y="T3"/>
                  </a:cxn>
                  <a:cxn ang="0">
                    <a:pos x="T4" y="T5"/>
                  </a:cxn>
                  <a:cxn ang="0">
                    <a:pos x="T6" y="T7"/>
                  </a:cxn>
                  <a:cxn ang="0">
                    <a:pos x="T8" y="T9"/>
                  </a:cxn>
                  <a:cxn ang="0">
                    <a:pos x="T10" y="T11"/>
                  </a:cxn>
                  <a:cxn ang="0">
                    <a:pos x="T12" y="T13"/>
                  </a:cxn>
                </a:cxnLst>
                <a:rect l="0" t="0" r="r" b="b"/>
                <a:pathLst>
                  <a:path w="16" h="3">
                    <a:moveTo>
                      <a:pt x="1" y="3"/>
                    </a:moveTo>
                    <a:cubicBezTo>
                      <a:pt x="15" y="3"/>
                      <a:pt x="15" y="3"/>
                      <a:pt x="15" y="3"/>
                    </a:cubicBezTo>
                    <a:cubicBezTo>
                      <a:pt x="15" y="3"/>
                      <a:pt x="16" y="2"/>
                      <a:pt x="16" y="1"/>
                    </a:cubicBezTo>
                    <a:cubicBezTo>
                      <a:pt x="16" y="0"/>
                      <a:pt x="15" y="0"/>
                      <a:pt x="15" y="0"/>
                    </a:cubicBezTo>
                    <a:cubicBezTo>
                      <a:pt x="1" y="0"/>
                      <a:pt x="1" y="0"/>
                      <a:pt x="1" y="0"/>
                    </a:cubicBezTo>
                    <a:cubicBezTo>
                      <a:pt x="1" y="0"/>
                      <a:pt x="0" y="0"/>
                      <a:pt x="0" y="1"/>
                    </a:cubicBezTo>
                    <a:cubicBezTo>
                      <a:pt x="0" y="2"/>
                      <a:pt x="1" y="3"/>
                      <a:pt x="1" y="3"/>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42" name="Freeform 643"/>
              <p:cNvSpPr>
                <a:spLocks/>
              </p:cNvSpPr>
              <p:nvPr/>
            </p:nvSpPr>
            <p:spPr bwMode="auto">
              <a:xfrm>
                <a:off x="5284788" y="1766887"/>
                <a:ext cx="52388" cy="57150"/>
              </a:xfrm>
              <a:custGeom>
                <a:avLst/>
                <a:gdLst>
                  <a:gd name="T0" fmla="*/ 13 w 14"/>
                  <a:gd name="T1" fmla="*/ 7 h 15"/>
                  <a:gd name="T2" fmla="*/ 12 w 14"/>
                  <a:gd name="T3" fmla="*/ 7 h 15"/>
                  <a:gd name="T4" fmla="*/ 7 w 14"/>
                  <a:gd name="T5" fmla="*/ 12 h 15"/>
                  <a:gd name="T6" fmla="*/ 2 w 14"/>
                  <a:gd name="T7" fmla="*/ 7 h 15"/>
                  <a:gd name="T8" fmla="*/ 7 w 14"/>
                  <a:gd name="T9" fmla="*/ 3 h 15"/>
                  <a:gd name="T10" fmla="*/ 12 w 14"/>
                  <a:gd name="T11" fmla="*/ 7 h 15"/>
                  <a:gd name="T12" fmla="*/ 13 w 14"/>
                  <a:gd name="T13" fmla="*/ 7 h 15"/>
                  <a:gd name="T14" fmla="*/ 14 w 14"/>
                  <a:gd name="T15" fmla="*/ 7 h 15"/>
                  <a:gd name="T16" fmla="*/ 7 w 14"/>
                  <a:gd name="T17" fmla="*/ 0 h 15"/>
                  <a:gd name="T18" fmla="*/ 0 w 14"/>
                  <a:gd name="T19" fmla="*/ 7 h 15"/>
                  <a:gd name="T20" fmla="*/ 7 w 14"/>
                  <a:gd name="T21" fmla="*/ 15 h 15"/>
                  <a:gd name="T22" fmla="*/ 14 w 14"/>
                  <a:gd name="T23" fmla="*/ 7 h 15"/>
                  <a:gd name="T24" fmla="*/ 13 w 14"/>
                  <a:gd name="T25" fmla="*/ 7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 h="15">
                    <a:moveTo>
                      <a:pt x="13" y="7"/>
                    </a:moveTo>
                    <a:cubicBezTo>
                      <a:pt x="12" y="7"/>
                      <a:pt x="12" y="7"/>
                      <a:pt x="12" y="7"/>
                    </a:cubicBezTo>
                    <a:cubicBezTo>
                      <a:pt x="12" y="10"/>
                      <a:pt x="10" y="12"/>
                      <a:pt x="7" y="12"/>
                    </a:cubicBezTo>
                    <a:cubicBezTo>
                      <a:pt x="4" y="12"/>
                      <a:pt x="2" y="10"/>
                      <a:pt x="2" y="7"/>
                    </a:cubicBezTo>
                    <a:cubicBezTo>
                      <a:pt x="2" y="5"/>
                      <a:pt x="4" y="3"/>
                      <a:pt x="7" y="3"/>
                    </a:cubicBezTo>
                    <a:cubicBezTo>
                      <a:pt x="10" y="3"/>
                      <a:pt x="12" y="5"/>
                      <a:pt x="12" y="7"/>
                    </a:cubicBezTo>
                    <a:cubicBezTo>
                      <a:pt x="13" y="7"/>
                      <a:pt x="13" y="7"/>
                      <a:pt x="13" y="7"/>
                    </a:cubicBezTo>
                    <a:cubicBezTo>
                      <a:pt x="14" y="7"/>
                      <a:pt x="14" y="7"/>
                      <a:pt x="14" y="7"/>
                    </a:cubicBezTo>
                    <a:cubicBezTo>
                      <a:pt x="14" y="3"/>
                      <a:pt x="11" y="0"/>
                      <a:pt x="7" y="0"/>
                    </a:cubicBezTo>
                    <a:cubicBezTo>
                      <a:pt x="3" y="0"/>
                      <a:pt x="0" y="3"/>
                      <a:pt x="0" y="7"/>
                    </a:cubicBezTo>
                    <a:cubicBezTo>
                      <a:pt x="0" y="12"/>
                      <a:pt x="3" y="15"/>
                      <a:pt x="7" y="15"/>
                    </a:cubicBezTo>
                    <a:cubicBezTo>
                      <a:pt x="11" y="15"/>
                      <a:pt x="14" y="12"/>
                      <a:pt x="14" y="7"/>
                    </a:cubicBezTo>
                    <a:lnTo>
                      <a:pt x="13"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sp>
        <p:nvSpPr>
          <p:cNvPr id="268" name="文本框 267"/>
          <p:cNvSpPr txBox="1"/>
          <p:nvPr/>
        </p:nvSpPr>
        <p:spPr>
          <a:xfrm>
            <a:off x="642717" y="4632295"/>
            <a:ext cx="2482930" cy="707886"/>
          </a:xfrm>
          <a:prstGeom prst="rect">
            <a:avLst/>
          </a:prstGeom>
          <a:noFill/>
        </p:spPr>
        <p:txBody>
          <a:bodyPr wrap="none" rtlCol="0">
            <a:spAutoFit/>
          </a:bodyPr>
          <a:lstStyle/>
          <a:p>
            <a:r>
              <a:rPr lang="en-US" altLang="zh-CN" sz="4000" dirty="0">
                <a:solidFill>
                  <a:srgbClr val="089CEF"/>
                </a:solidFill>
                <a:latin typeface="方正正中黑简体" panose="02000000000000000000" pitchFamily="2" charset="-122"/>
                <a:ea typeface="方正正中黑简体" panose="02000000000000000000" pitchFamily="2" charset="-122"/>
              </a:rPr>
              <a:t>90</a:t>
            </a:r>
            <a:r>
              <a:rPr lang="en-US" altLang="zh-CN" sz="2000" dirty="0">
                <a:solidFill>
                  <a:srgbClr val="089CEF"/>
                </a:solidFill>
                <a:latin typeface="方正正中黑简体" panose="02000000000000000000" pitchFamily="2" charset="-122"/>
                <a:ea typeface="方正正中黑简体" panose="02000000000000000000" pitchFamily="2" charset="-122"/>
              </a:rPr>
              <a:t>%</a:t>
            </a:r>
            <a:r>
              <a:rPr lang="zh-CN" altLang="en-US" sz="1600" dirty="0">
                <a:solidFill>
                  <a:srgbClr val="089CEF"/>
                </a:solidFill>
                <a:latin typeface="方正正中黑简体" panose="02000000000000000000" pitchFamily="2" charset="-122"/>
                <a:ea typeface="方正正中黑简体" panose="02000000000000000000" pitchFamily="2" charset="-122"/>
              </a:rPr>
              <a:t>客户满意率</a:t>
            </a:r>
          </a:p>
        </p:txBody>
      </p:sp>
      <p:sp>
        <p:nvSpPr>
          <p:cNvPr id="271" name="文本框 270"/>
          <p:cNvSpPr txBox="1"/>
          <p:nvPr/>
        </p:nvSpPr>
        <p:spPr>
          <a:xfrm flipH="1">
            <a:off x="642717" y="5199467"/>
            <a:ext cx="3052178" cy="867930"/>
          </a:xfrm>
          <a:prstGeom prst="rect">
            <a:avLst/>
          </a:prstGeom>
          <a:noFill/>
        </p:spPr>
        <p:txBody>
          <a:bodyPr wrap="square" rtlCol="0">
            <a:spAutoFit/>
          </a:bodyPr>
          <a:lstStyle/>
          <a:p>
            <a:pPr>
              <a:lnSpc>
                <a:spcPct val="120000"/>
              </a:lnSpc>
            </a:pPr>
            <a:r>
              <a:rPr lang="zh-CN" altLang="en-US" sz="1400" dirty="0">
                <a:solidFill>
                  <a:schemeClr val="tx1">
                    <a:lumMod val="75000"/>
                    <a:lumOff val="25000"/>
                  </a:schemeClr>
                </a:solidFill>
                <a:latin typeface="明黑" panose="020B0300000000000000" pitchFamily="34" charset="-122"/>
                <a:ea typeface="明黑" panose="020B0300000000000000" pitchFamily="34" charset="-122"/>
              </a:rPr>
              <a:t>陈述的主要目标是传播知识如果你用白底黑字的幻灯片这在光线暗淡的房间里看起来格外让幻灯</a:t>
            </a:r>
          </a:p>
        </p:txBody>
      </p:sp>
      <p:sp>
        <p:nvSpPr>
          <p:cNvPr id="274" name="文本框 273"/>
          <p:cNvSpPr txBox="1"/>
          <p:nvPr/>
        </p:nvSpPr>
        <p:spPr>
          <a:xfrm>
            <a:off x="3932530" y="4632295"/>
            <a:ext cx="2453936" cy="707886"/>
          </a:xfrm>
          <a:prstGeom prst="rect">
            <a:avLst/>
          </a:prstGeom>
          <a:noFill/>
        </p:spPr>
        <p:txBody>
          <a:bodyPr wrap="none" rtlCol="0">
            <a:spAutoFit/>
          </a:bodyPr>
          <a:lstStyle/>
          <a:p>
            <a:r>
              <a:rPr lang="en-US" altLang="zh-CN" sz="4000" dirty="0">
                <a:solidFill>
                  <a:srgbClr val="089CEF"/>
                </a:solidFill>
                <a:latin typeface="方正正中黑简体" panose="02000000000000000000" pitchFamily="2" charset="-122"/>
                <a:ea typeface="方正正中黑简体" panose="02000000000000000000" pitchFamily="2" charset="-122"/>
              </a:rPr>
              <a:t>75</a:t>
            </a:r>
            <a:r>
              <a:rPr lang="en-US" altLang="zh-CN" sz="2000" dirty="0">
                <a:solidFill>
                  <a:srgbClr val="089CEF"/>
                </a:solidFill>
                <a:latin typeface="方正正中黑简体" panose="02000000000000000000" pitchFamily="2" charset="-122"/>
                <a:ea typeface="方正正中黑简体" panose="02000000000000000000" pitchFamily="2" charset="-122"/>
              </a:rPr>
              <a:t>%</a:t>
            </a:r>
            <a:r>
              <a:rPr lang="zh-CN" altLang="en-US" sz="1600" dirty="0">
                <a:solidFill>
                  <a:srgbClr val="089CEF"/>
                </a:solidFill>
                <a:latin typeface="方正正中黑简体" panose="02000000000000000000" pitchFamily="2" charset="-122"/>
                <a:ea typeface="方正正中黑简体" panose="02000000000000000000" pitchFamily="2" charset="-122"/>
              </a:rPr>
              <a:t>二次合作率</a:t>
            </a:r>
          </a:p>
        </p:txBody>
      </p:sp>
      <p:sp>
        <p:nvSpPr>
          <p:cNvPr id="275" name="文本框 274"/>
          <p:cNvSpPr txBox="1"/>
          <p:nvPr/>
        </p:nvSpPr>
        <p:spPr>
          <a:xfrm flipH="1">
            <a:off x="3932530" y="5199467"/>
            <a:ext cx="3052178" cy="867930"/>
          </a:xfrm>
          <a:prstGeom prst="rect">
            <a:avLst/>
          </a:prstGeom>
          <a:noFill/>
        </p:spPr>
        <p:txBody>
          <a:bodyPr wrap="square" rtlCol="0">
            <a:spAutoFit/>
          </a:bodyPr>
          <a:lstStyle/>
          <a:p>
            <a:pPr>
              <a:lnSpc>
                <a:spcPct val="120000"/>
              </a:lnSpc>
            </a:pPr>
            <a:r>
              <a:rPr lang="zh-CN" altLang="en-US" sz="1400" dirty="0">
                <a:solidFill>
                  <a:schemeClr val="tx1">
                    <a:lumMod val="75000"/>
                    <a:lumOff val="25000"/>
                  </a:schemeClr>
                </a:solidFill>
                <a:latin typeface="明黑" panose="020B0300000000000000" pitchFamily="34" charset="-122"/>
                <a:ea typeface="明黑" panose="020B0300000000000000" pitchFamily="34" charset="-122"/>
              </a:rPr>
              <a:t>陈述的主要目标是传播知识如果你用白底黑字的幻灯片这在光线暗淡的房间里看起来格外让幻灯</a:t>
            </a:r>
          </a:p>
        </p:txBody>
      </p:sp>
    </p:spTree>
    <p:extLst>
      <p:ext uri="{BB962C8B-B14F-4D97-AF65-F5344CB8AC3E}">
        <p14:creationId xmlns:p14="http://schemas.microsoft.com/office/powerpoint/2010/main" val="2656788023"/>
      </p:ext>
    </p:extLst>
  </p:cSld>
  <p:clrMapOvr>
    <a:masterClrMapping/>
  </p:clrMapOvr>
  <mc:AlternateContent xmlns:mc="http://schemas.openxmlformats.org/markup-compatibility/2006" xmlns:p14="http://schemas.microsoft.com/office/powerpoint/2010/main">
    <mc:Choice Requires="p14">
      <p:transition spd="slow" p14:dur="1600" advClick="0" advTm="0">
        <p14:prism dir="d" isInverted="1"/>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Horizontal)">
                                      <p:cBhvr>
                                        <p:cTn id="7" dur="250"/>
                                        <p:tgtEl>
                                          <p:spTgt spid="8"/>
                                        </p:tgtEl>
                                      </p:cBhvr>
                                    </p:animEffect>
                                  </p:childTnLst>
                                </p:cTn>
                              </p:par>
                            </p:childTnLst>
                          </p:cTn>
                        </p:par>
                        <p:par>
                          <p:cTn id="8" fill="hold">
                            <p:stCondLst>
                              <p:cond delay="250"/>
                            </p:stCondLst>
                            <p:childTnLst>
                              <p:par>
                                <p:cTn id="9" presetID="22" presetClass="entr" presetSubtype="2"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right)">
                                      <p:cBhvr>
                                        <p:cTn id="11" dur="250"/>
                                        <p:tgtEl>
                                          <p:spTgt spid="9"/>
                                        </p:tgtEl>
                                      </p:cBhvr>
                                    </p:animEffect>
                                  </p:childTnLst>
                                </p:cTn>
                              </p:par>
                            </p:childTnLst>
                          </p:cTn>
                        </p:par>
                        <p:par>
                          <p:cTn id="12" fill="hold">
                            <p:stCondLst>
                              <p:cond delay="500"/>
                            </p:stCondLst>
                            <p:childTnLst>
                              <p:par>
                                <p:cTn id="13" presetID="16" presetClass="entr" presetSubtype="26"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barn(inHorizontal)">
                                      <p:cBhvr>
                                        <p:cTn id="15" dur="250"/>
                                        <p:tgtEl>
                                          <p:spTgt spid="7"/>
                                        </p:tgtEl>
                                      </p:cBhvr>
                                    </p:animEffect>
                                  </p:childTnLst>
                                </p:cTn>
                              </p:par>
                            </p:childTnLst>
                          </p:cTn>
                        </p:par>
                        <p:par>
                          <p:cTn id="16" fill="hold">
                            <p:stCondLst>
                              <p:cond delay="750"/>
                            </p:stCondLst>
                            <p:childTnLst>
                              <p:par>
                                <p:cTn id="17" presetID="22" presetClass="entr" presetSubtype="8"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left)">
                                      <p:cBhvr>
                                        <p:cTn id="19" dur="500"/>
                                        <p:tgtEl>
                                          <p:spTgt spid="6"/>
                                        </p:tgtEl>
                                      </p:cBhvr>
                                    </p:animEffect>
                                  </p:childTnLst>
                                </p:cTn>
                              </p:par>
                            </p:childTnLst>
                          </p:cTn>
                        </p:par>
                        <p:par>
                          <p:cTn id="20" fill="hold">
                            <p:stCondLst>
                              <p:cond delay="1250"/>
                            </p:stCondLst>
                            <p:childTnLst>
                              <p:par>
                                <p:cTn id="21" presetID="22" presetClass="entr" presetSubtype="4" fill="hold" grpId="0"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wipe(down)">
                                      <p:cBhvr>
                                        <p:cTn id="23" dur="500"/>
                                        <p:tgtEl>
                                          <p:spTgt spid="16"/>
                                        </p:tgtEl>
                                      </p:cBhvr>
                                    </p:animEffect>
                                  </p:childTnLst>
                                </p:cTn>
                              </p:par>
                              <p:par>
                                <p:cTn id="24" presetID="22" presetClass="entr" presetSubtype="1" fill="hold" grpId="0" nodeType="with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wipe(up)">
                                      <p:cBhvr>
                                        <p:cTn id="26" dur="500"/>
                                        <p:tgtEl>
                                          <p:spTgt spid="4"/>
                                        </p:tgtEl>
                                      </p:cBhvr>
                                    </p:animEffect>
                                  </p:childTnLst>
                                </p:cTn>
                              </p:par>
                              <p:par>
                                <p:cTn id="27" presetID="23" presetClass="entr" presetSubtype="16" fill="hold" grpId="0" nodeType="withEffect">
                                  <p:stCondLst>
                                    <p:cond delay="0"/>
                                  </p:stCondLst>
                                  <p:iterate type="lt">
                                    <p:tmPct val="10000"/>
                                  </p:iterate>
                                  <p:childTnLst>
                                    <p:set>
                                      <p:cBhvr>
                                        <p:cTn id="28" dur="1" fill="hold">
                                          <p:stCondLst>
                                            <p:cond delay="0"/>
                                          </p:stCondLst>
                                        </p:cTn>
                                        <p:tgtEl>
                                          <p:spTgt spid="198"/>
                                        </p:tgtEl>
                                        <p:attrNameLst>
                                          <p:attrName>style.visibility</p:attrName>
                                        </p:attrNameLst>
                                      </p:cBhvr>
                                      <p:to>
                                        <p:strVal val="visible"/>
                                      </p:to>
                                    </p:set>
                                    <p:anim calcmode="lin" valueType="num">
                                      <p:cBhvr>
                                        <p:cTn id="29" dur="500" fill="hold"/>
                                        <p:tgtEl>
                                          <p:spTgt spid="198"/>
                                        </p:tgtEl>
                                        <p:attrNameLst>
                                          <p:attrName>ppt_w</p:attrName>
                                        </p:attrNameLst>
                                      </p:cBhvr>
                                      <p:tavLst>
                                        <p:tav tm="0">
                                          <p:val>
                                            <p:fltVal val="0"/>
                                          </p:val>
                                        </p:tav>
                                        <p:tav tm="100000">
                                          <p:val>
                                            <p:strVal val="#ppt_w"/>
                                          </p:val>
                                        </p:tav>
                                      </p:tavLst>
                                    </p:anim>
                                    <p:anim calcmode="lin" valueType="num">
                                      <p:cBhvr>
                                        <p:cTn id="30" dur="500" fill="hold"/>
                                        <p:tgtEl>
                                          <p:spTgt spid="198"/>
                                        </p:tgtEl>
                                        <p:attrNameLst>
                                          <p:attrName>ppt_h</p:attrName>
                                        </p:attrNameLst>
                                      </p:cBhvr>
                                      <p:tavLst>
                                        <p:tav tm="0">
                                          <p:val>
                                            <p:fltVal val="0"/>
                                          </p:val>
                                        </p:tav>
                                        <p:tav tm="100000">
                                          <p:val>
                                            <p:strVal val="#ppt_h"/>
                                          </p:val>
                                        </p:tav>
                                      </p:tavLst>
                                    </p:anim>
                                  </p:childTnLst>
                                </p:cTn>
                              </p:par>
                            </p:childTnLst>
                          </p:cTn>
                        </p:par>
                        <p:par>
                          <p:cTn id="31" fill="hold">
                            <p:stCondLst>
                              <p:cond delay="2100"/>
                            </p:stCondLst>
                            <p:childTnLst>
                              <p:par>
                                <p:cTn id="32" presetID="22" presetClass="entr" presetSubtype="1" fill="hold" grpId="0" nodeType="afterEffect">
                                  <p:stCondLst>
                                    <p:cond delay="0"/>
                                  </p:stCondLst>
                                  <p:childTnLst>
                                    <p:set>
                                      <p:cBhvr>
                                        <p:cTn id="33" dur="1" fill="hold">
                                          <p:stCondLst>
                                            <p:cond delay="0"/>
                                          </p:stCondLst>
                                        </p:cTn>
                                        <p:tgtEl>
                                          <p:spTgt spid="199"/>
                                        </p:tgtEl>
                                        <p:attrNameLst>
                                          <p:attrName>style.visibility</p:attrName>
                                        </p:attrNameLst>
                                      </p:cBhvr>
                                      <p:to>
                                        <p:strVal val="visible"/>
                                      </p:to>
                                    </p:set>
                                    <p:animEffect transition="in" filter="wipe(up)">
                                      <p:cBhvr>
                                        <p:cTn id="34" dur="1250"/>
                                        <p:tgtEl>
                                          <p:spTgt spid="199"/>
                                        </p:tgtEl>
                                      </p:cBhvr>
                                    </p:animEffect>
                                  </p:childTnLst>
                                </p:cTn>
                              </p:par>
                            </p:childTnLst>
                          </p:cTn>
                        </p:par>
                        <p:par>
                          <p:cTn id="35" fill="hold">
                            <p:stCondLst>
                              <p:cond delay="3350"/>
                            </p:stCondLst>
                            <p:childTnLst>
                              <p:par>
                                <p:cTn id="36" presetID="12" presetClass="entr" presetSubtype="1" fill="hold" nodeType="afterEffect">
                                  <p:stCondLst>
                                    <p:cond delay="500"/>
                                  </p:stCondLst>
                                  <p:childTnLst>
                                    <p:set>
                                      <p:cBhvr>
                                        <p:cTn id="37" dur="1" fill="hold">
                                          <p:stCondLst>
                                            <p:cond delay="0"/>
                                          </p:stCondLst>
                                        </p:cTn>
                                        <p:tgtEl>
                                          <p:spTgt spid="186"/>
                                        </p:tgtEl>
                                        <p:attrNameLst>
                                          <p:attrName>style.visibility</p:attrName>
                                        </p:attrNameLst>
                                      </p:cBhvr>
                                      <p:to>
                                        <p:strVal val="visible"/>
                                      </p:to>
                                    </p:set>
                                    <p:anim calcmode="lin" valueType="num">
                                      <p:cBhvr additive="base">
                                        <p:cTn id="38" dur="500"/>
                                        <p:tgtEl>
                                          <p:spTgt spid="186"/>
                                        </p:tgtEl>
                                        <p:attrNameLst>
                                          <p:attrName>ppt_y</p:attrName>
                                        </p:attrNameLst>
                                      </p:cBhvr>
                                      <p:tavLst>
                                        <p:tav tm="0">
                                          <p:val>
                                            <p:strVal val="#ppt_y-#ppt_h*1.125000"/>
                                          </p:val>
                                        </p:tav>
                                        <p:tav tm="100000">
                                          <p:val>
                                            <p:strVal val="#ppt_y"/>
                                          </p:val>
                                        </p:tav>
                                      </p:tavLst>
                                    </p:anim>
                                    <p:animEffect transition="in" filter="wipe(down)">
                                      <p:cBhvr>
                                        <p:cTn id="39" dur="500"/>
                                        <p:tgtEl>
                                          <p:spTgt spid="186"/>
                                        </p:tgtEl>
                                      </p:cBhvr>
                                    </p:animEffect>
                                  </p:childTnLst>
                                </p:cTn>
                              </p:par>
                              <p:par>
                                <p:cTn id="40" presetID="12" presetClass="entr" presetSubtype="1" fill="hold" nodeType="withEffect">
                                  <p:stCondLst>
                                    <p:cond delay="0"/>
                                  </p:stCondLst>
                                  <p:childTnLst>
                                    <p:set>
                                      <p:cBhvr>
                                        <p:cTn id="41" dur="1" fill="hold">
                                          <p:stCondLst>
                                            <p:cond delay="0"/>
                                          </p:stCondLst>
                                        </p:cTn>
                                        <p:tgtEl>
                                          <p:spTgt spid="190"/>
                                        </p:tgtEl>
                                        <p:attrNameLst>
                                          <p:attrName>style.visibility</p:attrName>
                                        </p:attrNameLst>
                                      </p:cBhvr>
                                      <p:to>
                                        <p:strVal val="visible"/>
                                      </p:to>
                                    </p:set>
                                    <p:anim calcmode="lin" valueType="num">
                                      <p:cBhvr additive="base">
                                        <p:cTn id="42" dur="500"/>
                                        <p:tgtEl>
                                          <p:spTgt spid="190"/>
                                        </p:tgtEl>
                                        <p:attrNameLst>
                                          <p:attrName>ppt_y</p:attrName>
                                        </p:attrNameLst>
                                      </p:cBhvr>
                                      <p:tavLst>
                                        <p:tav tm="0">
                                          <p:val>
                                            <p:strVal val="#ppt_y-#ppt_h*1.125000"/>
                                          </p:val>
                                        </p:tav>
                                        <p:tav tm="100000">
                                          <p:val>
                                            <p:strVal val="#ppt_y"/>
                                          </p:val>
                                        </p:tav>
                                      </p:tavLst>
                                    </p:anim>
                                    <p:animEffect transition="in" filter="wipe(down)">
                                      <p:cBhvr>
                                        <p:cTn id="43" dur="500"/>
                                        <p:tgtEl>
                                          <p:spTgt spid="190"/>
                                        </p:tgtEl>
                                      </p:cBhvr>
                                    </p:animEffect>
                                  </p:childTnLst>
                                </p:cTn>
                              </p:par>
                              <p:par>
                                <p:cTn id="44" presetID="12" presetClass="entr" presetSubtype="1" fill="hold" nodeType="withEffect">
                                  <p:stCondLst>
                                    <p:cond delay="500"/>
                                  </p:stCondLst>
                                  <p:childTnLst>
                                    <p:set>
                                      <p:cBhvr>
                                        <p:cTn id="45" dur="1" fill="hold">
                                          <p:stCondLst>
                                            <p:cond delay="0"/>
                                          </p:stCondLst>
                                        </p:cTn>
                                        <p:tgtEl>
                                          <p:spTgt spid="187"/>
                                        </p:tgtEl>
                                        <p:attrNameLst>
                                          <p:attrName>style.visibility</p:attrName>
                                        </p:attrNameLst>
                                      </p:cBhvr>
                                      <p:to>
                                        <p:strVal val="visible"/>
                                      </p:to>
                                    </p:set>
                                    <p:anim calcmode="lin" valueType="num">
                                      <p:cBhvr additive="base">
                                        <p:cTn id="46" dur="500"/>
                                        <p:tgtEl>
                                          <p:spTgt spid="187"/>
                                        </p:tgtEl>
                                        <p:attrNameLst>
                                          <p:attrName>ppt_y</p:attrName>
                                        </p:attrNameLst>
                                      </p:cBhvr>
                                      <p:tavLst>
                                        <p:tav tm="0">
                                          <p:val>
                                            <p:strVal val="#ppt_y-#ppt_h*1.125000"/>
                                          </p:val>
                                        </p:tav>
                                        <p:tav tm="100000">
                                          <p:val>
                                            <p:strVal val="#ppt_y"/>
                                          </p:val>
                                        </p:tav>
                                      </p:tavLst>
                                    </p:anim>
                                    <p:animEffect transition="in" filter="wipe(down)">
                                      <p:cBhvr>
                                        <p:cTn id="47" dur="500"/>
                                        <p:tgtEl>
                                          <p:spTgt spid="187"/>
                                        </p:tgtEl>
                                      </p:cBhvr>
                                    </p:animEffect>
                                  </p:childTnLst>
                                </p:cTn>
                              </p:par>
                              <p:par>
                                <p:cTn id="48" presetID="12" presetClass="entr" presetSubtype="1" fill="hold" nodeType="withEffect">
                                  <p:stCondLst>
                                    <p:cond delay="0"/>
                                  </p:stCondLst>
                                  <p:childTnLst>
                                    <p:set>
                                      <p:cBhvr>
                                        <p:cTn id="49" dur="1" fill="hold">
                                          <p:stCondLst>
                                            <p:cond delay="0"/>
                                          </p:stCondLst>
                                        </p:cTn>
                                        <p:tgtEl>
                                          <p:spTgt spid="188"/>
                                        </p:tgtEl>
                                        <p:attrNameLst>
                                          <p:attrName>style.visibility</p:attrName>
                                        </p:attrNameLst>
                                      </p:cBhvr>
                                      <p:to>
                                        <p:strVal val="visible"/>
                                      </p:to>
                                    </p:set>
                                    <p:anim calcmode="lin" valueType="num">
                                      <p:cBhvr additive="base">
                                        <p:cTn id="50" dur="500"/>
                                        <p:tgtEl>
                                          <p:spTgt spid="188"/>
                                        </p:tgtEl>
                                        <p:attrNameLst>
                                          <p:attrName>ppt_y</p:attrName>
                                        </p:attrNameLst>
                                      </p:cBhvr>
                                      <p:tavLst>
                                        <p:tav tm="0">
                                          <p:val>
                                            <p:strVal val="#ppt_y-#ppt_h*1.125000"/>
                                          </p:val>
                                        </p:tav>
                                        <p:tav tm="100000">
                                          <p:val>
                                            <p:strVal val="#ppt_y"/>
                                          </p:val>
                                        </p:tav>
                                      </p:tavLst>
                                    </p:anim>
                                    <p:animEffect transition="in" filter="wipe(down)">
                                      <p:cBhvr>
                                        <p:cTn id="51" dur="500"/>
                                        <p:tgtEl>
                                          <p:spTgt spid="188"/>
                                        </p:tgtEl>
                                      </p:cBhvr>
                                    </p:animEffect>
                                  </p:childTnLst>
                                </p:cTn>
                              </p:par>
                              <p:par>
                                <p:cTn id="52" presetID="12" presetClass="entr" presetSubtype="1" fill="hold" grpId="0" nodeType="withEffect" nodePh="1">
                                  <p:stCondLst>
                                    <p:cond delay="0"/>
                                  </p:stCondLst>
                                  <p:endCondLst>
                                    <p:cond evt="begin" delay="0">
                                      <p:tn val="52"/>
                                    </p:cond>
                                  </p:endCondLst>
                                  <p:childTnLst>
                                    <p:set>
                                      <p:cBhvr>
                                        <p:cTn id="53" dur="1" fill="hold">
                                          <p:stCondLst>
                                            <p:cond delay="0"/>
                                          </p:stCondLst>
                                        </p:cTn>
                                        <p:tgtEl>
                                          <p:spTgt spid="43"/>
                                        </p:tgtEl>
                                        <p:attrNameLst>
                                          <p:attrName>style.visibility</p:attrName>
                                        </p:attrNameLst>
                                      </p:cBhvr>
                                      <p:to>
                                        <p:strVal val="visible"/>
                                      </p:to>
                                    </p:set>
                                    <p:anim calcmode="lin" valueType="num">
                                      <p:cBhvr additive="base">
                                        <p:cTn id="54" dur="500"/>
                                        <p:tgtEl>
                                          <p:spTgt spid="43"/>
                                        </p:tgtEl>
                                        <p:attrNameLst>
                                          <p:attrName>ppt_y</p:attrName>
                                        </p:attrNameLst>
                                      </p:cBhvr>
                                      <p:tavLst>
                                        <p:tav tm="0">
                                          <p:val>
                                            <p:strVal val="#ppt_y-#ppt_h*1.125000"/>
                                          </p:val>
                                        </p:tav>
                                        <p:tav tm="100000">
                                          <p:val>
                                            <p:strVal val="#ppt_y"/>
                                          </p:val>
                                        </p:tav>
                                      </p:tavLst>
                                    </p:anim>
                                    <p:animEffect transition="in" filter="wipe(down)">
                                      <p:cBhvr>
                                        <p:cTn id="55" dur="500"/>
                                        <p:tgtEl>
                                          <p:spTgt spid="43"/>
                                        </p:tgtEl>
                                      </p:cBhvr>
                                    </p:animEffect>
                                  </p:childTnLst>
                                </p:cTn>
                              </p:par>
                              <p:par>
                                <p:cTn id="56" presetID="12" presetClass="entr" presetSubtype="1" fill="hold" nodeType="withEffect">
                                  <p:stCondLst>
                                    <p:cond delay="0"/>
                                  </p:stCondLst>
                                  <p:childTnLst>
                                    <p:set>
                                      <p:cBhvr>
                                        <p:cTn id="57" dur="1" fill="hold">
                                          <p:stCondLst>
                                            <p:cond delay="0"/>
                                          </p:stCondLst>
                                        </p:cTn>
                                        <p:tgtEl>
                                          <p:spTgt spid="192"/>
                                        </p:tgtEl>
                                        <p:attrNameLst>
                                          <p:attrName>style.visibility</p:attrName>
                                        </p:attrNameLst>
                                      </p:cBhvr>
                                      <p:to>
                                        <p:strVal val="visible"/>
                                      </p:to>
                                    </p:set>
                                    <p:anim calcmode="lin" valueType="num">
                                      <p:cBhvr additive="base">
                                        <p:cTn id="58" dur="500"/>
                                        <p:tgtEl>
                                          <p:spTgt spid="192"/>
                                        </p:tgtEl>
                                        <p:attrNameLst>
                                          <p:attrName>ppt_y</p:attrName>
                                        </p:attrNameLst>
                                      </p:cBhvr>
                                      <p:tavLst>
                                        <p:tav tm="0">
                                          <p:val>
                                            <p:strVal val="#ppt_y-#ppt_h*1.125000"/>
                                          </p:val>
                                        </p:tav>
                                        <p:tav tm="100000">
                                          <p:val>
                                            <p:strVal val="#ppt_y"/>
                                          </p:val>
                                        </p:tav>
                                      </p:tavLst>
                                    </p:anim>
                                    <p:animEffect transition="in" filter="wipe(down)">
                                      <p:cBhvr>
                                        <p:cTn id="59" dur="500"/>
                                        <p:tgtEl>
                                          <p:spTgt spid="192"/>
                                        </p:tgtEl>
                                      </p:cBhvr>
                                    </p:animEffect>
                                  </p:childTnLst>
                                </p:cTn>
                              </p:par>
                              <p:par>
                                <p:cTn id="60" presetID="12" presetClass="entr" presetSubtype="1" fill="hold" nodeType="withEffect">
                                  <p:stCondLst>
                                    <p:cond delay="500"/>
                                  </p:stCondLst>
                                  <p:childTnLst>
                                    <p:set>
                                      <p:cBhvr>
                                        <p:cTn id="61" dur="1" fill="hold">
                                          <p:stCondLst>
                                            <p:cond delay="0"/>
                                          </p:stCondLst>
                                        </p:cTn>
                                        <p:tgtEl>
                                          <p:spTgt spid="193"/>
                                        </p:tgtEl>
                                        <p:attrNameLst>
                                          <p:attrName>style.visibility</p:attrName>
                                        </p:attrNameLst>
                                      </p:cBhvr>
                                      <p:to>
                                        <p:strVal val="visible"/>
                                      </p:to>
                                    </p:set>
                                    <p:anim calcmode="lin" valueType="num">
                                      <p:cBhvr additive="base">
                                        <p:cTn id="62" dur="500"/>
                                        <p:tgtEl>
                                          <p:spTgt spid="193"/>
                                        </p:tgtEl>
                                        <p:attrNameLst>
                                          <p:attrName>ppt_y</p:attrName>
                                        </p:attrNameLst>
                                      </p:cBhvr>
                                      <p:tavLst>
                                        <p:tav tm="0">
                                          <p:val>
                                            <p:strVal val="#ppt_y-#ppt_h*1.125000"/>
                                          </p:val>
                                        </p:tav>
                                        <p:tav tm="100000">
                                          <p:val>
                                            <p:strVal val="#ppt_y"/>
                                          </p:val>
                                        </p:tav>
                                      </p:tavLst>
                                    </p:anim>
                                    <p:animEffect transition="in" filter="wipe(down)">
                                      <p:cBhvr>
                                        <p:cTn id="63" dur="500"/>
                                        <p:tgtEl>
                                          <p:spTgt spid="193"/>
                                        </p:tgtEl>
                                      </p:cBhvr>
                                    </p:animEffect>
                                  </p:childTnLst>
                                </p:cTn>
                              </p:par>
                              <p:par>
                                <p:cTn id="64" presetID="12" presetClass="entr" presetSubtype="1" fill="hold" nodeType="withEffect">
                                  <p:stCondLst>
                                    <p:cond delay="500"/>
                                  </p:stCondLst>
                                  <p:childTnLst>
                                    <p:set>
                                      <p:cBhvr>
                                        <p:cTn id="65" dur="1" fill="hold">
                                          <p:stCondLst>
                                            <p:cond delay="0"/>
                                          </p:stCondLst>
                                        </p:cTn>
                                        <p:tgtEl>
                                          <p:spTgt spid="196"/>
                                        </p:tgtEl>
                                        <p:attrNameLst>
                                          <p:attrName>style.visibility</p:attrName>
                                        </p:attrNameLst>
                                      </p:cBhvr>
                                      <p:to>
                                        <p:strVal val="visible"/>
                                      </p:to>
                                    </p:set>
                                    <p:anim calcmode="lin" valueType="num">
                                      <p:cBhvr additive="base">
                                        <p:cTn id="66" dur="500"/>
                                        <p:tgtEl>
                                          <p:spTgt spid="196"/>
                                        </p:tgtEl>
                                        <p:attrNameLst>
                                          <p:attrName>ppt_y</p:attrName>
                                        </p:attrNameLst>
                                      </p:cBhvr>
                                      <p:tavLst>
                                        <p:tav tm="0">
                                          <p:val>
                                            <p:strVal val="#ppt_y-#ppt_h*1.125000"/>
                                          </p:val>
                                        </p:tav>
                                        <p:tav tm="100000">
                                          <p:val>
                                            <p:strVal val="#ppt_y"/>
                                          </p:val>
                                        </p:tav>
                                      </p:tavLst>
                                    </p:anim>
                                    <p:animEffect transition="in" filter="wipe(down)">
                                      <p:cBhvr>
                                        <p:cTn id="67" dur="500"/>
                                        <p:tgtEl>
                                          <p:spTgt spid="196"/>
                                        </p:tgtEl>
                                      </p:cBhvr>
                                    </p:animEffect>
                                  </p:childTnLst>
                                </p:cTn>
                              </p:par>
                              <p:par>
                                <p:cTn id="68" presetID="12" presetClass="entr" presetSubtype="1" fill="hold" nodeType="withEffect">
                                  <p:stCondLst>
                                    <p:cond delay="0"/>
                                  </p:stCondLst>
                                  <p:childTnLst>
                                    <p:set>
                                      <p:cBhvr>
                                        <p:cTn id="69" dur="1" fill="hold">
                                          <p:stCondLst>
                                            <p:cond delay="0"/>
                                          </p:stCondLst>
                                        </p:cTn>
                                        <p:tgtEl>
                                          <p:spTgt spid="195"/>
                                        </p:tgtEl>
                                        <p:attrNameLst>
                                          <p:attrName>style.visibility</p:attrName>
                                        </p:attrNameLst>
                                      </p:cBhvr>
                                      <p:to>
                                        <p:strVal val="visible"/>
                                      </p:to>
                                    </p:set>
                                    <p:anim calcmode="lin" valueType="num">
                                      <p:cBhvr additive="base">
                                        <p:cTn id="70" dur="500"/>
                                        <p:tgtEl>
                                          <p:spTgt spid="195"/>
                                        </p:tgtEl>
                                        <p:attrNameLst>
                                          <p:attrName>ppt_y</p:attrName>
                                        </p:attrNameLst>
                                      </p:cBhvr>
                                      <p:tavLst>
                                        <p:tav tm="0">
                                          <p:val>
                                            <p:strVal val="#ppt_y-#ppt_h*1.125000"/>
                                          </p:val>
                                        </p:tav>
                                        <p:tav tm="100000">
                                          <p:val>
                                            <p:strVal val="#ppt_y"/>
                                          </p:val>
                                        </p:tav>
                                      </p:tavLst>
                                    </p:anim>
                                    <p:animEffect transition="in" filter="wipe(down)">
                                      <p:cBhvr>
                                        <p:cTn id="71" dur="500"/>
                                        <p:tgtEl>
                                          <p:spTgt spid="195"/>
                                        </p:tgtEl>
                                      </p:cBhvr>
                                    </p:animEffect>
                                  </p:childTnLst>
                                </p:cTn>
                              </p:par>
                              <p:par>
                                <p:cTn id="72" presetID="12" presetClass="entr" presetSubtype="1" fill="hold" nodeType="withEffect">
                                  <p:stCondLst>
                                    <p:cond delay="500"/>
                                  </p:stCondLst>
                                  <p:childTnLst>
                                    <p:set>
                                      <p:cBhvr>
                                        <p:cTn id="73" dur="1" fill="hold">
                                          <p:stCondLst>
                                            <p:cond delay="0"/>
                                          </p:stCondLst>
                                        </p:cTn>
                                        <p:tgtEl>
                                          <p:spTgt spid="200"/>
                                        </p:tgtEl>
                                        <p:attrNameLst>
                                          <p:attrName>style.visibility</p:attrName>
                                        </p:attrNameLst>
                                      </p:cBhvr>
                                      <p:to>
                                        <p:strVal val="visible"/>
                                      </p:to>
                                    </p:set>
                                    <p:anim calcmode="lin" valueType="num">
                                      <p:cBhvr additive="base">
                                        <p:cTn id="74" dur="500"/>
                                        <p:tgtEl>
                                          <p:spTgt spid="200"/>
                                        </p:tgtEl>
                                        <p:attrNameLst>
                                          <p:attrName>ppt_y</p:attrName>
                                        </p:attrNameLst>
                                      </p:cBhvr>
                                      <p:tavLst>
                                        <p:tav tm="0">
                                          <p:val>
                                            <p:strVal val="#ppt_y-#ppt_h*1.125000"/>
                                          </p:val>
                                        </p:tav>
                                        <p:tav tm="100000">
                                          <p:val>
                                            <p:strVal val="#ppt_y"/>
                                          </p:val>
                                        </p:tav>
                                      </p:tavLst>
                                    </p:anim>
                                    <p:animEffect transition="in" filter="wipe(down)">
                                      <p:cBhvr>
                                        <p:cTn id="75" dur="500"/>
                                        <p:tgtEl>
                                          <p:spTgt spid="200"/>
                                        </p:tgtEl>
                                      </p:cBhvr>
                                    </p:animEffect>
                                  </p:childTnLst>
                                </p:cTn>
                              </p:par>
                              <p:par>
                                <p:cTn id="76" presetID="12" presetClass="entr" presetSubtype="1" fill="hold" nodeType="withEffect">
                                  <p:stCondLst>
                                    <p:cond delay="0"/>
                                  </p:stCondLst>
                                  <p:childTnLst>
                                    <p:set>
                                      <p:cBhvr>
                                        <p:cTn id="77" dur="1" fill="hold">
                                          <p:stCondLst>
                                            <p:cond delay="0"/>
                                          </p:stCondLst>
                                        </p:cTn>
                                        <p:tgtEl>
                                          <p:spTgt spid="201"/>
                                        </p:tgtEl>
                                        <p:attrNameLst>
                                          <p:attrName>style.visibility</p:attrName>
                                        </p:attrNameLst>
                                      </p:cBhvr>
                                      <p:to>
                                        <p:strVal val="visible"/>
                                      </p:to>
                                    </p:set>
                                    <p:anim calcmode="lin" valueType="num">
                                      <p:cBhvr additive="base">
                                        <p:cTn id="78" dur="500"/>
                                        <p:tgtEl>
                                          <p:spTgt spid="201"/>
                                        </p:tgtEl>
                                        <p:attrNameLst>
                                          <p:attrName>ppt_y</p:attrName>
                                        </p:attrNameLst>
                                      </p:cBhvr>
                                      <p:tavLst>
                                        <p:tav tm="0">
                                          <p:val>
                                            <p:strVal val="#ppt_y-#ppt_h*1.125000"/>
                                          </p:val>
                                        </p:tav>
                                        <p:tav tm="100000">
                                          <p:val>
                                            <p:strVal val="#ppt_y"/>
                                          </p:val>
                                        </p:tav>
                                      </p:tavLst>
                                    </p:anim>
                                    <p:animEffect transition="in" filter="wipe(down)">
                                      <p:cBhvr>
                                        <p:cTn id="79" dur="500"/>
                                        <p:tgtEl>
                                          <p:spTgt spid="201"/>
                                        </p:tgtEl>
                                      </p:cBhvr>
                                    </p:animEffect>
                                  </p:childTnLst>
                                </p:cTn>
                              </p:par>
                            </p:childTnLst>
                          </p:cTn>
                        </p:par>
                        <p:par>
                          <p:cTn id="80" fill="hold">
                            <p:stCondLst>
                              <p:cond delay="4350"/>
                            </p:stCondLst>
                            <p:childTnLst>
                              <p:par>
                                <p:cTn id="81" presetID="23" presetClass="entr" presetSubtype="36" fill="hold" grpId="0" nodeType="afterEffect">
                                  <p:stCondLst>
                                    <p:cond delay="0"/>
                                  </p:stCondLst>
                                  <p:childTnLst>
                                    <p:set>
                                      <p:cBhvr>
                                        <p:cTn id="82" dur="1" fill="hold">
                                          <p:stCondLst>
                                            <p:cond delay="0"/>
                                          </p:stCondLst>
                                        </p:cTn>
                                        <p:tgtEl>
                                          <p:spTgt spid="268"/>
                                        </p:tgtEl>
                                        <p:attrNameLst>
                                          <p:attrName>style.visibility</p:attrName>
                                        </p:attrNameLst>
                                      </p:cBhvr>
                                      <p:to>
                                        <p:strVal val="visible"/>
                                      </p:to>
                                    </p:set>
                                    <p:anim calcmode="lin" valueType="num">
                                      <p:cBhvr>
                                        <p:cTn id="83" dur="500" fill="hold"/>
                                        <p:tgtEl>
                                          <p:spTgt spid="268"/>
                                        </p:tgtEl>
                                        <p:attrNameLst>
                                          <p:attrName>ppt_w</p:attrName>
                                        </p:attrNameLst>
                                      </p:cBhvr>
                                      <p:tavLst>
                                        <p:tav tm="0">
                                          <p:val>
                                            <p:strVal val="(6*min(max(#ppt_w*#ppt_h,.3),1)-7.4)/-.7*#ppt_w"/>
                                          </p:val>
                                        </p:tav>
                                        <p:tav tm="100000">
                                          <p:val>
                                            <p:strVal val="#ppt_w"/>
                                          </p:val>
                                        </p:tav>
                                      </p:tavLst>
                                    </p:anim>
                                    <p:anim calcmode="lin" valueType="num">
                                      <p:cBhvr>
                                        <p:cTn id="84" dur="500" fill="hold"/>
                                        <p:tgtEl>
                                          <p:spTgt spid="268"/>
                                        </p:tgtEl>
                                        <p:attrNameLst>
                                          <p:attrName>ppt_h</p:attrName>
                                        </p:attrNameLst>
                                      </p:cBhvr>
                                      <p:tavLst>
                                        <p:tav tm="0">
                                          <p:val>
                                            <p:strVal val="(6*min(max(#ppt_w*#ppt_h,.3),1)-7.4)/-.7*#ppt_h"/>
                                          </p:val>
                                        </p:tav>
                                        <p:tav tm="100000">
                                          <p:val>
                                            <p:strVal val="#ppt_h"/>
                                          </p:val>
                                        </p:tav>
                                      </p:tavLst>
                                    </p:anim>
                                    <p:anim calcmode="lin" valueType="num">
                                      <p:cBhvr>
                                        <p:cTn id="85" dur="500" fill="hold"/>
                                        <p:tgtEl>
                                          <p:spTgt spid="268"/>
                                        </p:tgtEl>
                                        <p:attrNameLst>
                                          <p:attrName>ppt_x</p:attrName>
                                        </p:attrNameLst>
                                      </p:cBhvr>
                                      <p:tavLst>
                                        <p:tav tm="0">
                                          <p:val>
                                            <p:fltVal val="0.5"/>
                                          </p:val>
                                        </p:tav>
                                        <p:tav tm="100000">
                                          <p:val>
                                            <p:strVal val="#ppt_x"/>
                                          </p:val>
                                        </p:tav>
                                      </p:tavLst>
                                    </p:anim>
                                    <p:anim calcmode="lin" valueType="num">
                                      <p:cBhvr>
                                        <p:cTn id="86" dur="500" fill="hold"/>
                                        <p:tgtEl>
                                          <p:spTgt spid="268"/>
                                        </p:tgtEl>
                                        <p:attrNameLst>
                                          <p:attrName>ppt_y</p:attrName>
                                        </p:attrNameLst>
                                      </p:cBhvr>
                                      <p:tavLst>
                                        <p:tav tm="0">
                                          <p:val>
                                            <p:strVal val="1+(6*min(max(#ppt_w*#ppt_h,.3),1)-7.4)/-.7*#ppt_h/2"/>
                                          </p:val>
                                        </p:tav>
                                        <p:tav tm="100000">
                                          <p:val>
                                            <p:strVal val="#ppt_y"/>
                                          </p:val>
                                        </p:tav>
                                      </p:tavLst>
                                    </p:anim>
                                  </p:childTnLst>
                                </p:cTn>
                              </p:par>
                            </p:childTnLst>
                          </p:cTn>
                        </p:par>
                        <p:par>
                          <p:cTn id="87" fill="hold">
                            <p:stCondLst>
                              <p:cond delay="4850"/>
                            </p:stCondLst>
                            <p:childTnLst>
                              <p:par>
                                <p:cTn id="88" presetID="22" presetClass="entr" presetSubtype="1" fill="hold" grpId="0" nodeType="afterEffect">
                                  <p:stCondLst>
                                    <p:cond delay="0"/>
                                  </p:stCondLst>
                                  <p:childTnLst>
                                    <p:set>
                                      <p:cBhvr>
                                        <p:cTn id="89" dur="1" fill="hold">
                                          <p:stCondLst>
                                            <p:cond delay="0"/>
                                          </p:stCondLst>
                                        </p:cTn>
                                        <p:tgtEl>
                                          <p:spTgt spid="271"/>
                                        </p:tgtEl>
                                        <p:attrNameLst>
                                          <p:attrName>style.visibility</p:attrName>
                                        </p:attrNameLst>
                                      </p:cBhvr>
                                      <p:to>
                                        <p:strVal val="visible"/>
                                      </p:to>
                                    </p:set>
                                    <p:animEffect transition="in" filter="wipe(up)">
                                      <p:cBhvr>
                                        <p:cTn id="90" dur="500"/>
                                        <p:tgtEl>
                                          <p:spTgt spid="271"/>
                                        </p:tgtEl>
                                      </p:cBhvr>
                                    </p:animEffect>
                                  </p:childTnLst>
                                </p:cTn>
                              </p:par>
                            </p:childTnLst>
                          </p:cTn>
                        </p:par>
                        <p:par>
                          <p:cTn id="91" fill="hold">
                            <p:stCondLst>
                              <p:cond delay="5350"/>
                            </p:stCondLst>
                            <p:childTnLst>
                              <p:par>
                                <p:cTn id="92" presetID="23" presetClass="entr" presetSubtype="36" fill="hold" grpId="0" nodeType="afterEffect">
                                  <p:stCondLst>
                                    <p:cond delay="0"/>
                                  </p:stCondLst>
                                  <p:childTnLst>
                                    <p:set>
                                      <p:cBhvr>
                                        <p:cTn id="93" dur="1" fill="hold">
                                          <p:stCondLst>
                                            <p:cond delay="0"/>
                                          </p:stCondLst>
                                        </p:cTn>
                                        <p:tgtEl>
                                          <p:spTgt spid="274"/>
                                        </p:tgtEl>
                                        <p:attrNameLst>
                                          <p:attrName>style.visibility</p:attrName>
                                        </p:attrNameLst>
                                      </p:cBhvr>
                                      <p:to>
                                        <p:strVal val="visible"/>
                                      </p:to>
                                    </p:set>
                                    <p:anim calcmode="lin" valueType="num">
                                      <p:cBhvr>
                                        <p:cTn id="94" dur="500" fill="hold"/>
                                        <p:tgtEl>
                                          <p:spTgt spid="274"/>
                                        </p:tgtEl>
                                        <p:attrNameLst>
                                          <p:attrName>ppt_w</p:attrName>
                                        </p:attrNameLst>
                                      </p:cBhvr>
                                      <p:tavLst>
                                        <p:tav tm="0">
                                          <p:val>
                                            <p:strVal val="(6*min(max(#ppt_w*#ppt_h,.3),1)-7.4)/-.7*#ppt_w"/>
                                          </p:val>
                                        </p:tav>
                                        <p:tav tm="100000">
                                          <p:val>
                                            <p:strVal val="#ppt_w"/>
                                          </p:val>
                                        </p:tav>
                                      </p:tavLst>
                                    </p:anim>
                                    <p:anim calcmode="lin" valueType="num">
                                      <p:cBhvr>
                                        <p:cTn id="95" dur="500" fill="hold"/>
                                        <p:tgtEl>
                                          <p:spTgt spid="274"/>
                                        </p:tgtEl>
                                        <p:attrNameLst>
                                          <p:attrName>ppt_h</p:attrName>
                                        </p:attrNameLst>
                                      </p:cBhvr>
                                      <p:tavLst>
                                        <p:tav tm="0">
                                          <p:val>
                                            <p:strVal val="(6*min(max(#ppt_w*#ppt_h,.3),1)-7.4)/-.7*#ppt_h"/>
                                          </p:val>
                                        </p:tav>
                                        <p:tav tm="100000">
                                          <p:val>
                                            <p:strVal val="#ppt_h"/>
                                          </p:val>
                                        </p:tav>
                                      </p:tavLst>
                                    </p:anim>
                                    <p:anim calcmode="lin" valueType="num">
                                      <p:cBhvr>
                                        <p:cTn id="96" dur="500" fill="hold"/>
                                        <p:tgtEl>
                                          <p:spTgt spid="274"/>
                                        </p:tgtEl>
                                        <p:attrNameLst>
                                          <p:attrName>ppt_x</p:attrName>
                                        </p:attrNameLst>
                                      </p:cBhvr>
                                      <p:tavLst>
                                        <p:tav tm="0">
                                          <p:val>
                                            <p:fltVal val="0.5"/>
                                          </p:val>
                                        </p:tav>
                                        <p:tav tm="100000">
                                          <p:val>
                                            <p:strVal val="#ppt_x"/>
                                          </p:val>
                                        </p:tav>
                                      </p:tavLst>
                                    </p:anim>
                                    <p:anim calcmode="lin" valueType="num">
                                      <p:cBhvr>
                                        <p:cTn id="97" dur="500" fill="hold"/>
                                        <p:tgtEl>
                                          <p:spTgt spid="274"/>
                                        </p:tgtEl>
                                        <p:attrNameLst>
                                          <p:attrName>ppt_y</p:attrName>
                                        </p:attrNameLst>
                                      </p:cBhvr>
                                      <p:tavLst>
                                        <p:tav tm="0">
                                          <p:val>
                                            <p:strVal val="1+(6*min(max(#ppt_w*#ppt_h,.3),1)-7.4)/-.7*#ppt_h/2"/>
                                          </p:val>
                                        </p:tav>
                                        <p:tav tm="100000">
                                          <p:val>
                                            <p:strVal val="#ppt_y"/>
                                          </p:val>
                                        </p:tav>
                                      </p:tavLst>
                                    </p:anim>
                                  </p:childTnLst>
                                </p:cTn>
                              </p:par>
                            </p:childTnLst>
                          </p:cTn>
                        </p:par>
                        <p:par>
                          <p:cTn id="98" fill="hold">
                            <p:stCondLst>
                              <p:cond delay="5850"/>
                            </p:stCondLst>
                            <p:childTnLst>
                              <p:par>
                                <p:cTn id="99" presetID="22" presetClass="entr" presetSubtype="1" fill="hold" grpId="0" nodeType="afterEffect">
                                  <p:stCondLst>
                                    <p:cond delay="0"/>
                                  </p:stCondLst>
                                  <p:childTnLst>
                                    <p:set>
                                      <p:cBhvr>
                                        <p:cTn id="100" dur="1" fill="hold">
                                          <p:stCondLst>
                                            <p:cond delay="0"/>
                                          </p:stCondLst>
                                        </p:cTn>
                                        <p:tgtEl>
                                          <p:spTgt spid="275"/>
                                        </p:tgtEl>
                                        <p:attrNameLst>
                                          <p:attrName>style.visibility</p:attrName>
                                        </p:attrNameLst>
                                      </p:cBhvr>
                                      <p:to>
                                        <p:strVal val="visible"/>
                                      </p:to>
                                    </p:set>
                                    <p:animEffect transition="in" filter="wipe(up)">
                                      <p:cBhvr>
                                        <p:cTn id="101" dur="500"/>
                                        <p:tgtEl>
                                          <p:spTgt spid="2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4" grpId="0" animBg="1"/>
      <p:bldP spid="43" grpId="0"/>
      <p:bldP spid="198" grpId="0"/>
      <p:bldP spid="199" grpId="0"/>
      <p:bldP spid="268" grpId="0"/>
      <p:bldP spid="271" grpId="0"/>
      <p:bldP spid="274" grpId="0"/>
      <p:bldP spid="27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64" y="-9339"/>
            <a:ext cx="12191672" cy="6886390"/>
          </a:xfrm>
          <a:prstGeom prst="rect">
            <a:avLst/>
          </a:prstGeom>
        </p:spPr>
      </p:pic>
      <p:sp>
        <p:nvSpPr>
          <p:cNvPr id="6" name="矩形 5"/>
          <p:cNvSpPr/>
          <p:nvPr/>
        </p:nvSpPr>
        <p:spPr>
          <a:xfrm>
            <a:off x="0" y="0"/>
            <a:ext cx="12192000" cy="6858000"/>
          </a:xfrm>
          <a:prstGeom prst="rect">
            <a:avLst/>
          </a:prstGeom>
          <a:solidFill>
            <a:schemeClr val="bg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4"/>
          <p:cNvSpPr/>
          <p:nvPr/>
        </p:nvSpPr>
        <p:spPr>
          <a:xfrm rot="19514313" flipH="1">
            <a:off x="-2086671" y="4115387"/>
            <a:ext cx="7603412" cy="2966166"/>
          </a:xfrm>
          <a:custGeom>
            <a:avLst/>
            <a:gdLst>
              <a:gd name="connsiteX0" fmla="*/ 0 w 8853714"/>
              <a:gd name="connsiteY0" fmla="*/ 0 h 4122057"/>
              <a:gd name="connsiteX1" fmla="*/ 8853714 w 8853714"/>
              <a:gd name="connsiteY1" fmla="*/ 0 h 4122057"/>
              <a:gd name="connsiteX2" fmla="*/ 8853714 w 8853714"/>
              <a:gd name="connsiteY2" fmla="*/ 4122057 h 4122057"/>
              <a:gd name="connsiteX3" fmla="*/ 0 w 8853714"/>
              <a:gd name="connsiteY3" fmla="*/ 4122057 h 4122057"/>
              <a:gd name="connsiteX4" fmla="*/ 0 w 8853714"/>
              <a:gd name="connsiteY4" fmla="*/ 0 h 4122057"/>
              <a:gd name="connsiteX0" fmla="*/ 14515 w 8868229"/>
              <a:gd name="connsiteY0" fmla="*/ 0 h 4122057"/>
              <a:gd name="connsiteX1" fmla="*/ 8868229 w 8868229"/>
              <a:gd name="connsiteY1" fmla="*/ 0 h 4122057"/>
              <a:gd name="connsiteX2" fmla="*/ 8868229 w 8868229"/>
              <a:gd name="connsiteY2" fmla="*/ 4122057 h 4122057"/>
              <a:gd name="connsiteX3" fmla="*/ 14515 w 8868229"/>
              <a:gd name="connsiteY3" fmla="*/ 4122057 h 4122057"/>
              <a:gd name="connsiteX4" fmla="*/ 0 w 8868229"/>
              <a:gd name="connsiteY4" fmla="*/ 2119085 h 4122057"/>
              <a:gd name="connsiteX5" fmla="*/ 14515 w 8868229"/>
              <a:gd name="connsiteY5" fmla="*/ 0 h 4122057"/>
              <a:gd name="connsiteX0" fmla="*/ 1625601 w 10479315"/>
              <a:gd name="connsiteY0" fmla="*/ 0 h 4122057"/>
              <a:gd name="connsiteX1" fmla="*/ 10479315 w 10479315"/>
              <a:gd name="connsiteY1" fmla="*/ 0 h 4122057"/>
              <a:gd name="connsiteX2" fmla="*/ 10479315 w 10479315"/>
              <a:gd name="connsiteY2" fmla="*/ 4122057 h 4122057"/>
              <a:gd name="connsiteX3" fmla="*/ 1625601 w 10479315"/>
              <a:gd name="connsiteY3" fmla="*/ 4122057 h 4122057"/>
              <a:gd name="connsiteX4" fmla="*/ 0 w 10479315"/>
              <a:gd name="connsiteY4" fmla="*/ 2148114 h 4122057"/>
              <a:gd name="connsiteX5" fmla="*/ 1625601 w 10479315"/>
              <a:gd name="connsiteY5" fmla="*/ 0 h 4122057"/>
              <a:gd name="connsiteX0" fmla="*/ 1627391 w 10481105"/>
              <a:gd name="connsiteY0" fmla="*/ 0 h 4122057"/>
              <a:gd name="connsiteX1" fmla="*/ 10481105 w 10481105"/>
              <a:gd name="connsiteY1" fmla="*/ 0 h 4122057"/>
              <a:gd name="connsiteX2" fmla="*/ 10481105 w 10481105"/>
              <a:gd name="connsiteY2" fmla="*/ 4122057 h 4122057"/>
              <a:gd name="connsiteX3" fmla="*/ 1627391 w 10481105"/>
              <a:gd name="connsiteY3" fmla="*/ 4122057 h 4122057"/>
              <a:gd name="connsiteX4" fmla="*/ 1790 w 10481105"/>
              <a:gd name="connsiteY4" fmla="*/ 2148114 h 4122057"/>
              <a:gd name="connsiteX5" fmla="*/ 1627391 w 10481105"/>
              <a:gd name="connsiteY5" fmla="*/ 0 h 4122057"/>
              <a:gd name="connsiteX0" fmla="*/ 1627391 w 10481105"/>
              <a:gd name="connsiteY0" fmla="*/ 0 h 4122057"/>
              <a:gd name="connsiteX1" fmla="*/ 10481105 w 10481105"/>
              <a:gd name="connsiteY1" fmla="*/ 0 h 4122057"/>
              <a:gd name="connsiteX2" fmla="*/ 10481105 w 10481105"/>
              <a:gd name="connsiteY2" fmla="*/ 4122057 h 4122057"/>
              <a:gd name="connsiteX3" fmla="*/ 1627391 w 10481105"/>
              <a:gd name="connsiteY3" fmla="*/ 4122057 h 4122057"/>
              <a:gd name="connsiteX4" fmla="*/ 1790 w 10481105"/>
              <a:gd name="connsiteY4" fmla="*/ 2148114 h 4122057"/>
              <a:gd name="connsiteX5" fmla="*/ 1627391 w 10481105"/>
              <a:gd name="connsiteY5" fmla="*/ 0 h 4122057"/>
              <a:gd name="connsiteX0" fmla="*/ 1627391 w 10481105"/>
              <a:gd name="connsiteY0" fmla="*/ 0 h 4122057"/>
              <a:gd name="connsiteX1" fmla="*/ 10481105 w 10481105"/>
              <a:gd name="connsiteY1" fmla="*/ 0 h 4122057"/>
              <a:gd name="connsiteX2" fmla="*/ 10481105 w 10481105"/>
              <a:gd name="connsiteY2" fmla="*/ 4122057 h 4122057"/>
              <a:gd name="connsiteX3" fmla="*/ 1627391 w 10481105"/>
              <a:gd name="connsiteY3" fmla="*/ 4122057 h 4122057"/>
              <a:gd name="connsiteX4" fmla="*/ 1790 w 10481105"/>
              <a:gd name="connsiteY4" fmla="*/ 2148114 h 4122057"/>
              <a:gd name="connsiteX5" fmla="*/ 1627391 w 10481105"/>
              <a:gd name="connsiteY5" fmla="*/ 0 h 4122057"/>
              <a:gd name="connsiteX0" fmla="*/ 1625601 w 10479315"/>
              <a:gd name="connsiteY0" fmla="*/ 0 h 4122057"/>
              <a:gd name="connsiteX1" fmla="*/ 10479315 w 10479315"/>
              <a:gd name="connsiteY1" fmla="*/ 0 h 4122057"/>
              <a:gd name="connsiteX2" fmla="*/ 10479315 w 10479315"/>
              <a:gd name="connsiteY2" fmla="*/ 4122057 h 4122057"/>
              <a:gd name="connsiteX3" fmla="*/ 1625601 w 10479315"/>
              <a:gd name="connsiteY3" fmla="*/ 4122057 h 4122057"/>
              <a:gd name="connsiteX4" fmla="*/ 0 w 10479315"/>
              <a:gd name="connsiteY4" fmla="*/ 2148114 h 4122057"/>
              <a:gd name="connsiteX5" fmla="*/ 1625601 w 10479315"/>
              <a:gd name="connsiteY5" fmla="*/ 0 h 4122057"/>
              <a:gd name="connsiteX0" fmla="*/ 1625601 w 10479315"/>
              <a:gd name="connsiteY0" fmla="*/ 0 h 4122057"/>
              <a:gd name="connsiteX1" fmla="*/ 10479315 w 10479315"/>
              <a:gd name="connsiteY1" fmla="*/ 0 h 4122057"/>
              <a:gd name="connsiteX2" fmla="*/ 10479315 w 10479315"/>
              <a:gd name="connsiteY2" fmla="*/ 4122057 h 4122057"/>
              <a:gd name="connsiteX3" fmla="*/ 1625601 w 10479315"/>
              <a:gd name="connsiteY3" fmla="*/ 4122057 h 4122057"/>
              <a:gd name="connsiteX4" fmla="*/ 0 w 10479315"/>
              <a:gd name="connsiteY4" fmla="*/ 2148114 h 4122057"/>
              <a:gd name="connsiteX5" fmla="*/ 1625601 w 10479315"/>
              <a:gd name="connsiteY5" fmla="*/ 0 h 4122057"/>
              <a:gd name="connsiteX0" fmla="*/ 1712687 w 10566401"/>
              <a:gd name="connsiteY0" fmla="*/ 0 h 4122057"/>
              <a:gd name="connsiteX1" fmla="*/ 10566401 w 10566401"/>
              <a:gd name="connsiteY1" fmla="*/ 0 h 4122057"/>
              <a:gd name="connsiteX2" fmla="*/ 10566401 w 10566401"/>
              <a:gd name="connsiteY2" fmla="*/ 4122057 h 4122057"/>
              <a:gd name="connsiteX3" fmla="*/ 1712687 w 10566401"/>
              <a:gd name="connsiteY3" fmla="*/ 4122057 h 4122057"/>
              <a:gd name="connsiteX4" fmla="*/ 0 w 10566401"/>
              <a:gd name="connsiteY4" fmla="*/ 1756228 h 4122057"/>
              <a:gd name="connsiteX5" fmla="*/ 1712687 w 10566401"/>
              <a:gd name="connsiteY5" fmla="*/ 0 h 4122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566401" h="4122057">
                <a:moveTo>
                  <a:pt x="1712687" y="0"/>
                </a:moveTo>
                <a:lnTo>
                  <a:pt x="10566401" y="0"/>
                </a:lnTo>
                <a:lnTo>
                  <a:pt x="10566401" y="4122057"/>
                </a:lnTo>
                <a:lnTo>
                  <a:pt x="1712687" y="4122057"/>
                </a:lnTo>
                <a:lnTo>
                  <a:pt x="0" y="1756228"/>
                </a:lnTo>
                <a:lnTo>
                  <a:pt x="1712687" y="0"/>
                </a:lnTo>
                <a:close/>
              </a:path>
            </a:pathLst>
          </a:custGeom>
          <a:solidFill>
            <a:srgbClr val="089C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rot="19514313" flipH="1">
            <a:off x="-4327386" y="3064019"/>
            <a:ext cx="10566401" cy="3506839"/>
          </a:xfrm>
          <a:custGeom>
            <a:avLst/>
            <a:gdLst>
              <a:gd name="connsiteX0" fmla="*/ 0 w 8853714"/>
              <a:gd name="connsiteY0" fmla="*/ 0 h 4122057"/>
              <a:gd name="connsiteX1" fmla="*/ 8853714 w 8853714"/>
              <a:gd name="connsiteY1" fmla="*/ 0 h 4122057"/>
              <a:gd name="connsiteX2" fmla="*/ 8853714 w 8853714"/>
              <a:gd name="connsiteY2" fmla="*/ 4122057 h 4122057"/>
              <a:gd name="connsiteX3" fmla="*/ 0 w 8853714"/>
              <a:gd name="connsiteY3" fmla="*/ 4122057 h 4122057"/>
              <a:gd name="connsiteX4" fmla="*/ 0 w 8853714"/>
              <a:gd name="connsiteY4" fmla="*/ 0 h 4122057"/>
              <a:gd name="connsiteX0" fmla="*/ 14515 w 8868229"/>
              <a:gd name="connsiteY0" fmla="*/ 0 h 4122057"/>
              <a:gd name="connsiteX1" fmla="*/ 8868229 w 8868229"/>
              <a:gd name="connsiteY1" fmla="*/ 0 h 4122057"/>
              <a:gd name="connsiteX2" fmla="*/ 8868229 w 8868229"/>
              <a:gd name="connsiteY2" fmla="*/ 4122057 h 4122057"/>
              <a:gd name="connsiteX3" fmla="*/ 14515 w 8868229"/>
              <a:gd name="connsiteY3" fmla="*/ 4122057 h 4122057"/>
              <a:gd name="connsiteX4" fmla="*/ 0 w 8868229"/>
              <a:gd name="connsiteY4" fmla="*/ 2119085 h 4122057"/>
              <a:gd name="connsiteX5" fmla="*/ 14515 w 8868229"/>
              <a:gd name="connsiteY5" fmla="*/ 0 h 4122057"/>
              <a:gd name="connsiteX0" fmla="*/ 1625601 w 10479315"/>
              <a:gd name="connsiteY0" fmla="*/ 0 h 4122057"/>
              <a:gd name="connsiteX1" fmla="*/ 10479315 w 10479315"/>
              <a:gd name="connsiteY1" fmla="*/ 0 h 4122057"/>
              <a:gd name="connsiteX2" fmla="*/ 10479315 w 10479315"/>
              <a:gd name="connsiteY2" fmla="*/ 4122057 h 4122057"/>
              <a:gd name="connsiteX3" fmla="*/ 1625601 w 10479315"/>
              <a:gd name="connsiteY3" fmla="*/ 4122057 h 4122057"/>
              <a:gd name="connsiteX4" fmla="*/ 0 w 10479315"/>
              <a:gd name="connsiteY4" fmla="*/ 2148114 h 4122057"/>
              <a:gd name="connsiteX5" fmla="*/ 1625601 w 10479315"/>
              <a:gd name="connsiteY5" fmla="*/ 0 h 4122057"/>
              <a:gd name="connsiteX0" fmla="*/ 1627391 w 10481105"/>
              <a:gd name="connsiteY0" fmla="*/ 0 h 4122057"/>
              <a:gd name="connsiteX1" fmla="*/ 10481105 w 10481105"/>
              <a:gd name="connsiteY1" fmla="*/ 0 h 4122057"/>
              <a:gd name="connsiteX2" fmla="*/ 10481105 w 10481105"/>
              <a:gd name="connsiteY2" fmla="*/ 4122057 h 4122057"/>
              <a:gd name="connsiteX3" fmla="*/ 1627391 w 10481105"/>
              <a:gd name="connsiteY3" fmla="*/ 4122057 h 4122057"/>
              <a:gd name="connsiteX4" fmla="*/ 1790 w 10481105"/>
              <a:gd name="connsiteY4" fmla="*/ 2148114 h 4122057"/>
              <a:gd name="connsiteX5" fmla="*/ 1627391 w 10481105"/>
              <a:gd name="connsiteY5" fmla="*/ 0 h 4122057"/>
              <a:gd name="connsiteX0" fmla="*/ 1627391 w 10481105"/>
              <a:gd name="connsiteY0" fmla="*/ 0 h 4122057"/>
              <a:gd name="connsiteX1" fmla="*/ 10481105 w 10481105"/>
              <a:gd name="connsiteY1" fmla="*/ 0 h 4122057"/>
              <a:gd name="connsiteX2" fmla="*/ 10481105 w 10481105"/>
              <a:gd name="connsiteY2" fmla="*/ 4122057 h 4122057"/>
              <a:gd name="connsiteX3" fmla="*/ 1627391 w 10481105"/>
              <a:gd name="connsiteY3" fmla="*/ 4122057 h 4122057"/>
              <a:gd name="connsiteX4" fmla="*/ 1790 w 10481105"/>
              <a:gd name="connsiteY4" fmla="*/ 2148114 h 4122057"/>
              <a:gd name="connsiteX5" fmla="*/ 1627391 w 10481105"/>
              <a:gd name="connsiteY5" fmla="*/ 0 h 4122057"/>
              <a:gd name="connsiteX0" fmla="*/ 1627391 w 10481105"/>
              <a:gd name="connsiteY0" fmla="*/ 0 h 4122057"/>
              <a:gd name="connsiteX1" fmla="*/ 10481105 w 10481105"/>
              <a:gd name="connsiteY1" fmla="*/ 0 h 4122057"/>
              <a:gd name="connsiteX2" fmla="*/ 10481105 w 10481105"/>
              <a:gd name="connsiteY2" fmla="*/ 4122057 h 4122057"/>
              <a:gd name="connsiteX3" fmla="*/ 1627391 w 10481105"/>
              <a:gd name="connsiteY3" fmla="*/ 4122057 h 4122057"/>
              <a:gd name="connsiteX4" fmla="*/ 1790 w 10481105"/>
              <a:gd name="connsiteY4" fmla="*/ 2148114 h 4122057"/>
              <a:gd name="connsiteX5" fmla="*/ 1627391 w 10481105"/>
              <a:gd name="connsiteY5" fmla="*/ 0 h 4122057"/>
              <a:gd name="connsiteX0" fmla="*/ 1625601 w 10479315"/>
              <a:gd name="connsiteY0" fmla="*/ 0 h 4122057"/>
              <a:gd name="connsiteX1" fmla="*/ 10479315 w 10479315"/>
              <a:gd name="connsiteY1" fmla="*/ 0 h 4122057"/>
              <a:gd name="connsiteX2" fmla="*/ 10479315 w 10479315"/>
              <a:gd name="connsiteY2" fmla="*/ 4122057 h 4122057"/>
              <a:gd name="connsiteX3" fmla="*/ 1625601 w 10479315"/>
              <a:gd name="connsiteY3" fmla="*/ 4122057 h 4122057"/>
              <a:gd name="connsiteX4" fmla="*/ 0 w 10479315"/>
              <a:gd name="connsiteY4" fmla="*/ 2148114 h 4122057"/>
              <a:gd name="connsiteX5" fmla="*/ 1625601 w 10479315"/>
              <a:gd name="connsiteY5" fmla="*/ 0 h 4122057"/>
              <a:gd name="connsiteX0" fmla="*/ 1625601 w 10479315"/>
              <a:gd name="connsiteY0" fmla="*/ 0 h 4122057"/>
              <a:gd name="connsiteX1" fmla="*/ 10479315 w 10479315"/>
              <a:gd name="connsiteY1" fmla="*/ 0 h 4122057"/>
              <a:gd name="connsiteX2" fmla="*/ 10479315 w 10479315"/>
              <a:gd name="connsiteY2" fmla="*/ 4122057 h 4122057"/>
              <a:gd name="connsiteX3" fmla="*/ 1625601 w 10479315"/>
              <a:gd name="connsiteY3" fmla="*/ 4122057 h 4122057"/>
              <a:gd name="connsiteX4" fmla="*/ 0 w 10479315"/>
              <a:gd name="connsiteY4" fmla="*/ 2148114 h 4122057"/>
              <a:gd name="connsiteX5" fmla="*/ 1625601 w 10479315"/>
              <a:gd name="connsiteY5" fmla="*/ 0 h 4122057"/>
              <a:gd name="connsiteX0" fmla="*/ 1712687 w 10566401"/>
              <a:gd name="connsiteY0" fmla="*/ 0 h 4122057"/>
              <a:gd name="connsiteX1" fmla="*/ 10566401 w 10566401"/>
              <a:gd name="connsiteY1" fmla="*/ 0 h 4122057"/>
              <a:gd name="connsiteX2" fmla="*/ 10566401 w 10566401"/>
              <a:gd name="connsiteY2" fmla="*/ 4122057 h 4122057"/>
              <a:gd name="connsiteX3" fmla="*/ 1712687 w 10566401"/>
              <a:gd name="connsiteY3" fmla="*/ 4122057 h 4122057"/>
              <a:gd name="connsiteX4" fmla="*/ 0 w 10566401"/>
              <a:gd name="connsiteY4" fmla="*/ 1756228 h 4122057"/>
              <a:gd name="connsiteX5" fmla="*/ 1712687 w 10566401"/>
              <a:gd name="connsiteY5" fmla="*/ 0 h 4122057"/>
              <a:gd name="connsiteX0" fmla="*/ 1712687 w 10566401"/>
              <a:gd name="connsiteY0" fmla="*/ 0 h 4122057"/>
              <a:gd name="connsiteX1" fmla="*/ 10566401 w 10566401"/>
              <a:gd name="connsiteY1" fmla="*/ 0 h 4122057"/>
              <a:gd name="connsiteX2" fmla="*/ 10566401 w 10566401"/>
              <a:gd name="connsiteY2" fmla="*/ 4122057 h 4122057"/>
              <a:gd name="connsiteX3" fmla="*/ 1347865 w 10566401"/>
              <a:gd name="connsiteY3" fmla="*/ 4082806 h 4122057"/>
              <a:gd name="connsiteX4" fmla="*/ 0 w 10566401"/>
              <a:gd name="connsiteY4" fmla="*/ 1756228 h 4122057"/>
              <a:gd name="connsiteX5" fmla="*/ 1712687 w 10566401"/>
              <a:gd name="connsiteY5" fmla="*/ 0 h 4122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566401" h="4122057">
                <a:moveTo>
                  <a:pt x="1712687" y="0"/>
                </a:moveTo>
                <a:lnTo>
                  <a:pt x="10566401" y="0"/>
                </a:lnTo>
                <a:lnTo>
                  <a:pt x="10566401" y="4122057"/>
                </a:lnTo>
                <a:lnTo>
                  <a:pt x="1347865" y="4082806"/>
                </a:lnTo>
                <a:lnTo>
                  <a:pt x="0" y="1756228"/>
                </a:lnTo>
                <a:lnTo>
                  <a:pt x="1712687" y="0"/>
                </a:lnTo>
                <a:close/>
              </a:path>
            </a:pathLst>
          </a:custGeom>
          <a:gradFill>
            <a:gsLst>
              <a:gs pos="0">
                <a:srgbClr val="0863B5"/>
              </a:gs>
              <a:gs pos="97000">
                <a:srgbClr val="004A7B"/>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2408282" y="2219511"/>
            <a:ext cx="2343998" cy="646331"/>
          </a:xfrm>
          <a:prstGeom prst="rect">
            <a:avLst/>
          </a:prstGeom>
          <a:noFill/>
        </p:spPr>
        <p:txBody>
          <a:bodyPr wrap="square" rtlCol="0">
            <a:spAutoFit/>
          </a:bodyPr>
          <a:lstStyle/>
          <a:p>
            <a:pPr algn="dist"/>
            <a:r>
              <a:rPr lang="zh-CN" altLang="en-US" sz="3600" b="1" spc="100" dirty="0">
                <a:solidFill>
                  <a:schemeClr val="bg1"/>
                </a:solidFill>
                <a:latin typeface="方正正中黑简体" panose="02000000000000000000" pitchFamily="2" charset="-122"/>
                <a:ea typeface="方正正中黑简体" panose="02000000000000000000" pitchFamily="2" charset="-122"/>
              </a:rPr>
              <a:t>商务分析</a:t>
            </a:r>
          </a:p>
        </p:txBody>
      </p:sp>
      <p:sp>
        <p:nvSpPr>
          <p:cNvPr id="10" name="文本框 9"/>
          <p:cNvSpPr txBox="1"/>
          <p:nvPr/>
        </p:nvSpPr>
        <p:spPr>
          <a:xfrm>
            <a:off x="2019300" y="2750007"/>
            <a:ext cx="2732980" cy="338554"/>
          </a:xfrm>
          <a:prstGeom prst="rect">
            <a:avLst/>
          </a:prstGeom>
          <a:noFill/>
        </p:spPr>
        <p:txBody>
          <a:bodyPr wrap="square" rtlCol="0">
            <a:spAutoFit/>
          </a:bodyPr>
          <a:lstStyle/>
          <a:p>
            <a:pPr algn="r"/>
            <a:r>
              <a:rPr lang="en-US" altLang="zh-CN" sz="1600" b="1" spc="100" dirty="0">
                <a:solidFill>
                  <a:schemeClr val="bg1"/>
                </a:solidFill>
                <a:latin typeface="方正正中黑简体" panose="02000000000000000000" pitchFamily="2" charset="-122"/>
                <a:ea typeface="方正正中黑简体" panose="02000000000000000000" pitchFamily="2" charset="-122"/>
              </a:rPr>
              <a:t>Business Analysis</a:t>
            </a:r>
          </a:p>
        </p:txBody>
      </p:sp>
      <p:sp>
        <p:nvSpPr>
          <p:cNvPr id="11" name="文本框 10"/>
          <p:cNvSpPr txBox="1"/>
          <p:nvPr/>
        </p:nvSpPr>
        <p:spPr>
          <a:xfrm>
            <a:off x="1533978" y="3328832"/>
            <a:ext cx="3218302" cy="735009"/>
          </a:xfrm>
          <a:prstGeom prst="rect">
            <a:avLst/>
          </a:prstGeom>
          <a:noFill/>
        </p:spPr>
        <p:txBody>
          <a:bodyPr wrap="square" rtlCol="0">
            <a:spAutoFit/>
          </a:bodyPr>
          <a:lstStyle/>
          <a:p>
            <a:pPr algn="r">
              <a:lnSpc>
                <a:spcPct val="120000"/>
              </a:lnSpc>
            </a:pPr>
            <a:r>
              <a:rPr lang="zh-CN" altLang="en-US" sz="1200" dirty="0">
                <a:solidFill>
                  <a:schemeClr val="bg1"/>
                </a:solidFill>
                <a:latin typeface="明黑" panose="020B0300000000000000" pitchFamily="34" charset="-122"/>
                <a:ea typeface="明黑" panose="020B0300000000000000" pitchFamily="34" charset="-122"/>
              </a:rPr>
              <a:t>一套完整的</a:t>
            </a:r>
            <a:r>
              <a:rPr lang="en-US" altLang="zh-CN" sz="1200" dirty="0" err="1">
                <a:solidFill>
                  <a:schemeClr val="bg1"/>
                </a:solidFill>
                <a:latin typeface="明黑" panose="020B0300000000000000" pitchFamily="34" charset="-122"/>
                <a:ea typeface="明黑" panose="020B0300000000000000" pitchFamily="34" charset="-122"/>
              </a:rPr>
              <a:t>PPT</a:t>
            </a:r>
            <a:r>
              <a:rPr lang="zh-CN" altLang="en-US" sz="1200" dirty="0">
                <a:solidFill>
                  <a:schemeClr val="bg1"/>
                </a:solidFill>
                <a:latin typeface="明黑" panose="020B0300000000000000" pitchFamily="34" charset="-122"/>
                <a:ea typeface="明黑" panose="020B0300000000000000" pitchFamily="34" charset="-122"/>
              </a:rPr>
              <a:t>文件一般包含：片头、</a:t>
            </a:r>
            <a:r>
              <a:rPr lang="en-US" altLang="zh-CN" sz="1200" dirty="0" err="1">
                <a:solidFill>
                  <a:schemeClr val="bg1"/>
                </a:solidFill>
                <a:latin typeface="明黑" panose="020B0300000000000000" pitchFamily="34" charset="-122"/>
                <a:ea typeface="明黑" panose="020B0300000000000000" pitchFamily="34" charset="-122"/>
              </a:rPr>
              <a:t>PPT</a:t>
            </a:r>
            <a:r>
              <a:rPr lang="zh-CN" altLang="en-US" sz="1200" dirty="0">
                <a:solidFill>
                  <a:schemeClr val="bg1"/>
                </a:solidFill>
                <a:latin typeface="明黑" panose="020B0300000000000000" pitchFamily="34" charset="-122"/>
                <a:ea typeface="明黑" panose="020B0300000000000000" pitchFamily="34" charset="-122"/>
              </a:rPr>
              <a:t>封面、前言、目录、过渡页、图表页、图片页、文字页、封底、片尾文件一般包含</a:t>
            </a:r>
            <a:endParaRPr lang="en-US" altLang="zh-CN" sz="1200" b="1" dirty="0">
              <a:solidFill>
                <a:schemeClr val="bg1"/>
              </a:solidFill>
              <a:latin typeface="明黑" panose="020B0300000000000000" pitchFamily="34" charset="-122"/>
              <a:ea typeface="明黑" panose="020B0300000000000000" pitchFamily="34" charset="-122"/>
            </a:endParaRPr>
          </a:p>
        </p:txBody>
      </p:sp>
      <p:cxnSp>
        <p:nvCxnSpPr>
          <p:cNvPr id="13" name="直接连接符 12"/>
          <p:cNvCxnSpPr/>
          <p:nvPr/>
        </p:nvCxnSpPr>
        <p:spPr>
          <a:xfrm>
            <a:off x="4079631" y="3194068"/>
            <a:ext cx="574431" cy="0"/>
          </a:xfrm>
          <a:prstGeom prst="line">
            <a:avLst/>
          </a:prstGeom>
          <a:ln w="60325">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98854031"/>
      </p:ext>
    </p:extLst>
  </p:cSld>
  <p:clrMapOvr>
    <a:masterClrMapping/>
  </p:clrMapOvr>
  <mc:AlternateContent xmlns:mc="http://schemas.openxmlformats.org/markup-compatibility/2006" xmlns:p14="http://schemas.microsoft.com/office/powerpoint/2010/main">
    <mc:Choice Requires="p14">
      <p:transition spd="slow" p14:dur="1250" advClick="0" advTm="0">
        <p14:flip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decel="10000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600" fill="hold"/>
                                        <p:tgtEl>
                                          <p:spTgt spid="5"/>
                                        </p:tgtEl>
                                        <p:attrNameLst>
                                          <p:attrName>ppt_x</p:attrName>
                                        </p:attrNameLst>
                                      </p:cBhvr>
                                      <p:tavLst>
                                        <p:tav tm="0">
                                          <p:val>
                                            <p:strVal val="0-#ppt_w/2"/>
                                          </p:val>
                                        </p:tav>
                                        <p:tav tm="100000">
                                          <p:val>
                                            <p:strVal val="#ppt_x"/>
                                          </p:val>
                                        </p:tav>
                                      </p:tavLst>
                                    </p:anim>
                                    <p:anim calcmode="lin" valueType="num">
                                      <p:cBhvr additive="base">
                                        <p:cTn id="8" dur="600" fill="hold"/>
                                        <p:tgtEl>
                                          <p:spTgt spid="5"/>
                                        </p:tgtEl>
                                        <p:attrNameLst>
                                          <p:attrName>ppt_y</p:attrName>
                                        </p:attrNameLst>
                                      </p:cBhvr>
                                      <p:tavLst>
                                        <p:tav tm="0">
                                          <p:val>
                                            <p:strVal val="1+#ppt_h/2"/>
                                          </p:val>
                                        </p:tav>
                                        <p:tav tm="100000">
                                          <p:val>
                                            <p:strVal val="#ppt_y"/>
                                          </p:val>
                                        </p:tav>
                                      </p:tavLst>
                                    </p:anim>
                                  </p:childTnLst>
                                </p:cTn>
                              </p:par>
                              <p:par>
                                <p:cTn id="9" presetID="2" presetClass="entr" presetSubtype="12" decel="100000" fill="hold" grpId="0" nodeType="withEffect">
                                  <p:stCondLst>
                                    <p:cond delay="25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600" fill="hold"/>
                                        <p:tgtEl>
                                          <p:spTgt spid="7"/>
                                        </p:tgtEl>
                                        <p:attrNameLst>
                                          <p:attrName>ppt_x</p:attrName>
                                        </p:attrNameLst>
                                      </p:cBhvr>
                                      <p:tavLst>
                                        <p:tav tm="0">
                                          <p:val>
                                            <p:strVal val="0-#ppt_w/2"/>
                                          </p:val>
                                        </p:tav>
                                        <p:tav tm="100000">
                                          <p:val>
                                            <p:strVal val="#ppt_x"/>
                                          </p:val>
                                        </p:tav>
                                      </p:tavLst>
                                    </p:anim>
                                    <p:anim calcmode="lin" valueType="num">
                                      <p:cBhvr additive="base">
                                        <p:cTn id="12" dur="600" fill="hold"/>
                                        <p:tgtEl>
                                          <p:spTgt spid="7"/>
                                        </p:tgtEl>
                                        <p:attrNameLst>
                                          <p:attrName>ppt_y</p:attrName>
                                        </p:attrNameLst>
                                      </p:cBhvr>
                                      <p:tavLst>
                                        <p:tav tm="0">
                                          <p:val>
                                            <p:strVal val="1+#ppt_h/2"/>
                                          </p:val>
                                        </p:tav>
                                        <p:tav tm="100000">
                                          <p:val>
                                            <p:strVal val="#ppt_y"/>
                                          </p:val>
                                        </p:tav>
                                      </p:tavLst>
                                    </p:anim>
                                  </p:childTnLst>
                                </p:cTn>
                              </p:par>
                              <p:par>
                                <p:cTn id="13" presetID="12" presetClass="entr" presetSubtype="8" fill="hold" grpId="0" nodeType="withEffect">
                                  <p:stCondLst>
                                    <p:cond delay="500"/>
                                  </p:stCondLst>
                                  <p:iterate type="lt">
                                    <p:tmPct val="25000"/>
                                  </p:iterate>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p:tgtEl>
                                          <p:spTgt spid="9"/>
                                        </p:tgtEl>
                                        <p:attrNameLst>
                                          <p:attrName>ppt_x</p:attrName>
                                        </p:attrNameLst>
                                      </p:cBhvr>
                                      <p:tavLst>
                                        <p:tav tm="0">
                                          <p:val>
                                            <p:strVal val="#ppt_x-#ppt_w*1.125000"/>
                                          </p:val>
                                        </p:tav>
                                        <p:tav tm="100000">
                                          <p:val>
                                            <p:strVal val="#ppt_x"/>
                                          </p:val>
                                        </p:tav>
                                      </p:tavLst>
                                    </p:anim>
                                    <p:animEffect transition="in" filter="wipe(right)">
                                      <p:cBhvr>
                                        <p:cTn id="16" dur="500"/>
                                        <p:tgtEl>
                                          <p:spTgt spid="9"/>
                                        </p:tgtEl>
                                      </p:cBhvr>
                                    </p:animEffect>
                                  </p:childTnLst>
                                </p:cTn>
                              </p:par>
                              <p:par>
                                <p:cTn id="17" presetID="12" presetClass="entr" presetSubtype="8" fill="hold" grpId="0" nodeType="withEffect">
                                  <p:stCondLst>
                                    <p:cond delay="550"/>
                                  </p:stCondLst>
                                  <p:iterate type="lt">
                                    <p:tmPct val="10000"/>
                                  </p:iterate>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p:tgtEl>
                                          <p:spTgt spid="10"/>
                                        </p:tgtEl>
                                        <p:attrNameLst>
                                          <p:attrName>ppt_x</p:attrName>
                                        </p:attrNameLst>
                                      </p:cBhvr>
                                      <p:tavLst>
                                        <p:tav tm="0">
                                          <p:val>
                                            <p:strVal val="#ppt_x-#ppt_w*1.125000"/>
                                          </p:val>
                                        </p:tav>
                                        <p:tav tm="100000">
                                          <p:val>
                                            <p:strVal val="#ppt_x"/>
                                          </p:val>
                                        </p:tav>
                                      </p:tavLst>
                                    </p:anim>
                                    <p:animEffect transition="in" filter="wipe(right)">
                                      <p:cBhvr>
                                        <p:cTn id="20" dur="500"/>
                                        <p:tgtEl>
                                          <p:spTgt spid="10"/>
                                        </p:tgtEl>
                                      </p:cBhvr>
                                    </p:animEffect>
                                  </p:childTnLst>
                                </p:cTn>
                              </p:par>
                            </p:childTnLst>
                          </p:cTn>
                        </p:par>
                        <p:par>
                          <p:cTn id="21" fill="hold">
                            <p:stCondLst>
                              <p:cond delay="1800"/>
                            </p:stCondLst>
                            <p:childTnLst>
                              <p:par>
                                <p:cTn id="22" presetID="22" presetClass="entr" presetSubtype="2" fill="hold" nodeType="after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wipe(right)">
                                      <p:cBhvr>
                                        <p:cTn id="24" dur="500"/>
                                        <p:tgtEl>
                                          <p:spTgt spid="13"/>
                                        </p:tgtEl>
                                      </p:cBhvr>
                                    </p:animEffect>
                                  </p:childTnLst>
                                </p:cTn>
                              </p:par>
                            </p:childTnLst>
                          </p:cTn>
                        </p:par>
                        <p:par>
                          <p:cTn id="25" fill="hold">
                            <p:stCondLst>
                              <p:cond delay="2300"/>
                            </p:stCondLst>
                            <p:childTnLst>
                              <p:par>
                                <p:cTn id="26" presetID="22" presetClass="entr" presetSubtype="1" fill="hold" grpId="0" nodeType="after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wipe(up)">
                                      <p:cBhvr>
                                        <p:cTn id="28" dur="75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5" grpId="0" animBg="1"/>
      <p:bldP spid="9" grpId="0"/>
      <p:bldP spid="10" grpId="0"/>
      <p:bldP spid="11" grpId="0"/>
    </p:bldLst>
  </p:timing>
</p:sld>
</file>

<file path=ppt/theme/theme1.xml><?xml version="1.0" encoding="utf-8"?>
<a:theme xmlns:a="http://schemas.openxmlformats.org/drawingml/2006/main" name="第一PPT，www.1ppt.com">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1602</TotalTime>
  <Words>3162</Words>
  <Application>Microsoft Office PowerPoint</Application>
  <PresentationFormat>宽屏</PresentationFormat>
  <Paragraphs>202</Paragraphs>
  <Slides>21</Slides>
  <Notes>3</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21</vt:i4>
      </vt:variant>
    </vt:vector>
  </HeadingPairs>
  <TitlesOfParts>
    <vt:vector size="30" baseType="lpstr">
      <vt:lpstr>Gulim</vt:lpstr>
      <vt:lpstr>方正正中黑简体</vt:lpstr>
      <vt:lpstr>明黑</vt:lpstr>
      <vt:lpstr>宋体</vt:lpstr>
      <vt:lpstr>微软雅黑</vt:lpstr>
      <vt:lpstr>Arial</vt:lpstr>
      <vt:lpstr>Calibri</vt:lpstr>
      <vt:lpstr>Calibri Light</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user</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公司简介</dc:title>
  <dc:creator>user</dc:creator>
  <cp:keywords>user</cp:keywords>
  <dc:description>user</dc:description>
  <cp:lastModifiedBy>阳光 男孩</cp:lastModifiedBy>
  <cp:revision>138</cp:revision>
  <dcterms:created xsi:type="dcterms:W3CDTF">2015-09-19T01:10:51Z</dcterms:created>
  <dcterms:modified xsi:type="dcterms:W3CDTF">2019-08-22T12:34:13Z</dcterms:modified>
</cp:coreProperties>
</file>