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handoutMasterIdLst>
    <p:handoutMasterId r:id="rId40"/>
  </p:handoutMasterIdLst>
  <p:sldIdLst>
    <p:sldId id="348" r:id="rId2"/>
    <p:sldId id="334" r:id="rId3"/>
    <p:sldId id="340" r:id="rId4"/>
    <p:sldId id="320" r:id="rId5"/>
    <p:sldId id="309" r:id="rId6"/>
    <p:sldId id="311" r:id="rId7"/>
    <p:sldId id="313" r:id="rId8"/>
    <p:sldId id="323" r:id="rId9"/>
    <p:sldId id="341" r:id="rId10"/>
    <p:sldId id="310" r:id="rId11"/>
    <p:sldId id="289" r:id="rId12"/>
    <p:sldId id="292" r:id="rId13"/>
    <p:sldId id="288" r:id="rId14"/>
    <p:sldId id="315" r:id="rId15"/>
    <p:sldId id="308" r:id="rId16"/>
    <p:sldId id="342" r:id="rId17"/>
    <p:sldId id="300" r:id="rId18"/>
    <p:sldId id="301" r:id="rId19"/>
    <p:sldId id="287" r:id="rId20"/>
    <p:sldId id="314" r:id="rId21"/>
    <p:sldId id="258" r:id="rId22"/>
    <p:sldId id="321" r:id="rId23"/>
    <p:sldId id="343" r:id="rId24"/>
    <p:sldId id="290" r:id="rId25"/>
    <p:sldId id="322" r:id="rId26"/>
    <p:sldId id="307" r:id="rId27"/>
    <p:sldId id="293" r:id="rId28"/>
    <p:sldId id="294" r:id="rId29"/>
    <p:sldId id="296" r:id="rId30"/>
    <p:sldId id="344" r:id="rId31"/>
    <p:sldId id="298" r:id="rId32"/>
    <p:sldId id="299" r:id="rId33"/>
    <p:sldId id="302" r:id="rId34"/>
    <p:sldId id="312" r:id="rId35"/>
    <p:sldId id="303" r:id="rId36"/>
    <p:sldId id="349" r:id="rId37"/>
    <p:sldId id="350" r:id="rId38"/>
  </p:sldIdLst>
  <p:sldSz cx="12190413" cy="6859588"/>
  <p:notesSz cx="6858000" cy="9144000"/>
  <p:embeddedFontLst>
    <p:embeddedFont>
      <p:font typeface="맑은 고딕" panose="020B0503020000020004" pitchFamily="34" charset="-127"/>
      <p:regular r:id="rId41"/>
      <p:bold r:id="rId42"/>
    </p:embeddedFont>
    <p:embeddedFont>
      <p:font typeface="Gulim" panose="020B0604020202020204" charset="-127"/>
      <p:regular r:id="rId43"/>
    </p:embeddedFont>
    <p:embeddedFont>
      <p:font typeface="Gulim" panose="020B0604020202020204" charset="-127"/>
      <p:regular r:id="rId43"/>
    </p:embeddedFont>
    <p:embeddedFont>
      <p:font typeface="Calibri" panose="020F0502020204030204" pitchFamily="34" charset="0"/>
      <p:regular r:id="rId44"/>
      <p:bold r:id="rId45"/>
      <p:italic r:id="rId46"/>
      <p:boldItalic r:id="rId47"/>
    </p:embeddedFont>
    <p:embeddedFont>
      <p:font typeface="微软雅黑" panose="020B0503020204020204" pitchFamily="34" charset="-122"/>
      <p:regular r:id="rId48"/>
      <p:bold r:id="rId49"/>
    </p:embeddedFont>
    <p:embeddedFont>
      <p:font typeface="Impact" panose="020B0806030902050204" pitchFamily="34" charset="0"/>
      <p:regular r:id="rId50"/>
    </p:embeddedFont>
    <p:embeddedFont>
      <p:font typeface="Arial Black" panose="020B0A04020102020204" pitchFamily="34" charset="0"/>
      <p:bold r:id="rId51"/>
    </p:embeddedFont>
  </p:embeddedFontLst>
  <p:custDataLst>
    <p:tags r:id="rId52"/>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5292"/>
    <a:srgbClr val="70BDD2"/>
    <a:srgbClr val="1C55C6"/>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68" autoAdjust="0"/>
    <p:restoredTop sz="89609" autoAdjust="0"/>
  </p:normalViewPr>
  <p:slideViewPr>
    <p:cSldViewPr>
      <p:cViewPr varScale="1">
        <p:scale>
          <a:sx n="98" d="100"/>
          <a:sy n="98" d="100"/>
        </p:scale>
        <p:origin x="648" y="84"/>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2019/8/22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extLst>
      <p:ext uri="{BB962C8B-B14F-4D97-AF65-F5344CB8AC3E}">
        <p14:creationId xmlns:p14="http://schemas.microsoft.com/office/powerpoint/2010/main" val="370165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2019/8/22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36</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9338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08827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1</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86342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2</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72228712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3</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4</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5</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782393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78435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extLst>
      <p:ext uri="{BB962C8B-B14F-4D97-AF65-F5344CB8AC3E}">
        <p14:creationId xmlns:p14="http://schemas.microsoft.com/office/powerpoint/2010/main" val="14312767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extLst>
      <p:ext uri="{BB962C8B-B14F-4D97-AF65-F5344CB8AC3E}">
        <p14:creationId xmlns:p14="http://schemas.microsoft.com/office/powerpoint/2010/main" val="17410847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67" r:id="rId5"/>
    <p:sldLayoutId id="2147483668" r:id="rId6"/>
    <p:sldLayoutId id="2147483664" r:id="rId7"/>
    <p:sldLayoutId id="2147483662" r:id="rId8"/>
    <p:sldLayoutId id="2147483651" r:id="rId9"/>
    <p:sldLayoutId id="2147483663" r:id="rId10"/>
    <p:sldLayoutId id="2147483671" r:id="rId11"/>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327454" y="2868826"/>
            <a:ext cx="4824536" cy="1785104"/>
          </a:xfrm>
          <a:prstGeom prst="rect">
            <a:avLst/>
          </a:prstGeom>
          <a:noFill/>
        </p:spPr>
        <p:txBody>
          <a:bodyPr wrap="square" rtlCol="0">
            <a:spAutoFit/>
          </a:bodyPr>
          <a:lstStyle/>
          <a:p>
            <a:r>
              <a:rPr lang="en-US" altLang="zh-CN" sz="11000" dirty="0" smtClean="0">
                <a:solidFill>
                  <a:srgbClr val="005292"/>
                </a:solidFill>
                <a:latin typeface="Impact" panose="020B0806030902050204" pitchFamily="34" charset="0"/>
                <a:ea typeface="微软雅黑" panose="020B0503020204020204" pitchFamily="34" charset="-122"/>
              </a:rPr>
              <a:t>2019</a:t>
            </a:r>
            <a:endParaRPr lang="zh-CN" altLang="en-US" sz="11000" dirty="0">
              <a:solidFill>
                <a:srgbClr val="005292"/>
              </a:solidFill>
              <a:latin typeface="Impact" panose="020B0806030902050204" pitchFamily="34" charset="0"/>
              <a:ea typeface="微软雅黑" panose="020B0503020204020204" pitchFamily="34" charset="-122"/>
            </a:endParaRPr>
          </a:p>
        </p:txBody>
      </p:sp>
      <p:sp>
        <p:nvSpPr>
          <p:cNvPr id="3" name="TextBox 2"/>
          <p:cNvSpPr txBox="1"/>
          <p:nvPr/>
        </p:nvSpPr>
        <p:spPr>
          <a:xfrm>
            <a:off x="4195340" y="4653930"/>
            <a:ext cx="7560840" cy="707886"/>
          </a:xfrm>
          <a:prstGeom prst="rect">
            <a:avLst/>
          </a:prstGeom>
          <a:noFill/>
        </p:spPr>
        <p:txBody>
          <a:bodyPr wrap="square" rtlCol="0">
            <a:spAutoFit/>
          </a:bodyPr>
          <a:lstStyle/>
          <a:p>
            <a:r>
              <a:rPr lang="zh-CN" altLang="en-US" sz="4000" b="1" dirty="0" smtClean="0">
                <a:latin typeface="微软雅黑" panose="020B0503020204020204" pitchFamily="34" charset="-122"/>
                <a:ea typeface="微软雅黑" panose="020B0503020204020204" pitchFamily="34" charset="-122"/>
              </a:rPr>
              <a:t>年终终结暨新年计划</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工作总结</a:t>
            </a:r>
            <a:endParaRPr lang="zh-CN" altLang="en-US" sz="4000" b="1" dirty="0">
              <a:latin typeface="微软雅黑" panose="020B0503020204020204" pitchFamily="34" charset="-122"/>
              <a:ea typeface="微软雅黑" panose="020B0503020204020204" pitchFamily="34" charset="-122"/>
            </a:endParaRPr>
          </a:p>
        </p:txBody>
      </p:sp>
      <p:sp>
        <p:nvSpPr>
          <p:cNvPr id="4" name="TextBox 3"/>
          <p:cNvSpPr txBox="1"/>
          <p:nvPr/>
        </p:nvSpPr>
        <p:spPr>
          <a:xfrm>
            <a:off x="6239222" y="5518026"/>
            <a:ext cx="6264696"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汇报人：</a:t>
            </a:r>
            <a:r>
              <a:rPr lang="en-US" altLang="zh-CN" sz="2000" dirty="0" smtClean="0">
                <a:latin typeface="微软雅黑" panose="020B0503020204020204" pitchFamily="34" charset="-122"/>
                <a:ea typeface="微软雅黑" panose="020B0503020204020204" pitchFamily="34" charset="-122"/>
              </a:rPr>
              <a:t>sunny</a:t>
            </a:r>
            <a:r>
              <a:rPr lang="zh-CN" altLang="en-US" sz="2000" dirty="0" smtClean="0">
                <a:latin typeface="微软雅黑" panose="020B0503020204020204" pitchFamily="34" charset="-122"/>
                <a:ea typeface="微软雅黑" panose="020B0503020204020204" pitchFamily="34" charset="-122"/>
              </a:rPr>
              <a:t>            日期：</a:t>
            </a:r>
            <a:r>
              <a:rPr lang="en-US" altLang="zh-CN" sz="2000" dirty="0" smtClean="0">
                <a:latin typeface="微软雅黑" panose="020B0503020204020204" pitchFamily="34" charset="-122"/>
                <a:ea typeface="微软雅黑" panose="020B0503020204020204" pitchFamily="34" charset="-122"/>
              </a:rPr>
              <a:t>2019.XX.XX</a:t>
            </a:r>
            <a:endParaRPr lang="zh-CN" altLang="en-US" sz="2000" dirty="0">
              <a:latin typeface="微软雅黑" panose="020B0503020204020204" pitchFamily="34" charset="-122"/>
              <a:ea typeface="微软雅黑" panose="020B0503020204020204" pitchFamily="34" charset="-122"/>
            </a:endParaRPr>
          </a:p>
        </p:txBody>
      </p:sp>
      <p:pic>
        <p:nvPicPr>
          <p:cNvPr id="1027" name="Picture 3" descr="C:\Users\Administrator\Desktop\图片1 副本.png"/>
          <p:cNvPicPr>
            <a:picLocks noChangeAspect="1" noChangeArrowheads="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9695606" y="693490"/>
            <a:ext cx="1511300" cy="633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799635"/>
      </p:ext>
    </p:extLst>
  </p:cSld>
  <p:clrMapOvr>
    <a:masterClrMapping/>
  </p:clrMapOvr>
  <mc:AlternateContent xmlns:mc="http://schemas.openxmlformats.org/markup-compatibility/2006" xmlns:p14="http://schemas.microsoft.com/office/powerpoint/2010/main">
    <mc:Choice Requires="p14">
      <p:transition spd="slow" p14:dur="4000" advTm="6000">
        <p14:vortex/>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73333"/>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2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anim calcmode="lin" valueType="num">
                                      <p:cBhvr>
                                        <p:cTn id="2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gtEl>
                                      </p:cBhvr>
                                    </p:animEffect>
                                  </p:childTnLst>
                                </p:cTn>
                              </p:par>
                            </p:childTnLst>
                          </p:cTn>
                        </p:par>
                        <p:par>
                          <p:cTn id="23" fill="hold">
                            <p:stCondLst>
                              <p:cond delay="3750"/>
                            </p:stCondLst>
                            <p:childTnLst>
                              <p:par>
                                <p:cTn id="24" presetID="22" presetClass="entr" presetSubtype="8" fill="hold" grpId="0" nodeType="after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0" name="五边形 2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2" name="矩形 3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2668002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9"/>
                                        </p:tgtEl>
                                        <p:attrNameLst>
                                          <p:attrName>ppt_y</p:attrName>
                                        </p:attrNameLst>
                                      </p:cBhvr>
                                      <p:tavLst>
                                        <p:tav tm="0">
                                          <p:val>
                                            <p:strVal val="#ppt_y"/>
                                          </p:val>
                                        </p:tav>
                                        <p:tav tm="100000">
                                          <p:val>
                                            <p:strVal val="#ppt_y"/>
                                          </p:val>
                                        </p:tav>
                                      </p:tavLst>
                                    </p:anim>
                                    <p:anim calcmode="lin" valueType="num">
                                      <p:cBhvr>
                                        <p:cTn id="1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1"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850"/>
                            </p:stCondLst>
                            <p:childTnLst>
                              <p:par>
                                <p:cTn id="40" presetID="22" presetClass="entr" presetSubtype="1"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4850"/>
                            </p:stCondLst>
                            <p:childTnLst>
                              <p:par>
                                <p:cTn id="48" presetID="22" presetClass="entr" presetSubtype="8"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5350"/>
                            </p:stCondLst>
                            <p:childTnLst>
                              <p:par>
                                <p:cTn id="52" presetID="22" presetClass="entr" presetSubtype="1"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par>
                          <p:cTn id="55" fill="hold">
                            <p:stCondLst>
                              <p:cond delay="585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6850"/>
                            </p:stCondLst>
                            <p:childTnLst>
                              <p:par>
                                <p:cTn id="64" presetID="22" presetClass="entr" presetSubtype="1"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par>
                          <p:cTn id="67" fill="hold">
                            <p:stCondLst>
                              <p:cond delay="73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par>
                          <p:cTn id="71" fill="hold">
                            <p:stCondLst>
                              <p:cond delay="7850"/>
                            </p:stCondLst>
                            <p:childTnLst>
                              <p:par>
                                <p:cTn id="72" presetID="2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70BDD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70BDD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0" name="五边形 3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3" name="矩形 42"/>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64000">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14:bounceEnd="64000">
                                          <p:cBhvr additive="base">
                                            <p:cTn id="30"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31" dur="10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64000">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14:bounceEnd="64000">
                                          <p:cBhvr additive="base">
                                            <p:cTn id="34"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35" dur="1000" fill="hold"/>
                                            <p:tgtEl>
                                              <p:spTgt spid="20"/>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64000">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14:bounceEnd="64000">
                                          <p:cBhvr additive="base">
                                            <p:cTn id="38"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39" dur="1000" fill="hold"/>
                                            <p:tgtEl>
                                              <p:spTgt spid="2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64000">
                                      <p:stCondLst>
                                        <p:cond delay="600"/>
                                      </p:stCondLst>
                                      <p:childTnLst>
                                        <p:set>
                                          <p:cBhvr>
                                            <p:cTn id="41" dur="1" fill="hold">
                                              <p:stCondLst>
                                                <p:cond delay="0"/>
                                              </p:stCondLst>
                                            </p:cTn>
                                            <p:tgtEl>
                                              <p:spTgt spid="21"/>
                                            </p:tgtEl>
                                            <p:attrNameLst>
                                              <p:attrName>style.visibility</p:attrName>
                                            </p:attrNameLst>
                                          </p:cBhvr>
                                          <p:to>
                                            <p:strVal val="visible"/>
                                          </p:to>
                                        </p:set>
                                        <p:anim calcmode="lin" valueType="num" p14:bounceEnd="64000">
                                          <p:cBhvr additive="base">
                                            <p:cTn id="42"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14:presetBounceEnd="64000">
                                      <p:stCondLst>
                                        <p:cond delay="800"/>
                                      </p:stCondLst>
                                      <p:childTnLst>
                                        <p:set>
                                          <p:cBhvr>
                                            <p:cTn id="45" dur="1" fill="hold">
                                              <p:stCondLst>
                                                <p:cond delay="0"/>
                                              </p:stCondLst>
                                            </p:cTn>
                                            <p:tgtEl>
                                              <p:spTgt spid="22"/>
                                            </p:tgtEl>
                                            <p:attrNameLst>
                                              <p:attrName>style.visibility</p:attrName>
                                            </p:attrNameLst>
                                          </p:cBhvr>
                                          <p:to>
                                            <p:strVal val="visible"/>
                                          </p:to>
                                        </p:set>
                                        <p:anim calcmode="lin" valueType="num" p14:bounceEnd="64000">
                                          <p:cBhvr additive="base">
                                            <p:cTn id="46"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47" dur="1000" fill="hold"/>
                                            <p:tgtEl>
                                              <p:spTgt spid="22"/>
                                            </p:tgtEl>
                                            <p:attrNameLst>
                                              <p:attrName>ppt_y</p:attrName>
                                            </p:attrNameLst>
                                          </p:cBhvr>
                                          <p:tavLst>
                                            <p:tav tm="0">
                                              <p:val>
                                                <p:strVal val="0-#ppt_h/2"/>
                                              </p:val>
                                            </p:tav>
                                            <p:tav tm="100000">
                                              <p:val>
                                                <p:strVal val="#ppt_y"/>
                                              </p:val>
                                            </p:tav>
                                          </p:tavLst>
                                        </p:anim>
                                      </p:childTnLst>
                                    </p:cTn>
                                  </p:par>
                                </p:childTnLst>
                              </p:cTn>
                            </p:par>
                            <p:par>
                              <p:cTn id="48" fill="hold">
                                <p:stCondLst>
                                  <p:cond delay="415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22" presetClass="entr" presetSubtype="8"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par>
                              <p:cTn id="64" fill="hold">
                                <p:stCondLst>
                                  <p:cond delay="4650"/>
                                </p:stCondLst>
                                <p:childTnLst>
                                  <p:par>
                                    <p:cTn id="65" presetID="17" presetClass="entr" presetSubtype="1" fill="hold" grpId="0" nodeType="afterEffect">
                                      <p:stCondLst>
                                        <p:cond delay="0"/>
                                      </p:stCondLst>
                                      <p:iterate type="lt">
                                        <p:tmPct val="4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250" fill="hold"/>
                                            <p:tgtEl>
                                              <p:spTgt spid="39"/>
                                            </p:tgtEl>
                                            <p:attrNameLst>
                                              <p:attrName>ppt_x</p:attrName>
                                            </p:attrNameLst>
                                          </p:cBhvr>
                                          <p:tavLst>
                                            <p:tav tm="0">
                                              <p:val>
                                                <p:strVal val="#ppt_x"/>
                                              </p:val>
                                            </p:tav>
                                            <p:tav tm="100000">
                                              <p:val>
                                                <p:strVal val="#ppt_x"/>
                                              </p:val>
                                            </p:tav>
                                          </p:tavLst>
                                        </p:anim>
                                        <p:anim calcmode="lin" valueType="num">
                                          <p:cBhvr>
                                            <p:cTn id="68" dur="250" fill="hold"/>
                                            <p:tgtEl>
                                              <p:spTgt spid="39"/>
                                            </p:tgtEl>
                                            <p:attrNameLst>
                                              <p:attrName>ppt_y</p:attrName>
                                            </p:attrNameLst>
                                          </p:cBhvr>
                                          <p:tavLst>
                                            <p:tav tm="0">
                                              <p:val>
                                                <p:strVal val="#ppt_y-#ppt_h/2"/>
                                              </p:val>
                                            </p:tav>
                                            <p:tav tm="100000">
                                              <p:val>
                                                <p:strVal val="#ppt_y"/>
                                              </p:val>
                                            </p:tav>
                                          </p:tavLst>
                                        </p:anim>
                                        <p:anim calcmode="lin" valueType="num">
                                          <p:cBhvr>
                                            <p:cTn id="69" dur="250" fill="hold"/>
                                            <p:tgtEl>
                                              <p:spTgt spid="39"/>
                                            </p:tgtEl>
                                            <p:attrNameLst>
                                              <p:attrName>ppt_w</p:attrName>
                                            </p:attrNameLst>
                                          </p:cBhvr>
                                          <p:tavLst>
                                            <p:tav tm="0">
                                              <p:val>
                                                <p:strVal val="#ppt_w"/>
                                              </p:val>
                                            </p:tav>
                                            <p:tav tm="100000">
                                              <p:val>
                                                <p:strVal val="#ppt_w"/>
                                              </p:val>
                                            </p:tav>
                                          </p:tavLst>
                                        </p:anim>
                                        <p:anim calcmode="lin" valueType="num">
                                          <p:cBhvr>
                                            <p:cTn id="70" dur="250" fill="hold"/>
                                            <p:tgtEl>
                                              <p:spTgt spid="39"/>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200"/>
                                      </p:stCondLst>
                                      <p:iterate type="lt">
                                        <p:tmPct val="40000"/>
                                      </p:iterate>
                                      <p:childTnLst>
                                        <p:set>
                                          <p:cBhvr>
                                            <p:cTn id="72" dur="1" fill="hold">
                                              <p:stCondLst>
                                                <p:cond delay="0"/>
                                              </p:stCondLst>
                                            </p:cTn>
                                            <p:tgtEl>
                                              <p:spTgt spid="37"/>
                                            </p:tgtEl>
                                            <p:attrNameLst>
                                              <p:attrName>style.visibility</p:attrName>
                                            </p:attrNameLst>
                                          </p:cBhvr>
                                          <p:to>
                                            <p:strVal val="visible"/>
                                          </p:to>
                                        </p:set>
                                        <p:anim calcmode="lin" valueType="num">
                                          <p:cBhvr>
                                            <p:cTn id="73" dur="250" fill="hold"/>
                                            <p:tgtEl>
                                              <p:spTgt spid="37"/>
                                            </p:tgtEl>
                                            <p:attrNameLst>
                                              <p:attrName>ppt_x</p:attrName>
                                            </p:attrNameLst>
                                          </p:cBhvr>
                                          <p:tavLst>
                                            <p:tav tm="0">
                                              <p:val>
                                                <p:strVal val="#ppt_x"/>
                                              </p:val>
                                            </p:tav>
                                            <p:tav tm="100000">
                                              <p:val>
                                                <p:strVal val="#ppt_x"/>
                                              </p:val>
                                            </p:tav>
                                          </p:tavLst>
                                        </p:anim>
                                        <p:anim calcmode="lin" valueType="num">
                                          <p:cBhvr>
                                            <p:cTn id="74" dur="250" fill="hold"/>
                                            <p:tgtEl>
                                              <p:spTgt spid="37"/>
                                            </p:tgtEl>
                                            <p:attrNameLst>
                                              <p:attrName>ppt_y</p:attrName>
                                            </p:attrNameLst>
                                          </p:cBhvr>
                                          <p:tavLst>
                                            <p:tav tm="0">
                                              <p:val>
                                                <p:strVal val="#ppt_y-#ppt_h/2"/>
                                              </p:val>
                                            </p:tav>
                                            <p:tav tm="100000">
                                              <p:val>
                                                <p:strVal val="#ppt_y"/>
                                              </p:val>
                                            </p:tav>
                                          </p:tavLst>
                                        </p:anim>
                                        <p:anim calcmode="lin" valueType="num">
                                          <p:cBhvr>
                                            <p:cTn id="75" dur="250" fill="hold"/>
                                            <p:tgtEl>
                                              <p:spTgt spid="37"/>
                                            </p:tgtEl>
                                            <p:attrNameLst>
                                              <p:attrName>ppt_w</p:attrName>
                                            </p:attrNameLst>
                                          </p:cBhvr>
                                          <p:tavLst>
                                            <p:tav tm="0">
                                              <p:val>
                                                <p:strVal val="#ppt_w"/>
                                              </p:val>
                                            </p:tav>
                                            <p:tav tm="100000">
                                              <p:val>
                                                <p:strVal val="#ppt_w"/>
                                              </p:val>
                                            </p:tav>
                                          </p:tavLst>
                                        </p:anim>
                                        <p:anim calcmode="lin" valueType="num">
                                          <p:cBhvr>
                                            <p:cTn id="76" dur="250" fill="hold"/>
                                            <p:tgtEl>
                                              <p:spTgt spid="37"/>
                                            </p:tgtEl>
                                            <p:attrNameLst>
                                              <p:attrName>ppt_h</p:attrName>
                                            </p:attrNameLst>
                                          </p:cBhvr>
                                          <p:tavLst>
                                            <p:tav tm="0">
                                              <p:val>
                                                <p:fltVal val="0"/>
                                              </p:val>
                                            </p:tav>
                                            <p:tav tm="100000">
                                              <p:val>
                                                <p:strVal val="#ppt_h"/>
                                              </p:val>
                                            </p:tav>
                                          </p:tavLst>
                                        </p:anim>
                                      </p:childTnLst>
                                    </p:cTn>
                                  </p:par>
                                  <p:par>
                                    <p:cTn id="77" presetID="17" presetClass="entr" presetSubtype="1" fill="hold" grpId="0" nodeType="withEffect">
                                      <p:stCondLst>
                                        <p:cond delay="400"/>
                                      </p:stCondLst>
                                      <p:iterate type="lt">
                                        <p:tmPct val="40000"/>
                                      </p:iterate>
                                      <p:childTnLst>
                                        <p:set>
                                          <p:cBhvr>
                                            <p:cTn id="78" dur="1" fill="hold">
                                              <p:stCondLst>
                                                <p:cond delay="0"/>
                                              </p:stCondLst>
                                            </p:cTn>
                                            <p:tgtEl>
                                              <p:spTgt spid="35"/>
                                            </p:tgtEl>
                                            <p:attrNameLst>
                                              <p:attrName>style.visibility</p:attrName>
                                            </p:attrNameLst>
                                          </p:cBhvr>
                                          <p:to>
                                            <p:strVal val="visible"/>
                                          </p:to>
                                        </p:set>
                                        <p:anim calcmode="lin" valueType="num">
                                          <p:cBhvr>
                                            <p:cTn id="79" dur="250" fill="hold"/>
                                            <p:tgtEl>
                                              <p:spTgt spid="35"/>
                                            </p:tgtEl>
                                            <p:attrNameLst>
                                              <p:attrName>ppt_x</p:attrName>
                                            </p:attrNameLst>
                                          </p:cBhvr>
                                          <p:tavLst>
                                            <p:tav tm="0">
                                              <p:val>
                                                <p:strVal val="#ppt_x"/>
                                              </p:val>
                                            </p:tav>
                                            <p:tav tm="100000">
                                              <p:val>
                                                <p:strVal val="#ppt_x"/>
                                              </p:val>
                                            </p:tav>
                                          </p:tavLst>
                                        </p:anim>
                                        <p:anim calcmode="lin" valueType="num">
                                          <p:cBhvr>
                                            <p:cTn id="80" dur="250" fill="hold"/>
                                            <p:tgtEl>
                                              <p:spTgt spid="35"/>
                                            </p:tgtEl>
                                            <p:attrNameLst>
                                              <p:attrName>ppt_y</p:attrName>
                                            </p:attrNameLst>
                                          </p:cBhvr>
                                          <p:tavLst>
                                            <p:tav tm="0">
                                              <p:val>
                                                <p:strVal val="#ppt_y-#ppt_h/2"/>
                                              </p:val>
                                            </p:tav>
                                            <p:tav tm="100000">
                                              <p:val>
                                                <p:strVal val="#ppt_y"/>
                                              </p:val>
                                            </p:tav>
                                          </p:tavLst>
                                        </p:anim>
                                        <p:anim calcmode="lin" valueType="num">
                                          <p:cBhvr>
                                            <p:cTn id="81" dur="250" fill="hold"/>
                                            <p:tgtEl>
                                              <p:spTgt spid="35"/>
                                            </p:tgtEl>
                                            <p:attrNameLst>
                                              <p:attrName>ppt_w</p:attrName>
                                            </p:attrNameLst>
                                          </p:cBhvr>
                                          <p:tavLst>
                                            <p:tav tm="0">
                                              <p:val>
                                                <p:strVal val="#ppt_w"/>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childTnLst>
                                    </p:cTn>
                                  </p:par>
                                  <p:par>
                                    <p:cTn id="83" presetID="17" presetClass="entr" presetSubtype="1" fill="hold" grpId="0" nodeType="withEffect">
                                      <p:stCondLst>
                                        <p:cond delay="600"/>
                                      </p:stCondLst>
                                      <p:iterate type="lt">
                                        <p:tmPct val="40000"/>
                                      </p:iterate>
                                      <p:childTnLst>
                                        <p:set>
                                          <p:cBhvr>
                                            <p:cTn id="84" dur="1" fill="hold">
                                              <p:stCondLst>
                                                <p:cond delay="0"/>
                                              </p:stCondLst>
                                            </p:cTn>
                                            <p:tgtEl>
                                              <p:spTgt spid="33"/>
                                            </p:tgtEl>
                                            <p:attrNameLst>
                                              <p:attrName>style.visibility</p:attrName>
                                            </p:attrNameLst>
                                          </p:cBhvr>
                                          <p:to>
                                            <p:strVal val="visible"/>
                                          </p:to>
                                        </p:set>
                                        <p:anim calcmode="lin" valueType="num">
                                          <p:cBhvr>
                                            <p:cTn id="85" dur="250" fill="hold"/>
                                            <p:tgtEl>
                                              <p:spTgt spid="33"/>
                                            </p:tgtEl>
                                            <p:attrNameLst>
                                              <p:attrName>ppt_x</p:attrName>
                                            </p:attrNameLst>
                                          </p:cBhvr>
                                          <p:tavLst>
                                            <p:tav tm="0">
                                              <p:val>
                                                <p:strVal val="#ppt_x"/>
                                              </p:val>
                                            </p:tav>
                                            <p:tav tm="100000">
                                              <p:val>
                                                <p:strVal val="#ppt_x"/>
                                              </p:val>
                                            </p:tav>
                                          </p:tavLst>
                                        </p:anim>
                                        <p:anim calcmode="lin" valueType="num">
                                          <p:cBhvr>
                                            <p:cTn id="86" dur="250" fill="hold"/>
                                            <p:tgtEl>
                                              <p:spTgt spid="33"/>
                                            </p:tgtEl>
                                            <p:attrNameLst>
                                              <p:attrName>ppt_y</p:attrName>
                                            </p:attrNameLst>
                                          </p:cBhvr>
                                          <p:tavLst>
                                            <p:tav tm="0">
                                              <p:val>
                                                <p:strVal val="#ppt_y-#ppt_h/2"/>
                                              </p:val>
                                            </p:tav>
                                            <p:tav tm="100000">
                                              <p:val>
                                                <p:strVal val="#ppt_y"/>
                                              </p:val>
                                            </p:tav>
                                          </p:tavLst>
                                        </p:anim>
                                        <p:anim calcmode="lin" valueType="num">
                                          <p:cBhvr>
                                            <p:cTn id="87" dur="250" fill="hold"/>
                                            <p:tgtEl>
                                              <p:spTgt spid="33"/>
                                            </p:tgtEl>
                                            <p:attrNameLst>
                                              <p:attrName>ppt_w</p:attrName>
                                            </p:attrNameLst>
                                          </p:cBhvr>
                                          <p:tavLst>
                                            <p:tav tm="0">
                                              <p:val>
                                                <p:strVal val="#ppt_w"/>
                                              </p:val>
                                            </p:tav>
                                            <p:tav tm="100000">
                                              <p:val>
                                                <p:strVal val="#ppt_w"/>
                                              </p:val>
                                            </p:tav>
                                          </p:tavLst>
                                        </p:anim>
                                        <p:anim calcmode="lin" valueType="num">
                                          <p:cBhvr>
                                            <p:cTn id="88" dur="250" fill="hold"/>
                                            <p:tgtEl>
                                              <p:spTgt spid="33"/>
                                            </p:tgtEl>
                                            <p:attrNameLst>
                                              <p:attrName>ppt_h</p:attrName>
                                            </p:attrNameLst>
                                          </p:cBhvr>
                                          <p:tavLst>
                                            <p:tav tm="0">
                                              <p:val>
                                                <p:fltVal val="0"/>
                                              </p:val>
                                            </p:tav>
                                            <p:tav tm="100000">
                                              <p:val>
                                                <p:strVal val="#ppt_h"/>
                                              </p:val>
                                            </p:tav>
                                          </p:tavLst>
                                        </p:anim>
                                      </p:childTnLst>
                                    </p:cTn>
                                  </p:par>
                                  <p:par>
                                    <p:cTn id="89" presetID="17" presetClass="entr" presetSubtype="1" fill="hold" grpId="0" nodeType="withEffect">
                                      <p:stCondLst>
                                        <p:cond delay="800"/>
                                      </p:stCondLst>
                                      <p:iterate type="lt">
                                        <p:tmPct val="40000"/>
                                      </p:iterate>
                                      <p:childTnLst>
                                        <p:set>
                                          <p:cBhvr>
                                            <p:cTn id="90" dur="1" fill="hold">
                                              <p:stCondLst>
                                                <p:cond delay="0"/>
                                              </p:stCondLst>
                                            </p:cTn>
                                            <p:tgtEl>
                                              <p:spTgt spid="31"/>
                                            </p:tgtEl>
                                            <p:attrNameLst>
                                              <p:attrName>style.visibility</p:attrName>
                                            </p:attrNameLst>
                                          </p:cBhvr>
                                          <p:to>
                                            <p:strVal val="visible"/>
                                          </p:to>
                                        </p:set>
                                        <p:anim calcmode="lin" valueType="num">
                                          <p:cBhvr>
                                            <p:cTn id="91" dur="250" fill="hold"/>
                                            <p:tgtEl>
                                              <p:spTgt spid="31"/>
                                            </p:tgtEl>
                                            <p:attrNameLst>
                                              <p:attrName>ppt_x</p:attrName>
                                            </p:attrNameLst>
                                          </p:cBhvr>
                                          <p:tavLst>
                                            <p:tav tm="0">
                                              <p:val>
                                                <p:strVal val="#ppt_x"/>
                                              </p:val>
                                            </p:tav>
                                            <p:tav tm="100000">
                                              <p:val>
                                                <p:strVal val="#ppt_x"/>
                                              </p:val>
                                            </p:tav>
                                          </p:tavLst>
                                        </p:anim>
                                        <p:anim calcmode="lin" valueType="num">
                                          <p:cBhvr>
                                            <p:cTn id="92" dur="250" fill="hold"/>
                                            <p:tgtEl>
                                              <p:spTgt spid="31"/>
                                            </p:tgtEl>
                                            <p:attrNameLst>
                                              <p:attrName>ppt_y</p:attrName>
                                            </p:attrNameLst>
                                          </p:cBhvr>
                                          <p:tavLst>
                                            <p:tav tm="0">
                                              <p:val>
                                                <p:strVal val="#ppt_y-#ppt_h/2"/>
                                              </p:val>
                                            </p:tav>
                                            <p:tav tm="100000">
                                              <p:val>
                                                <p:strVal val="#ppt_y"/>
                                              </p:val>
                                            </p:tav>
                                          </p:tavLst>
                                        </p:anim>
                                        <p:anim calcmode="lin" valueType="num">
                                          <p:cBhvr>
                                            <p:cTn id="93" dur="250" fill="hold"/>
                                            <p:tgtEl>
                                              <p:spTgt spid="31"/>
                                            </p:tgtEl>
                                            <p:attrNameLst>
                                              <p:attrName>ppt_w</p:attrName>
                                            </p:attrNameLst>
                                          </p:cBhvr>
                                          <p:tavLst>
                                            <p:tav tm="0">
                                              <p:val>
                                                <p:strVal val="#ppt_w"/>
                                              </p:val>
                                            </p:tav>
                                            <p:tav tm="100000">
                                              <p:val>
                                                <p:strVal val="#ppt_w"/>
                                              </p:val>
                                            </p:tav>
                                          </p:tavLst>
                                        </p:anim>
                                        <p:anim calcmode="lin" valueType="num">
                                          <p:cBhvr>
                                            <p:cTn id="94" dur="250" fill="hold"/>
                                            <p:tgtEl>
                                              <p:spTgt spid="31"/>
                                            </p:tgtEl>
                                            <p:attrNameLst>
                                              <p:attrName>ppt_h</p:attrName>
                                            </p:attrNameLst>
                                          </p:cBhvr>
                                          <p:tavLst>
                                            <p:tav tm="0">
                                              <p:val>
                                                <p:fltVal val="0"/>
                                              </p:val>
                                            </p:tav>
                                            <p:tav tm="100000">
                                              <p:val>
                                                <p:strVal val="#ppt_h"/>
                                              </p:val>
                                            </p:tav>
                                          </p:tavLst>
                                        </p:anim>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par>
                                    <p:cTn id="99" presetID="22" presetClass="entr" presetSubtype="8" fill="hold" grpId="0" nodeType="withEffect">
                                      <p:stCondLst>
                                        <p:cond delay="20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500"/>
                                            <p:tgtEl>
                                              <p:spTgt spid="36"/>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500"/>
                                            <p:tgtEl>
                                              <p:spTgt spid="34"/>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P spid="40"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1000" fill="hold"/>
                                            <p:tgtEl>
                                              <p:spTgt spid="24"/>
                                            </p:tgtEl>
                                            <p:attrNameLst>
                                              <p:attrName>ppt_x</p:attrName>
                                            </p:attrNameLst>
                                          </p:cBhvr>
                                          <p:tavLst>
                                            <p:tav tm="0">
                                              <p:val>
                                                <p:strVal val="#ppt_x"/>
                                              </p:val>
                                            </p:tav>
                                            <p:tav tm="100000">
                                              <p:val>
                                                <p:strVal val="#ppt_x"/>
                                              </p:val>
                                            </p:tav>
                                          </p:tavLst>
                                        </p:anim>
                                        <p:anim calcmode="lin" valueType="num">
                                          <p:cBhvr additive="base">
                                            <p:cTn id="31" dur="10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1000" fill="hold"/>
                                            <p:tgtEl>
                                              <p:spTgt spid="20"/>
                                            </p:tgtEl>
                                            <p:attrNameLst>
                                              <p:attrName>ppt_x</p:attrName>
                                            </p:attrNameLst>
                                          </p:cBhvr>
                                          <p:tavLst>
                                            <p:tav tm="0">
                                              <p:val>
                                                <p:strVal val="#ppt_x"/>
                                              </p:val>
                                            </p:tav>
                                            <p:tav tm="100000">
                                              <p:val>
                                                <p:strVal val="#ppt_x"/>
                                              </p:val>
                                            </p:tav>
                                          </p:tavLst>
                                        </p:anim>
                                        <p:anim calcmode="lin" valueType="num">
                                          <p:cBhvr additive="base">
                                            <p:cTn id="35" dur="1000" fill="hold"/>
                                            <p:tgtEl>
                                              <p:spTgt spid="20"/>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000" fill="hold"/>
                                            <p:tgtEl>
                                              <p:spTgt spid="23"/>
                                            </p:tgtEl>
                                            <p:attrNameLst>
                                              <p:attrName>ppt_x</p:attrName>
                                            </p:attrNameLst>
                                          </p:cBhvr>
                                          <p:tavLst>
                                            <p:tav tm="0">
                                              <p:val>
                                                <p:strVal val="#ppt_x"/>
                                              </p:val>
                                            </p:tav>
                                            <p:tav tm="100000">
                                              <p:val>
                                                <p:strVal val="#ppt_x"/>
                                              </p:val>
                                            </p:tav>
                                          </p:tavLst>
                                        </p:anim>
                                        <p:anim calcmode="lin" valueType="num">
                                          <p:cBhvr additive="base">
                                            <p:cTn id="39" dur="1000" fill="hold"/>
                                            <p:tgtEl>
                                              <p:spTgt spid="2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6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1000" fill="hold"/>
                                            <p:tgtEl>
                                              <p:spTgt spid="21"/>
                                            </p:tgtEl>
                                            <p:attrNameLst>
                                              <p:attrName>ppt_x</p:attrName>
                                            </p:attrNameLst>
                                          </p:cBhvr>
                                          <p:tavLst>
                                            <p:tav tm="0">
                                              <p:val>
                                                <p:strVal val="#ppt_x"/>
                                              </p:val>
                                            </p:tav>
                                            <p:tav tm="100000">
                                              <p:val>
                                                <p:strVal val="#ppt_x"/>
                                              </p:val>
                                            </p:tav>
                                          </p:tavLst>
                                        </p:anim>
                                        <p:anim calcmode="lin" valueType="num">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80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1000" fill="hold"/>
                                            <p:tgtEl>
                                              <p:spTgt spid="22"/>
                                            </p:tgtEl>
                                            <p:attrNameLst>
                                              <p:attrName>ppt_x</p:attrName>
                                            </p:attrNameLst>
                                          </p:cBhvr>
                                          <p:tavLst>
                                            <p:tav tm="0">
                                              <p:val>
                                                <p:strVal val="#ppt_x"/>
                                              </p:val>
                                            </p:tav>
                                            <p:tav tm="100000">
                                              <p:val>
                                                <p:strVal val="#ppt_x"/>
                                              </p:val>
                                            </p:tav>
                                          </p:tavLst>
                                        </p:anim>
                                        <p:anim calcmode="lin" valueType="num">
                                          <p:cBhvr additive="base">
                                            <p:cTn id="47" dur="1000" fill="hold"/>
                                            <p:tgtEl>
                                              <p:spTgt spid="22"/>
                                            </p:tgtEl>
                                            <p:attrNameLst>
                                              <p:attrName>ppt_y</p:attrName>
                                            </p:attrNameLst>
                                          </p:cBhvr>
                                          <p:tavLst>
                                            <p:tav tm="0">
                                              <p:val>
                                                <p:strVal val="0-#ppt_h/2"/>
                                              </p:val>
                                            </p:tav>
                                            <p:tav tm="100000">
                                              <p:val>
                                                <p:strVal val="#ppt_y"/>
                                              </p:val>
                                            </p:tav>
                                          </p:tavLst>
                                        </p:anim>
                                      </p:childTnLst>
                                    </p:cTn>
                                  </p:par>
                                </p:childTnLst>
                              </p:cTn>
                            </p:par>
                            <p:par>
                              <p:cTn id="48" fill="hold">
                                <p:stCondLst>
                                  <p:cond delay="415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22" presetClass="entr" presetSubtype="8"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par>
                              <p:cTn id="64" fill="hold">
                                <p:stCondLst>
                                  <p:cond delay="4650"/>
                                </p:stCondLst>
                                <p:childTnLst>
                                  <p:par>
                                    <p:cTn id="65" presetID="17" presetClass="entr" presetSubtype="1" fill="hold" grpId="0" nodeType="afterEffect">
                                      <p:stCondLst>
                                        <p:cond delay="0"/>
                                      </p:stCondLst>
                                      <p:iterate type="lt">
                                        <p:tmPct val="4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250" fill="hold"/>
                                            <p:tgtEl>
                                              <p:spTgt spid="39"/>
                                            </p:tgtEl>
                                            <p:attrNameLst>
                                              <p:attrName>ppt_x</p:attrName>
                                            </p:attrNameLst>
                                          </p:cBhvr>
                                          <p:tavLst>
                                            <p:tav tm="0">
                                              <p:val>
                                                <p:strVal val="#ppt_x"/>
                                              </p:val>
                                            </p:tav>
                                            <p:tav tm="100000">
                                              <p:val>
                                                <p:strVal val="#ppt_x"/>
                                              </p:val>
                                            </p:tav>
                                          </p:tavLst>
                                        </p:anim>
                                        <p:anim calcmode="lin" valueType="num">
                                          <p:cBhvr>
                                            <p:cTn id="68" dur="250" fill="hold"/>
                                            <p:tgtEl>
                                              <p:spTgt spid="39"/>
                                            </p:tgtEl>
                                            <p:attrNameLst>
                                              <p:attrName>ppt_y</p:attrName>
                                            </p:attrNameLst>
                                          </p:cBhvr>
                                          <p:tavLst>
                                            <p:tav tm="0">
                                              <p:val>
                                                <p:strVal val="#ppt_y-#ppt_h/2"/>
                                              </p:val>
                                            </p:tav>
                                            <p:tav tm="100000">
                                              <p:val>
                                                <p:strVal val="#ppt_y"/>
                                              </p:val>
                                            </p:tav>
                                          </p:tavLst>
                                        </p:anim>
                                        <p:anim calcmode="lin" valueType="num">
                                          <p:cBhvr>
                                            <p:cTn id="69" dur="250" fill="hold"/>
                                            <p:tgtEl>
                                              <p:spTgt spid="39"/>
                                            </p:tgtEl>
                                            <p:attrNameLst>
                                              <p:attrName>ppt_w</p:attrName>
                                            </p:attrNameLst>
                                          </p:cBhvr>
                                          <p:tavLst>
                                            <p:tav tm="0">
                                              <p:val>
                                                <p:strVal val="#ppt_w"/>
                                              </p:val>
                                            </p:tav>
                                            <p:tav tm="100000">
                                              <p:val>
                                                <p:strVal val="#ppt_w"/>
                                              </p:val>
                                            </p:tav>
                                          </p:tavLst>
                                        </p:anim>
                                        <p:anim calcmode="lin" valueType="num">
                                          <p:cBhvr>
                                            <p:cTn id="70" dur="250" fill="hold"/>
                                            <p:tgtEl>
                                              <p:spTgt spid="39"/>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200"/>
                                      </p:stCondLst>
                                      <p:iterate type="lt">
                                        <p:tmPct val="40000"/>
                                      </p:iterate>
                                      <p:childTnLst>
                                        <p:set>
                                          <p:cBhvr>
                                            <p:cTn id="72" dur="1" fill="hold">
                                              <p:stCondLst>
                                                <p:cond delay="0"/>
                                              </p:stCondLst>
                                            </p:cTn>
                                            <p:tgtEl>
                                              <p:spTgt spid="37"/>
                                            </p:tgtEl>
                                            <p:attrNameLst>
                                              <p:attrName>style.visibility</p:attrName>
                                            </p:attrNameLst>
                                          </p:cBhvr>
                                          <p:to>
                                            <p:strVal val="visible"/>
                                          </p:to>
                                        </p:set>
                                        <p:anim calcmode="lin" valueType="num">
                                          <p:cBhvr>
                                            <p:cTn id="73" dur="250" fill="hold"/>
                                            <p:tgtEl>
                                              <p:spTgt spid="37"/>
                                            </p:tgtEl>
                                            <p:attrNameLst>
                                              <p:attrName>ppt_x</p:attrName>
                                            </p:attrNameLst>
                                          </p:cBhvr>
                                          <p:tavLst>
                                            <p:tav tm="0">
                                              <p:val>
                                                <p:strVal val="#ppt_x"/>
                                              </p:val>
                                            </p:tav>
                                            <p:tav tm="100000">
                                              <p:val>
                                                <p:strVal val="#ppt_x"/>
                                              </p:val>
                                            </p:tav>
                                          </p:tavLst>
                                        </p:anim>
                                        <p:anim calcmode="lin" valueType="num">
                                          <p:cBhvr>
                                            <p:cTn id="74" dur="250" fill="hold"/>
                                            <p:tgtEl>
                                              <p:spTgt spid="37"/>
                                            </p:tgtEl>
                                            <p:attrNameLst>
                                              <p:attrName>ppt_y</p:attrName>
                                            </p:attrNameLst>
                                          </p:cBhvr>
                                          <p:tavLst>
                                            <p:tav tm="0">
                                              <p:val>
                                                <p:strVal val="#ppt_y-#ppt_h/2"/>
                                              </p:val>
                                            </p:tav>
                                            <p:tav tm="100000">
                                              <p:val>
                                                <p:strVal val="#ppt_y"/>
                                              </p:val>
                                            </p:tav>
                                          </p:tavLst>
                                        </p:anim>
                                        <p:anim calcmode="lin" valueType="num">
                                          <p:cBhvr>
                                            <p:cTn id="75" dur="250" fill="hold"/>
                                            <p:tgtEl>
                                              <p:spTgt spid="37"/>
                                            </p:tgtEl>
                                            <p:attrNameLst>
                                              <p:attrName>ppt_w</p:attrName>
                                            </p:attrNameLst>
                                          </p:cBhvr>
                                          <p:tavLst>
                                            <p:tav tm="0">
                                              <p:val>
                                                <p:strVal val="#ppt_w"/>
                                              </p:val>
                                            </p:tav>
                                            <p:tav tm="100000">
                                              <p:val>
                                                <p:strVal val="#ppt_w"/>
                                              </p:val>
                                            </p:tav>
                                          </p:tavLst>
                                        </p:anim>
                                        <p:anim calcmode="lin" valueType="num">
                                          <p:cBhvr>
                                            <p:cTn id="76" dur="250" fill="hold"/>
                                            <p:tgtEl>
                                              <p:spTgt spid="37"/>
                                            </p:tgtEl>
                                            <p:attrNameLst>
                                              <p:attrName>ppt_h</p:attrName>
                                            </p:attrNameLst>
                                          </p:cBhvr>
                                          <p:tavLst>
                                            <p:tav tm="0">
                                              <p:val>
                                                <p:fltVal val="0"/>
                                              </p:val>
                                            </p:tav>
                                            <p:tav tm="100000">
                                              <p:val>
                                                <p:strVal val="#ppt_h"/>
                                              </p:val>
                                            </p:tav>
                                          </p:tavLst>
                                        </p:anim>
                                      </p:childTnLst>
                                    </p:cTn>
                                  </p:par>
                                  <p:par>
                                    <p:cTn id="77" presetID="17" presetClass="entr" presetSubtype="1" fill="hold" grpId="0" nodeType="withEffect">
                                      <p:stCondLst>
                                        <p:cond delay="400"/>
                                      </p:stCondLst>
                                      <p:iterate type="lt">
                                        <p:tmPct val="40000"/>
                                      </p:iterate>
                                      <p:childTnLst>
                                        <p:set>
                                          <p:cBhvr>
                                            <p:cTn id="78" dur="1" fill="hold">
                                              <p:stCondLst>
                                                <p:cond delay="0"/>
                                              </p:stCondLst>
                                            </p:cTn>
                                            <p:tgtEl>
                                              <p:spTgt spid="35"/>
                                            </p:tgtEl>
                                            <p:attrNameLst>
                                              <p:attrName>style.visibility</p:attrName>
                                            </p:attrNameLst>
                                          </p:cBhvr>
                                          <p:to>
                                            <p:strVal val="visible"/>
                                          </p:to>
                                        </p:set>
                                        <p:anim calcmode="lin" valueType="num">
                                          <p:cBhvr>
                                            <p:cTn id="79" dur="250" fill="hold"/>
                                            <p:tgtEl>
                                              <p:spTgt spid="35"/>
                                            </p:tgtEl>
                                            <p:attrNameLst>
                                              <p:attrName>ppt_x</p:attrName>
                                            </p:attrNameLst>
                                          </p:cBhvr>
                                          <p:tavLst>
                                            <p:tav tm="0">
                                              <p:val>
                                                <p:strVal val="#ppt_x"/>
                                              </p:val>
                                            </p:tav>
                                            <p:tav tm="100000">
                                              <p:val>
                                                <p:strVal val="#ppt_x"/>
                                              </p:val>
                                            </p:tav>
                                          </p:tavLst>
                                        </p:anim>
                                        <p:anim calcmode="lin" valueType="num">
                                          <p:cBhvr>
                                            <p:cTn id="80" dur="250" fill="hold"/>
                                            <p:tgtEl>
                                              <p:spTgt spid="35"/>
                                            </p:tgtEl>
                                            <p:attrNameLst>
                                              <p:attrName>ppt_y</p:attrName>
                                            </p:attrNameLst>
                                          </p:cBhvr>
                                          <p:tavLst>
                                            <p:tav tm="0">
                                              <p:val>
                                                <p:strVal val="#ppt_y-#ppt_h/2"/>
                                              </p:val>
                                            </p:tav>
                                            <p:tav tm="100000">
                                              <p:val>
                                                <p:strVal val="#ppt_y"/>
                                              </p:val>
                                            </p:tav>
                                          </p:tavLst>
                                        </p:anim>
                                        <p:anim calcmode="lin" valueType="num">
                                          <p:cBhvr>
                                            <p:cTn id="81" dur="250" fill="hold"/>
                                            <p:tgtEl>
                                              <p:spTgt spid="35"/>
                                            </p:tgtEl>
                                            <p:attrNameLst>
                                              <p:attrName>ppt_w</p:attrName>
                                            </p:attrNameLst>
                                          </p:cBhvr>
                                          <p:tavLst>
                                            <p:tav tm="0">
                                              <p:val>
                                                <p:strVal val="#ppt_w"/>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childTnLst>
                                    </p:cTn>
                                  </p:par>
                                  <p:par>
                                    <p:cTn id="83" presetID="17" presetClass="entr" presetSubtype="1" fill="hold" grpId="0" nodeType="withEffect">
                                      <p:stCondLst>
                                        <p:cond delay="600"/>
                                      </p:stCondLst>
                                      <p:iterate type="lt">
                                        <p:tmPct val="40000"/>
                                      </p:iterate>
                                      <p:childTnLst>
                                        <p:set>
                                          <p:cBhvr>
                                            <p:cTn id="84" dur="1" fill="hold">
                                              <p:stCondLst>
                                                <p:cond delay="0"/>
                                              </p:stCondLst>
                                            </p:cTn>
                                            <p:tgtEl>
                                              <p:spTgt spid="33"/>
                                            </p:tgtEl>
                                            <p:attrNameLst>
                                              <p:attrName>style.visibility</p:attrName>
                                            </p:attrNameLst>
                                          </p:cBhvr>
                                          <p:to>
                                            <p:strVal val="visible"/>
                                          </p:to>
                                        </p:set>
                                        <p:anim calcmode="lin" valueType="num">
                                          <p:cBhvr>
                                            <p:cTn id="85" dur="250" fill="hold"/>
                                            <p:tgtEl>
                                              <p:spTgt spid="33"/>
                                            </p:tgtEl>
                                            <p:attrNameLst>
                                              <p:attrName>ppt_x</p:attrName>
                                            </p:attrNameLst>
                                          </p:cBhvr>
                                          <p:tavLst>
                                            <p:tav tm="0">
                                              <p:val>
                                                <p:strVal val="#ppt_x"/>
                                              </p:val>
                                            </p:tav>
                                            <p:tav tm="100000">
                                              <p:val>
                                                <p:strVal val="#ppt_x"/>
                                              </p:val>
                                            </p:tav>
                                          </p:tavLst>
                                        </p:anim>
                                        <p:anim calcmode="lin" valueType="num">
                                          <p:cBhvr>
                                            <p:cTn id="86" dur="250" fill="hold"/>
                                            <p:tgtEl>
                                              <p:spTgt spid="33"/>
                                            </p:tgtEl>
                                            <p:attrNameLst>
                                              <p:attrName>ppt_y</p:attrName>
                                            </p:attrNameLst>
                                          </p:cBhvr>
                                          <p:tavLst>
                                            <p:tav tm="0">
                                              <p:val>
                                                <p:strVal val="#ppt_y-#ppt_h/2"/>
                                              </p:val>
                                            </p:tav>
                                            <p:tav tm="100000">
                                              <p:val>
                                                <p:strVal val="#ppt_y"/>
                                              </p:val>
                                            </p:tav>
                                          </p:tavLst>
                                        </p:anim>
                                        <p:anim calcmode="lin" valueType="num">
                                          <p:cBhvr>
                                            <p:cTn id="87" dur="250" fill="hold"/>
                                            <p:tgtEl>
                                              <p:spTgt spid="33"/>
                                            </p:tgtEl>
                                            <p:attrNameLst>
                                              <p:attrName>ppt_w</p:attrName>
                                            </p:attrNameLst>
                                          </p:cBhvr>
                                          <p:tavLst>
                                            <p:tav tm="0">
                                              <p:val>
                                                <p:strVal val="#ppt_w"/>
                                              </p:val>
                                            </p:tav>
                                            <p:tav tm="100000">
                                              <p:val>
                                                <p:strVal val="#ppt_w"/>
                                              </p:val>
                                            </p:tav>
                                          </p:tavLst>
                                        </p:anim>
                                        <p:anim calcmode="lin" valueType="num">
                                          <p:cBhvr>
                                            <p:cTn id="88" dur="250" fill="hold"/>
                                            <p:tgtEl>
                                              <p:spTgt spid="33"/>
                                            </p:tgtEl>
                                            <p:attrNameLst>
                                              <p:attrName>ppt_h</p:attrName>
                                            </p:attrNameLst>
                                          </p:cBhvr>
                                          <p:tavLst>
                                            <p:tav tm="0">
                                              <p:val>
                                                <p:fltVal val="0"/>
                                              </p:val>
                                            </p:tav>
                                            <p:tav tm="100000">
                                              <p:val>
                                                <p:strVal val="#ppt_h"/>
                                              </p:val>
                                            </p:tav>
                                          </p:tavLst>
                                        </p:anim>
                                      </p:childTnLst>
                                    </p:cTn>
                                  </p:par>
                                  <p:par>
                                    <p:cTn id="89" presetID="17" presetClass="entr" presetSubtype="1" fill="hold" grpId="0" nodeType="withEffect">
                                      <p:stCondLst>
                                        <p:cond delay="800"/>
                                      </p:stCondLst>
                                      <p:iterate type="lt">
                                        <p:tmPct val="40000"/>
                                      </p:iterate>
                                      <p:childTnLst>
                                        <p:set>
                                          <p:cBhvr>
                                            <p:cTn id="90" dur="1" fill="hold">
                                              <p:stCondLst>
                                                <p:cond delay="0"/>
                                              </p:stCondLst>
                                            </p:cTn>
                                            <p:tgtEl>
                                              <p:spTgt spid="31"/>
                                            </p:tgtEl>
                                            <p:attrNameLst>
                                              <p:attrName>style.visibility</p:attrName>
                                            </p:attrNameLst>
                                          </p:cBhvr>
                                          <p:to>
                                            <p:strVal val="visible"/>
                                          </p:to>
                                        </p:set>
                                        <p:anim calcmode="lin" valueType="num">
                                          <p:cBhvr>
                                            <p:cTn id="91" dur="250" fill="hold"/>
                                            <p:tgtEl>
                                              <p:spTgt spid="31"/>
                                            </p:tgtEl>
                                            <p:attrNameLst>
                                              <p:attrName>ppt_x</p:attrName>
                                            </p:attrNameLst>
                                          </p:cBhvr>
                                          <p:tavLst>
                                            <p:tav tm="0">
                                              <p:val>
                                                <p:strVal val="#ppt_x"/>
                                              </p:val>
                                            </p:tav>
                                            <p:tav tm="100000">
                                              <p:val>
                                                <p:strVal val="#ppt_x"/>
                                              </p:val>
                                            </p:tav>
                                          </p:tavLst>
                                        </p:anim>
                                        <p:anim calcmode="lin" valueType="num">
                                          <p:cBhvr>
                                            <p:cTn id="92" dur="250" fill="hold"/>
                                            <p:tgtEl>
                                              <p:spTgt spid="31"/>
                                            </p:tgtEl>
                                            <p:attrNameLst>
                                              <p:attrName>ppt_y</p:attrName>
                                            </p:attrNameLst>
                                          </p:cBhvr>
                                          <p:tavLst>
                                            <p:tav tm="0">
                                              <p:val>
                                                <p:strVal val="#ppt_y-#ppt_h/2"/>
                                              </p:val>
                                            </p:tav>
                                            <p:tav tm="100000">
                                              <p:val>
                                                <p:strVal val="#ppt_y"/>
                                              </p:val>
                                            </p:tav>
                                          </p:tavLst>
                                        </p:anim>
                                        <p:anim calcmode="lin" valueType="num">
                                          <p:cBhvr>
                                            <p:cTn id="93" dur="250" fill="hold"/>
                                            <p:tgtEl>
                                              <p:spTgt spid="31"/>
                                            </p:tgtEl>
                                            <p:attrNameLst>
                                              <p:attrName>ppt_w</p:attrName>
                                            </p:attrNameLst>
                                          </p:cBhvr>
                                          <p:tavLst>
                                            <p:tav tm="0">
                                              <p:val>
                                                <p:strVal val="#ppt_w"/>
                                              </p:val>
                                            </p:tav>
                                            <p:tav tm="100000">
                                              <p:val>
                                                <p:strVal val="#ppt_w"/>
                                              </p:val>
                                            </p:tav>
                                          </p:tavLst>
                                        </p:anim>
                                        <p:anim calcmode="lin" valueType="num">
                                          <p:cBhvr>
                                            <p:cTn id="94" dur="250" fill="hold"/>
                                            <p:tgtEl>
                                              <p:spTgt spid="31"/>
                                            </p:tgtEl>
                                            <p:attrNameLst>
                                              <p:attrName>ppt_h</p:attrName>
                                            </p:attrNameLst>
                                          </p:cBhvr>
                                          <p:tavLst>
                                            <p:tav tm="0">
                                              <p:val>
                                                <p:fltVal val="0"/>
                                              </p:val>
                                            </p:tav>
                                            <p:tav tm="100000">
                                              <p:val>
                                                <p:strVal val="#ppt_h"/>
                                              </p:val>
                                            </p:tav>
                                          </p:tavLst>
                                        </p:anim>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par>
                                    <p:cTn id="99" presetID="22" presetClass="entr" presetSubtype="8" fill="hold" grpId="0" nodeType="withEffect">
                                      <p:stCondLst>
                                        <p:cond delay="20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500"/>
                                            <p:tgtEl>
                                              <p:spTgt spid="36"/>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500"/>
                                            <p:tgtEl>
                                              <p:spTgt spid="34"/>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P spid="40" grpId="0" animBg="1"/>
          <p:bldP spid="42" grpId="0" animBg="1"/>
          <p:bldP spid="4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453" y="1269554"/>
            <a:ext cx="5937249"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9" name="五边形 10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11" name="矩形 11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500" fill="hold"/>
                                            <p:tgtEl>
                                              <p:spTgt spid="111"/>
                                            </p:tgtEl>
                                            <p:attrNameLst>
                                              <p:attrName>ppt_x</p:attrName>
                                            </p:attrNameLst>
                                          </p:cBhvr>
                                          <p:tavLst>
                                            <p:tav tm="0">
                                              <p:val>
                                                <p:strVal val="0-#ppt_w/2"/>
                                              </p:val>
                                            </p:tav>
                                            <p:tav tm="100000">
                                              <p:val>
                                                <p:strVal val="#ppt_x"/>
                                              </p:val>
                                            </p:tav>
                                          </p:tavLst>
                                        </p:anim>
                                        <p:anim calcmode="lin" valueType="num">
                                          <p:cBhvr additive="base">
                                            <p:cTn id="13" dur="500" fill="hold"/>
                                            <p:tgtEl>
                                              <p:spTgt spid="1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8"/>
                                            </p:tgtEl>
                                            <p:attrNameLst>
                                              <p:attrName>ppt_y</p:attrName>
                                            </p:attrNameLst>
                                          </p:cBhvr>
                                          <p:tavLst>
                                            <p:tav tm="0">
                                              <p:val>
                                                <p:strVal val="#ppt_y"/>
                                              </p:val>
                                            </p:tav>
                                            <p:tav tm="100000">
                                              <p:val>
                                                <p:strVal val="#ppt_y"/>
                                              </p:val>
                                            </p:tav>
                                          </p:tavLst>
                                        </p:anim>
                                        <p:anim calcmode="lin" valueType="num">
                                          <p:cBhvr>
                                            <p:cTn id="1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8"/>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fill="hold"/>
                                            <p:tgtEl>
                                              <p:spTgt spid="109"/>
                                            </p:tgtEl>
                                            <p:attrNameLst>
                                              <p:attrName>ppt_x</p:attrName>
                                            </p:attrNameLst>
                                          </p:cBhvr>
                                          <p:tavLst>
                                            <p:tav tm="0">
                                              <p:val>
                                                <p:strVal val="0-#ppt_w/2"/>
                                              </p:val>
                                            </p:tav>
                                            <p:tav tm="100000">
                                              <p:val>
                                                <p:strVal val="#ppt_x"/>
                                              </p:val>
                                            </p:tav>
                                          </p:tavLst>
                                        </p:anim>
                                        <p:anim calcmode="lin" valueType="num">
                                          <p:cBhvr additive="base">
                                            <p:cTn id="26" dur="500" fill="hold"/>
                                            <p:tgtEl>
                                              <p:spTgt spid="10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accel="58000" fill="hold" nodeType="afterEffect" p14:presetBounceEnd="58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58000">
                                          <p:cBhvr additive="base">
                                            <p:cTn id="30"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93"/>
                                            </p:tgtEl>
                                            <p:attrNameLst>
                                              <p:attrName>style.visibility</p:attrName>
                                            </p:attrNameLst>
                                          </p:cBhvr>
                                          <p:to>
                                            <p:strVal val="visible"/>
                                          </p:to>
                                        </p:set>
                                        <p:animEffect transition="in" filter="fade">
                                          <p:cBhvr>
                                            <p:cTn id="40" dur="500"/>
                                            <p:tgtEl>
                                              <p:spTgt spid="93"/>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4650"/>
                                </p:stCondLst>
                                <p:childTnLst>
                                  <p:par>
                                    <p:cTn id="45" presetID="10"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500"/>
                                            <p:tgtEl>
                                              <p:spTgt spid="94"/>
                                            </p:tgtEl>
                                          </p:cBhvr>
                                        </p:animEffect>
                                      </p:childTnLst>
                                    </p:cTn>
                                  </p:par>
                                  <p:par>
                                    <p:cTn id="48" presetID="10" presetClass="entr" presetSubtype="0" fill="hold" nodeType="with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childTnLst>
                                    </p:cTn>
                                  </p:par>
                                  <p:par>
                                    <p:cTn id="51" presetID="10" presetClass="entr" presetSubtype="0" fill="hold"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nodeType="with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childTnLst>
                                    </p:cTn>
                                  </p:par>
                                  <p:par>
                                    <p:cTn id="63" presetID="10" presetClass="entr" presetSubtype="0" fill="hold"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par>
                                    <p:cTn id="66" presetID="10" presetClass="entr" presetSubtype="0" fill="hold"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500"/>
                                            <p:tgtEl>
                                              <p:spTgt spid="10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500"/>
                                            <p:tgtEl>
                                              <p:spTgt spid="10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2"/>
                                            </p:tgtEl>
                                            <p:attrNameLst>
                                              <p:attrName>style.visibility</p:attrName>
                                            </p:attrNameLst>
                                          </p:cBhvr>
                                          <p:to>
                                            <p:strVal val="visible"/>
                                          </p:to>
                                        </p:set>
                                        <p:animEffect transition="in" filter="fade">
                                          <p:cBhvr>
                                            <p:cTn id="80" dur="500"/>
                                            <p:tgtEl>
                                              <p:spTgt spid="102"/>
                                            </p:tgtEl>
                                          </p:cBhvr>
                                        </p:animEffect>
                                      </p:childTnLst>
                                    </p:cTn>
                                  </p:par>
                                </p:childTnLst>
                              </p:cTn>
                            </p:par>
                            <p:par>
                              <p:cTn id="81" fill="hold">
                                <p:stCondLst>
                                  <p:cond delay="515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p:stCondLst>
                                  <p:cond delay="5650"/>
                                </p:stCondLst>
                                <p:childTnLst>
                                  <p:par>
                                    <p:cTn id="86" presetID="22" presetClass="entr" presetSubtype="8" fill="hold" grpId="0" nodeType="afterEffect">
                                      <p:stCondLst>
                                        <p:cond delay="0"/>
                                      </p:stCondLst>
                                      <p:iterate type="lt">
                                        <p:tmPct val="30000"/>
                                      </p:iterate>
                                      <p:childTnLst>
                                        <p:set>
                                          <p:cBhvr>
                                            <p:cTn id="87" dur="1" fill="hold">
                                              <p:stCondLst>
                                                <p:cond delay="0"/>
                                              </p:stCondLst>
                                            </p:cTn>
                                            <p:tgtEl>
                                              <p:spTgt spid="107"/>
                                            </p:tgtEl>
                                            <p:attrNameLst>
                                              <p:attrName>style.visibility</p:attrName>
                                            </p:attrNameLst>
                                          </p:cBhvr>
                                          <p:to>
                                            <p:strVal val="visible"/>
                                          </p:to>
                                        </p:set>
                                        <p:animEffect transition="in" filter="wipe(left)">
                                          <p:cBhvr>
                                            <p:cTn id="88" dur="100"/>
                                            <p:tgtEl>
                                              <p:spTgt spid="107"/>
                                            </p:tgtEl>
                                          </p:cBhvr>
                                        </p:animEffect>
                                      </p:childTnLst>
                                    </p:cTn>
                                  </p:par>
                                  <p:par>
                                    <p:cTn id="89" presetID="36" presetClass="emph" presetSubtype="0" fill="hold" grpId="1" nodeType="withEffect">
                                      <p:stCondLst>
                                        <p:cond delay="0"/>
                                      </p:stCondLst>
                                      <p:iterate type="lt">
                                        <p:tmPct val="30000"/>
                                      </p:iterate>
                                      <p:childTnLst>
                                        <p:animScale>
                                          <p:cBhvr>
                                            <p:cTn id="90" dur="50" autoRev="1" fill="hold">
                                              <p:stCondLst>
                                                <p:cond delay="0"/>
                                              </p:stCondLst>
                                            </p:cTn>
                                            <p:tgtEl>
                                              <p:spTgt spid="107"/>
                                            </p:tgtEl>
                                          </p:cBhvr>
                                          <p:to x="80000" y="100000"/>
                                        </p:animScale>
                                        <p:anim by="(#ppt_w*0.10)" calcmode="lin" valueType="num">
                                          <p:cBhvr>
                                            <p:cTn id="91" dur="50" autoRev="1" fill="hold">
                                              <p:stCondLst>
                                                <p:cond delay="0"/>
                                              </p:stCondLst>
                                            </p:cTn>
                                            <p:tgtEl>
                                              <p:spTgt spid="107"/>
                                            </p:tgtEl>
                                            <p:attrNameLst>
                                              <p:attrName>ppt_x</p:attrName>
                                            </p:attrNameLst>
                                          </p:cBhvr>
                                        </p:anim>
                                        <p:anim by="(-#ppt_w*0.10)" calcmode="lin" valueType="num">
                                          <p:cBhvr>
                                            <p:cTn id="92" dur="50" autoRev="1" fill="hold">
                                              <p:stCondLst>
                                                <p:cond delay="0"/>
                                              </p:stCondLst>
                                            </p:cTn>
                                            <p:tgtEl>
                                              <p:spTgt spid="107"/>
                                            </p:tgtEl>
                                            <p:attrNameLst>
                                              <p:attrName>ppt_y</p:attrName>
                                            </p:attrNameLst>
                                          </p:cBhvr>
                                        </p:anim>
                                        <p:animRot by="-480000">
                                          <p:cBhvr>
                                            <p:cTn id="93"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P spid="109" grpId="0" animBg="1"/>
          <p:bldP spid="110" grpId="0" animBg="1"/>
          <p:bldP spid="1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500" fill="hold"/>
                                            <p:tgtEl>
                                              <p:spTgt spid="111"/>
                                            </p:tgtEl>
                                            <p:attrNameLst>
                                              <p:attrName>ppt_x</p:attrName>
                                            </p:attrNameLst>
                                          </p:cBhvr>
                                          <p:tavLst>
                                            <p:tav tm="0">
                                              <p:val>
                                                <p:strVal val="0-#ppt_w/2"/>
                                              </p:val>
                                            </p:tav>
                                            <p:tav tm="100000">
                                              <p:val>
                                                <p:strVal val="#ppt_x"/>
                                              </p:val>
                                            </p:tav>
                                          </p:tavLst>
                                        </p:anim>
                                        <p:anim calcmode="lin" valueType="num">
                                          <p:cBhvr additive="base">
                                            <p:cTn id="13" dur="500" fill="hold"/>
                                            <p:tgtEl>
                                              <p:spTgt spid="1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8"/>
                                            </p:tgtEl>
                                            <p:attrNameLst>
                                              <p:attrName>ppt_y</p:attrName>
                                            </p:attrNameLst>
                                          </p:cBhvr>
                                          <p:tavLst>
                                            <p:tav tm="0">
                                              <p:val>
                                                <p:strVal val="#ppt_y"/>
                                              </p:val>
                                            </p:tav>
                                            <p:tav tm="100000">
                                              <p:val>
                                                <p:strVal val="#ppt_y"/>
                                              </p:val>
                                            </p:tav>
                                          </p:tavLst>
                                        </p:anim>
                                        <p:anim calcmode="lin" valueType="num">
                                          <p:cBhvr>
                                            <p:cTn id="1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8"/>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fill="hold"/>
                                            <p:tgtEl>
                                              <p:spTgt spid="109"/>
                                            </p:tgtEl>
                                            <p:attrNameLst>
                                              <p:attrName>ppt_x</p:attrName>
                                            </p:attrNameLst>
                                          </p:cBhvr>
                                          <p:tavLst>
                                            <p:tav tm="0">
                                              <p:val>
                                                <p:strVal val="0-#ppt_w/2"/>
                                              </p:val>
                                            </p:tav>
                                            <p:tav tm="100000">
                                              <p:val>
                                                <p:strVal val="#ppt_x"/>
                                              </p:val>
                                            </p:tav>
                                          </p:tavLst>
                                        </p:anim>
                                        <p:anim calcmode="lin" valueType="num">
                                          <p:cBhvr additive="base">
                                            <p:cTn id="26" dur="500" fill="hold"/>
                                            <p:tgtEl>
                                              <p:spTgt spid="10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accel="5800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0-#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93"/>
                                            </p:tgtEl>
                                            <p:attrNameLst>
                                              <p:attrName>style.visibility</p:attrName>
                                            </p:attrNameLst>
                                          </p:cBhvr>
                                          <p:to>
                                            <p:strVal val="visible"/>
                                          </p:to>
                                        </p:set>
                                        <p:animEffect transition="in" filter="fade">
                                          <p:cBhvr>
                                            <p:cTn id="40" dur="500"/>
                                            <p:tgtEl>
                                              <p:spTgt spid="93"/>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4650"/>
                                </p:stCondLst>
                                <p:childTnLst>
                                  <p:par>
                                    <p:cTn id="45" presetID="10"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500"/>
                                            <p:tgtEl>
                                              <p:spTgt spid="94"/>
                                            </p:tgtEl>
                                          </p:cBhvr>
                                        </p:animEffect>
                                      </p:childTnLst>
                                    </p:cTn>
                                  </p:par>
                                  <p:par>
                                    <p:cTn id="48" presetID="10" presetClass="entr" presetSubtype="0" fill="hold" nodeType="with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childTnLst>
                                    </p:cTn>
                                  </p:par>
                                  <p:par>
                                    <p:cTn id="51" presetID="10" presetClass="entr" presetSubtype="0" fill="hold"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nodeType="with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childTnLst>
                                    </p:cTn>
                                  </p:par>
                                  <p:par>
                                    <p:cTn id="63" presetID="10" presetClass="entr" presetSubtype="0" fill="hold"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par>
                                    <p:cTn id="66" presetID="10" presetClass="entr" presetSubtype="0" fill="hold"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500"/>
                                            <p:tgtEl>
                                              <p:spTgt spid="10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500"/>
                                            <p:tgtEl>
                                              <p:spTgt spid="10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2"/>
                                            </p:tgtEl>
                                            <p:attrNameLst>
                                              <p:attrName>style.visibility</p:attrName>
                                            </p:attrNameLst>
                                          </p:cBhvr>
                                          <p:to>
                                            <p:strVal val="visible"/>
                                          </p:to>
                                        </p:set>
                                        <p:animEffect transition="in" filter="fade">
                                          <p:cBhvr>
                                            <p:cTn id="80" dur="500"/>
                                            <p:tgtEl>
                                              <p:spTgt spid="102"/>
                                            </p:tgtEl>
                                          </p:cBhvr>
                                        </p:animEffect>
                                      </p:childTnLst>
                                    </p:cTn>
                                  </p:par>
                                </p:childTnLst>
                              </p:cTn>
                            </p:par>
                            <p:par>
                              <p:cTn id="81" fill="hold">
                                <p:stCondLst>
                                  <p:cond delay="515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p:stCondLst>
                                  <p:cond delay="5650"/>
                                </p:stCondLst>
                                <p:childTnLst>
                                  <p:par>
                                    <p:cTn id="86" presetID="22" presetClass="entr" presetSubtype="8" fill="hold" grpId="0" nodeType="afterEffect">
                                      <p:stCondLst>
                                        <p:cond delay="0"/>
                                      </p:stCondLst>
                                      <p:iterate type="lt">
                                        <p:tmPct val="30000"/>
                                      </p:iterate>
                                      <p:childTnLst>
                                        <p:set>
                                          <p:cBhvr>
                                            <p:cTn id="87" dur="1" fill="hold">
                                              <p:stCondLst>
                                                <p:cond delay="0"/>
                                              </p:stCondLst>
                                            </p:cTn>
                                            <p:tgtEl>
                                              <p:spTgt spid="107"/>
                                            </p:tgtEl>
                                            <p:attrNameLst>
                                              <p:attrName>style.visibility</p:attrName>
                                            </p:attrNameLst>
                                          </p:cBhvr>
                                          <p:to>
                                            <p:strVal val="visible"/>
                                          </p:to>
                                        </p:set>
                                        <p:animEffect transition="in" filter="wipe(left)">
                                          <p:cBhvr>
                                            <p:cTn id="88" dur="100"/>
                                            <p:tgtEl>
                                              <p:spTgt spid="107"/>
                                            </p:tgtEl>
                                          </p:cBhvr>
                                        </p:animEffect>
                                      </p:childTnLst>
                                    </p:cTn>
                                  </p:par>
                                  <p:par>
                                    <p:cTn id="89" presetID="36" presetClass="emph" presetSubtype="0" fill="hold" grpId="1" nodeType="withEffect">
                                      <p:stCondLst>
                                        <p:cond delay="0"/>
                                      </p:stCondLst>
                                      <p:iterate type="lt">
                                        <p:tmPct val="30000"/>
                                      </p:iterate>
                                      <p:childTnLst>
                                        <p:animScale>
                                          <p:cBhvr>
                                            <p:cTn id="90" dur="50" autoRev="1" fill="hold">
                                              <p:stCondLst>
                                                <p:cond delay="0"/>
                                              </p:stCondLst>
                                            </p:cTn>
                                            <p:tgtEl>
                                              <p:spTgt spid="107"/>
                                            </p:tgtEl>
                                          </p:cBhvr>
                                          <p:to x="80000" y="100000"/>
                                        </p:animScale>
                                        <p:anim by="(#ppt_w*0.10)" calcmode="lin" valueType="num">
                                          <p:cBhvr>
                                            <p:cTn id="91" dur="50" autoRev="1" fill="hold">
                                              <p:stCondLst>
                                                <p:cond delay="0"/>
                                              </p:stCondLst>
                                            </p:cTn>
                                            <p:tgtEl>
                                              <p:spTgt spid="107"/>
                                            </p:tgtEl>
                                            <p:attrNameLst>
                                              <p:attrName>ppt_x</p:attrName>
                                            </p:attrNameLst>
                                          </p:cBhvr>
                                        </p:anim>
                                        <p:anim by="(-#ppt_w*0.10)" calcmode="lin" valueType="num">
                                          <p:cBhvr>
                                            <p:cTn id="92" dur="50" autoRev="1" fill="hold">
                                              <p:stCondLst>
                                                <p:cond delay="0"/>
                                              </p:stCondLst>
                                            </p:cTn>
                                            <p:tgtEl>
                                              <p:spTgt spid="107"/>
                                            </p:tgtEl>
                                            <p:attrNameLst>
                                              <p:attrName>ppt_y</p:attrName>
                                            </p:attrNameLst>
                                          </p:cBhvr>
                                        </p:anim>
                                        <p:animRot by="-480000">
                                          <p:cBhvr>
                                            <p:cTn id="93"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P spid="109" grpId="0" animBg="1"/>
          <p:bldP spid="110" grpId="0" animBg="1"/>
          <p:bldP spid="1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6" y="2854661"/>
            <a:ext cx="1890147" cy="1891378"/>
            <a:chOff x="4290947" y="2648622"/>
            <a:chExt cx="1891378" cy="1891378"/>
          </a:xfrm>
          <a:solidFill>
            <a:srgbClr val="70BDD2"/>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3" y="2854661"/>
            <a:ext cx="1890147" cy="1891378"/>
            <a:chOff x="7520165" y="2648622"/>
            <a:chExt cx="1891378" cy="1891378"/>
          </a:xfrm>
          <a:solidFill>
            <a:srgbClr val="70BDD2"/>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6" name="五边形 35"/>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8" name="矩形 37"/>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5"/>
                                        </p:tgtEl>
                                        <p:attrNameLst>
                                          <p:attrName>ppt_y</p:attrName>
                                        </p:attrNameLst>
                                      </p:cBhvr>
                                      <p:tavLst>
                                        <p:tav tm="0">
                                          <p:val>
                                            <p:strVal val="#ppt_y"/>
                                          </p:val>
                                        </p:tav>
                                        <p:tav tm="100000">
                                          <p:val>
                                            <p:strVal val="#ppt_y"/>
                                          </p:val>
                                        </p:tav>
                                      </p:tavLst>
                                    </p:anim>
                                    <p:anim calcmode="lin" valueType="num">
                                      <p:cBhvr>
                                        <p:cTn id="1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2850"/>
                            </p:stCondLst>
                            <p:childTnLst>
                              <p:par>
                                <p:cTn id="32" presetID="22" presetClass="entr" presetSubtype="4"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wipe(down)">
                                      <p:cBhvr>
                                        <p:cTn id="34" dur="500"/>
                                        <p:tgtEl>
                                          <p:spTgt spid="67"/>
                                        </p:tgtEl>
                                      </p:cBhvr>
                                    </p:animEffect>
                                  </p:childTnLst>
                                </p:cTn>
                              </p:par>
                            </p:childTnLst>
                          </p:cTn>
                        </p:par>
                        <p:par>
                          <p:cTn id="35" fill="hold">
                            <p:stCondLst>
                              <p:cond delay="3350"/>
                            </p:stCondLst>
                            <p:childTnLst>
                              <p:par>
                                <p:cTn id="36" presetID="22" presetClass="entr" presetSubtype="2"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right)">
                                      <p:cBhvr>
                                        <p:cTn id="38" dur="500"/>
                                        <p:tgtEl>
                                          <p:spTgt spid="68"/>
                                        </p:tgtEl>
                                      </p:cBhvr>
                                    </p:animEffect>
                                  </p:childTnLst>
                                </p:cTn>
                              </p:par>
                            </p:childTnLst>
                          </p:cTn>
                        </p:par>
                        <p:par>
                          <p:cTn id="39" fill="hold">
                            <p:stCondLst>
                              <p:cond delay="3850"/>
                            </p:stCondLst>
                            <p:childTnLst>
                              <p:par>
                                <p:cTn id="40" presetID="22" presetClass="entr" presetSubtype="8"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left)">
                                      <p:cBhvr>
                                        <p:cTn id="42" dur="500"/>
                                        <p:tgtEl>
                                          <p:spTgt spid="55"/>
                                        </p:tgtEl>
                                      </p:cBhvr>
                                    </p:animEffect>
                                  </p:childTnLst>
                                </p:cTn>
                              </p:par>
                            </p:childTnLst>
                          </p:cTn>
                        </p:par>
                        <p:par>
                          <p:cTn id="43" fill="hold">
                            <p:stCondLst>
                              <p:cond delay="4350"/>
                            </p:stCondLst>
                            <p:childTnLst>
                              <p:par>
                                <p:cTn id="44" presetID="10" presetClass="entr" presetSubtype="0" fill="hold"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850"/>
                            </p:stCondLst>
                            <p:childTnLst>
                              <p:par>
                                <p:cTn id="48" presetID="22" presetClass="entr" presetSubtype="4" fill="hold" nodeType="after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down)">
                                      <p:cBhvr>
                                        <p:cTn id="50" dur="500"/>
                                        <p:tgtEl>
                                          <p:spTgt spid="69"/>
                                        </p:tgtEl>
                                      </p:cBhvr>
                                    </p:animEffect>
                                  </p:childTnLst>
                                </p:cTn>
                              </p:par>
                            </p:childTnLst>
                          </p:cTn>
                        </p:par>
                        <p:par>
                          <p:cTn id="51" fill="hold">
                            <p:stCondLst>
                              <p:cond delay="5350"/>
                            </p:stCondLst>
                            <p:childTnLst>
                              <p:par>
                                <p:cTn id="52" presetID="22" presetClass="entr" presetSubtype="8" fill="hold"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left)">
                                      <p:cBhvr>
                                        <p:cTn id="54" dur="500"/>
                                        <p:tgtEl>
                                          <p:spTgt spid="70"/>
                                        </p:tgtEl>
                                      </p:cBhvr>
                                    </p:animEffect>
                                  </p:childTnLst>
                                </p:cTn>
                              </p:par>
                            </p:childTnLst>
                          </p:cTn>
                        </p:par>
                        <p:par>
                          <p:cTn id="55" fill="hold">
                            <p:stCondLst>
                              <p:cond delay="5850"/>
                            </p:stCondLst>
                            <p:childTnLst>
                              <p:par>
                                <p:cTn id="56" presetID="22" presetClass="entr" presetSubtype="8"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left)">
                                      <p:cBhvr>
                                        <p:cTn id="58" dur="500"/>
                                        <p:tgtEl>
                                          <p:spTgt spid="61"/>
                                        </p:tgtEl>
                                      </p:cBhvr>
                                    </p:animEffect>
                                  </p:childTnLst>
                                </p:cTn>
                              </p:par>
                            </p:childTnLst>
                          </p:cTn>
                        </p:par>
                        <p:par>
                          <p:cTn id="59" fill="hold">
                            <p:stCondLst>
                              <p:cond delay="6350"/>
                            </p:stCondLst>
                            <p:childTnLst>
                              <p:par>
                                <p:cTn id="60" presetID="10" presetClass="entr" presetSubtype="0"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childTnLst>
                                </p:cTn>
                              </p:par>
                            </p:childTnLst>
                          </p:cTn>
                        </p:par>
                        <p:par>
                          <p:cTn id="63" fill="hold">
                            <p:stCondLst>
                              <p:cond delay="6850"/>
                            </p:stCondLst>
                            <p:childTnLst>
                              <p:par>
                                <p:cTn id="64" presetID="22" presetClass="entr" presetSubtype="1" fill="hold"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up)">
                                      <p:cBhvr>
                                        <p:cTn id="66" dur="500"/>
                                        <p:tgtEl>
                                          <p:spTgt spid="71"/>
                                        </p:tgtEl>
                                      </p:cBhvr>
                                    </p:animEffect>
                                  </p:childTnLst>
                                </p:cTn>
                              </p:par>
                            </p:childTnLst>
                          </p:cTn>
                        </p:par>
                        <p:par>
                          <p:cTn id="67" fill="hold">
                            <p:stCondLst>
                              <p:cond delay="7350"/>
                            </p:stCondLst>
                            <p:childTnLst>
                              <p:par>
                                <p:cTn id="68" presetID="22" presetClass="entr" presetSubtype="2" fill="hold" nodeType="after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wipe(right)">
                                      <p:cBhvr>
                                        <p:cTn id="70" dur="500"/>
                                        <p:tgtEl>
                                          <p:spTgt spid="72"/>
                                        </p:tgtEl>
                                      </p:cBhvr>
                                    </p:animEffect>
                                  </p:childTnLst>
                                </p:cTn>
                              </p:par>
                            </p:childTnLst>
                          </p:cTn>
                        </p:par>
                        <p:par>
                          <p:cTn id="71" fill="hold">
                            <p:stCondLst>
                              <p:cond delay="7850"/>
                            </p:stCondLst>
                            <p:childTnLst>
                              <p:par>
                                <p:cTn id="72" presetID="22" presetClass="entr" presetSubtype="8" fill="hold"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left)">
                                      <p:cBhvr>
                                        <p:cTn id="74" dur="500"/>
                                        <p:tgtEl>
                                          <p:spTgt spid="58"/>
                                        </p:tgtEl>
                                      </p:cBhvr>
                                    </p:animEffect>
                                  </p:childTnLst>
                                </p:cTn>
                              </p:par>
                            </p:childTnLst>
                          </p:cTn>
                        </p:par>
                        <p:par>
                          <p:cTn id="75" fill="hold">
                            <p:stCondLst>
                              <p:cond delay="8350"/>
                            </p:stCondLst>
                            <p:childTnLst>
                              <p:par>
                                <p:cTn id="76" presetID="10" presetClass="entr" presetSubtype="0" fill="hold" nodeType="afterEffect">
                                  <p:stCondLst>
                                    <p:cond delay="0"/>
                                  </p:stCondLst>
                                  <p:childTnLst>
                                    <p:set>
                                      <p:cBhvr>
                                        <p:cTn id="77" dur="1" fill="hold">
                                          <p:stCondLst>
                                            <p:cond delay="0"/>
                                          </p:stCondLst>
                                        </p:cTn>
                                        <p:tgtEl>
                                          <p:spTgt spid="81"/>
                                        </p:tgtEl>
                                        <p:attrNameLst>
                                          <p:attrName>style.visibility</p:attrName>
                                        </p:attrNameLst>
                                      </p:cBhvr>
                                      <p:to>
                                        <p:strVal val="visible"/>
                                      </p:to>
                                    </p:set>
                                    <p:animEffect transition="in" filter="fade">
                                      <p:cBhvr>
                                        <p:cTn id="78" dur="500"/>
                                        <p:tgtEl>
                                          <p:spTgt spid="81"/>
                                        </p:tgtEl>
                                      </p:cBhvr>
                                    </p:animEffect>
                                  </p:childTnLst>
                                </p:cTn>
                              </p:par>
                            </p:childTnLst>
                          </p:cTn>
                        </p:par>
                        <p:par>
                          <p:cTn id="79" fill="hold">
                            <p:stCondLst>
                              <p:cond delay="8850"/>
                            </p:stCondLst>
                            <p:childTnLst>
                              <p:par>
                                <p:cTn id="80" presetID="22" presetClass="entr" presetSubtype="1" fill="hold"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wipe(up)">
                                      <p:cBhvr>
                                        <p:cTn id="82" dur="500"/>
                                        <p:tgtEl>
                                          <p:spTgt spid="73"/>
                                        </p:tgtEl>
                                      </p:cBhvr>
                                    </p:animEffect>
                                  </p:childTnLst>
                                </p:cTn>
                              </p:par>
                            </p:childTnLst>
                          </p:cTn>
                        </p:par>
                        <p:par>
                          <p:cTn id="83" fill="hold">
                            <p:stCondLst>
                              <p:cond delay="9350"/>
                            </p:stCondLst>
                            <p:childTnLst>
                              <p:par>
                                <p:cTn id="84" presetID="22" presetClass="entr" presetSubtype="8" fill="hold" nodeType="after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wipe(left)">
                                      <p:cBhvr>
                                        <p:cTn id="86" dur="500"/>
                                        <p:tgtEl>
                                          <p:spTgt spid="74"/>
                                        </p:tgtEl>
                                      </p:cBhvr>
                                    </p:animEffect>
                                  </p:childTnLst>
                                </p:cTn>
                              </p:par>
                            </p:childTnLst>
                          </p:cTn>
                        </p:par>
                        <p:par>
                          <p:cTn id="87" fill="hold">
                            <p:stCondLst>
                              <p:cond delay="9850"/>
                            </p:stCondLst>
                            <p:childTnLst>
                              <p:par>
                                <p:cTn id="88" presetID="22" presetClass="entr" presetSubtype="8" fill="hold"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70BDD2"/>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2" name="五边形 4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4" name="矩形 4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520959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850"/>
                            </p:stCondLst>
                            <p:childTnLst>
                              <p:par>
                                <p:cTn id="32" presetID="22" presetClass="entr" presetSubtype="2"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850"/>
                            </p:stCondLst>
                            <p:childTnLst>
                              <p:par>
                                <p:cTn id="40" presetID="22" presetClass="entr" presetSubtype="2"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childTnLst>
                          </p:cTn>
                        </p:par>
                        <p:par>
                          <p:cTn id="47" fill="hold">
                            <p:stCondLst>
                              <p:cond delay="4850"/>
                            </p:stCondLst>
                            <p:childTnLst>
                              <p:par>
                                <p:cTn id="48" presetID="22" presetClass="entr" presetSubtype="2"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right)">
                                      <p:cBhvr>
                                        <p:cTn id="50" dur="500"/>
                                        <p:tgtEl>
                                          <p:spTgt spid="29"/>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850"/>
                            </p:stCondLst>
                            <p:childTnLst>
                              <p:par>
                                <p:cTn id="56" presetID="22" presetClass="entr" presetSubtype="2"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right)">
                                      <p:cBhvr>
                                        <p:cTn id="58" dur="500"/>
                                        <p:tgtEl>
                                          <p:spTgt spid="33"/>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childTnLst>
                          </p:cTn>
                        </p:par>
                        <p:par>
                          <p:cTn id="63" fill="hold">
                            <p:stCondLst>
                              <p:cond delay="6850"/>
                            </p:stCondLst>
                            <p:childTnLst>
                              <p:par>
                                <p:cTn id="64" presetID="42"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P spid="42"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8" name="五边形 3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1" name="矩形 4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4561203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9"/>
                                        </p:tgtEl>
                                        <p:attrNameLst>
                                          <p:attrName>ppt_y</p:attrName>
                                        </p:attrNameLst>
                                      </p:cBhvr>
                                      <p:tavLst>
                                        <p:tav tm="0">
                                          <p:val>
                                            <p:strVal val="#ppt_y"/>
                                          </p:val>
                                        </p:tav>
                                        <p:tav tm="100000">
                                          <p:val>
                                            <p:strVal val="#ppt_y"/>
                                          </p:val>
                                        </p:tav>
                                      </p:tavLst>
                                    </p:anim>
                                    <p:anim calcmode="lin" valueType="num">
                                      <p:cBhvr>
                                        <p:cTn id="1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0-#ppt_w/2"/>
                                          </p:val>
                                        </p:tav>
                                        <p:tav tm="100000">
                                          <p:val>
                                            <p:strVal val="#ppt_x"/>
                                          </p:val>
                                        </p:tav>
                                      </p:tavLst>
                                    </p:anim>
                                    <p:anim calcmode="lin" valueType="num">
                                      <p:cBhvr additive="base">
                                        <p:cTn id="43" dur="500" fill="hold"/>
                                        <p:tgtEl>
                                          <p:spTgt spid="35"/>
                                        </p:tgtEl>
                                        <p:attrNameLst>
                                          <p:attrName>ppt_y</p:attrName>
                                        </p:attrNameLst>
                                      </p:cBhvr>
                                      <p:tavLst>
                                        <p:tav tm="0">
                                          <p:val>
                                            <p:strVal val="#ppt_y"/>
                                          </p:val>
                                        </p:tav>
                                        <p:tav tm="100000">
                                          <p:val>
                                            <p:strVal val="#ppt_y"/>
                                          </p:val>
                                        </p:tav>
                                      </p:tavLst>
                                    </p:anim>
                                  </p:childTnLst>
                                </p:cTn>
                              </p:par>
                            </p:childTnLst>
                          </p:cTn>
                        </p:par>
                        <p:par>
                          <p:cTn id="44" fill="hold">
                            <p:stCondLst>
                              <p:cond delay="2850"/>
                            </p:stCondLst>
                            <p:childTnLst>
                              <p:par>
                                <p:cTn id="45" presetID="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1+#ppt_w/2"/>
                                          </p:val>
                                        </p:tav>
                                        <p:tav tm="100000">
                                          <p:val>
                                            <p:strVal val="#ppt_x"/>
                                          </p:val>
                                        </p:tav>
                                      </p:tavLst>
                                    </p:anim>
                                    <p:anim calcmode="lin" valueType="num">
                                      <p:cBhvr additive="base">
                                        <p:cTn id="60" dur="500" fill="hold"/>
                                        <p:tgtEl>
                                          <p:spTgt spid="36"/>
                                        </p:tgtEl>
                                        <p:attrNameLst>
                                          <p:attrName>ppt_y</p:attrName>
                                        </p:attrNameLst>
                                      </p:cBhvr>
                                      <p:tavLst>
                                        <p:tav tm="0">
                                          <p:val>
                                            <p:strVal val="#ppt_y"/>
                                          </p:val>
                                        </p:tav>
                                        <p:tav tm="100000">
                                          <p:val>
                                            <p:strVal val="#ppt_y"/>
                                          </p:val>
                                        </p:tav>
                                      </p:tavLst>
                                    </p:anim>
                                  </p:childTnLst>
                                </p:cTn>
                              </p:par>
                            </p:childTnLst>
                          </p:cTn>
                        </p:par>
                        <p:par>
                          <p:cTn id="61" fill="hold">
                            <p:stCondLst>
                              <p:cond delay="3350"/>
                            </p:stCondLst>
                            <p:childTnLst>
                              <p:par>
                                <p:cTn id="62" presetID="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0-#ppt_w/2"/>
                                          </p:val>
                                        </p:tav>
                                        <p:tav tm="100000">
                                          <p:val>
                                            <p:strVal val="#ppt_x"/>
                                          </p:val>
                                        </p:tav>
                                      </p:tavLst>
                                    </p:anim>
                                    <p:anim calcmode="lin" valueType="num">
                                      <p:cBhvr additive="base">
                                        <p:cTn id="69" dur="500" fill="hold"/>
                                        <p:tgtEl>
                                          <p:spTgt spid="2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0-#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P spid="38" grpId="0" animBg="1"/>
      <p:bldP spid="40" grpId="0" animBg="1"/>
      <p:bldP spid="4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33131">
            <a:off x="3679664" y="2898405"/>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305742" y="1125243"/>
            <a:ext cx="5468316" cy="729710"/>
            <a:chOff x="3977132" y="808412"/>
            <a:chExt cx="6182758"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046409"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682949" y="2041145"/>
            <a:ext cx="5475618" cy="729710"/>
            <a:chOff x="4683558" y="1724102"/>
            <a:chExt cx="547633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4393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884335" y="3060124"/>
            <a:ext cx="5274231" cy="729710"/>
            <a:chOff x="4884971" y="2604546"/>
            <a:chExt cx="5274918"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0" y="2671474"/>
              <a:ext cx="430035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59581" y="3996228"/>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295006" y="4932332"/>
            <a:ext cx="5479051" cy="729710"/>
            <a:chOff x="4692936" y="4398646"/>
            <a:chExt cx="547976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51059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706 0.00949 L -2.13486E-7 2.22222E-6 " pathEditMode="relative" rAng="0" ptsTypes="AA">
                                      <p:cBhvr>
                                        <p:cTn id="57" dur="2000" fill="hold"/>
                                        <p:tgtEl>
                                          <p:spTgt spid="2"/>
                                        </p:tgtEl>
                                        <p:attrNameLst>
                                          <p:attrName>ppt_x</p:attrName>
                                          <p:attrName>ppt_y</p:attrName>
                                        </p:attrNameLst>
                                      </p:cBhvr>
                                      <p:rCtr x="3853" y="-486"/>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5"/>
                                        </p:tgtEl>
                                      </p:cBhvr>
                                    </p:animEffect>
                                    <p:animScale>
                                      <p:cBhvr>
                                        <p:cTn id="61"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70BDD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3" name="五边形 3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5" name="矩形 3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2"/>
                                        </p:tgtEl>
                                        <p:attrNameLst>
                                          <p:attrName>ppt_y</p:attrName>
                                        </p:attrNameLst>
                                      </p:cBhvr>
                                      <p:tavLst>
                                        <p:tav tm="0">
                                          <p:val>
                                            <p:strVal val="#ppt_y"/>
                                          </p:val>
                                        </p:tav>
                                        <p:tav tm="100000">
                                          <p:val>
                                            <p:strVal val="#ppt_y"/>
                                          </p:val>
                                        </p:tav>
                                      </p:tavLst>
                                    </p:anim>
                                    <p:anim calcmode="lin" valueType="num">
                                      <p:cBhvr>
                                        <p:cTn id="1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2"/>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0-#ppt_w/2"/>
                                          </p:val>
                                        </p:tav>
                                        <p:tav tm="100000">
                                          <p:val>
                                            <p:strVal val="#ppt_x"/>
                                          </p:val>
                                        </p:tav>
                                      </p:tavLst>
                                    </p:anim>
                                    <p:anim calcmode="lin" valueType="num">
                                      <p:cBhvr additive="base">
                                        <p:cTn id="26" dur="5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0" presetClass="entr" presetSubtype="0"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850"/>
                            </p:stCondLst>
                            <p:childTnLst>
                              <p:par>
                                <p:cTn id="32" presetID="10"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335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childTnLst>
                          </p:cTn>
                        </p:par>
                        <p:par>
                          <p:cTn id="39" fill="hold">
                            <p:stCondLst>
                              <p:cond delay="3850"/>
                            </p:stCondLst>
                            <p:childTnLst>
                              <p:par>
                                <p:cTn id="40" presetID="10" presetClass="entr" presetSubtype="0"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childTnLst>
                          </p:cTn>
                        </p:par>
                        <p:par>
                          <p:cTn id="43" fill="hold">
                            <p:stCondLst>
                              <p:cond delay="4350"/>
                            </p:stCondLst>
                            <p:childTnLst>
                              <p:par>
                                <p:cTn id="44" presetID="10" presetClass="entr" presetSubtype="0" fill="hold"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childTnLst>
                          </p:cTn>
                        </p:par>
                        <p:par>
                          <p:cTn id="47" fill="hold">
                            <p:stCondLst>
                              <p:cond delay="4850"/>
                            </p:stCondLst>
                            <p:childTnLst>
                              <p:par>
                                <p:cTn id="48" presetID="10" presetClass="entr" presetSubtype="0" fill="hold" nodeType="after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wipe(left)">
                                      <p:cBhvr>
                                        <p:cTn id="54" dur="500"/>
                                        <p:tgtEl>
                                          <p:spTgt spid="88"/>
                                        </p:tgtEl>
                                      </p:cBhvr>
                                    </p:animEffect>
                                  </p:childTnLst>
                                </p:cTn>
                              </p:par>
                            </p:childTnLst>
                          </p:cTn>
                        </p:par>
                        <p:par>
                          <p:cTn id="55" fill="hold">
                            <p:stCondLst>
                              <p:cond delay="5850"/>
                            </p:stCondLst>
                            <p:childTnLst>
                              <p:par>
                                <p:cTn id="56" presetID="22" presetClass="entr" presetSubtype="8" fill="hold" grpId="0"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500"/>
                                        <p:tgtEl>
                                          <p:spTgt spid="89"/>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50"/>
                            </p:stCondLst>
                            <p:childTnLst>
                              <p:par>
                                <p:cTn id="64" presetID="22" presetClass="entr" presetSubtype="8"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wipe(left)">
                                      <p:cBhvr>
                                        <p:cTn id="66" dur="500"/>
                                        <p:tgtEl>
                                          <p:spTgt spid="91"/>
                                        </p:tgtEl>
                                      </p:cBhvr>
                                    </p:animEffect>
                                  </p:childTnLst>
                                </p:cTn>
                              </p:par>
                            </p:childTnLst>
                          </p:cTn>
                        </p:par>
                        <p:par>
                          <p:cTn id="67" fill="hold">
                            <p:stCondLst>
                              <p:cond delay="7350"/>
                            </p:stCondLst>
                            <p:childTnLst>
                              <p:par>
                                <p:cTn id="68" presetID="22" presetClass="entr" presetSubtype="8"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left)">
                                      <p:cBhvr>
                                        <p:cTn id="70" dur="500"/>
                                        <p:tgtEl>
                                          <p:spTgt spid="92"/>
                                        </p:tgtEl>
                                      </p:cBhvr>
                                    </p:animEffect>
                                  </p:childTnLst>
                                </p:cTn>
                              </p:par>
                            </p:childTnLst>
                          </p:cTn>
                        </p:par>
                        <p:par>
                          <p:cTn id="71" fill="hold">
                            <p:stCondLst>
                              <p:cond delay="7850"/>
                            </p:stCondLst>
                            <p:childTnLst>
                              <p:par>
                                <p:cTn id="72" presetID="22" presetClass="entr" presetSubtype="8"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wipe(left)">
                                      <p:cBhvr>
                                        <p:cTn id="74" dur="500"/>
                                        <p:tgtEl>
                                          <p:spTgt spid="9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left)">
                                      <p:cBhvr>
                                        <p:cTn id="79" dur="500"/>
                                        <p:tgtEl>
                                          <p:spTgt spid="9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down)">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P spid="33" grpId="0" animBg="1"/>
      <p:bldP spid="34"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a:spLocks/>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52" name="五边形 5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55" name="矩形 5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35763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fill="hold"/>
                                        <p:tgtEl>
                                          <p:spTgt spid="55"/>
                                        </p:tgtEl>
                                        <p:attrNameLst>
                                          <p:attrName>ppt_x</p:attrName>
                                        </p:attrNameLst>
                                      </p:cBhvr>
                                      <p:tavLst>
                                        <p:tav tm="0">
                                          <p:val>
                                            <p:strVal val="0-#ppt_w/2"/>
                                          </p:val>
                                        </p:tav>
                                        <p:tav tm="100000">
                                          <p:val>
                                            <p:strVal val="#ppt_x"/>
                                          </p:val>
                                        </p:tav>
                                      </p:tavLst>
                                    </p:anim>
                                    <p:anim calcmode="lin" valueType="num">
                                      <p:cBhvr additive="base">
                                        <p:cTn id="13" dur="500" fill="hold"/>
                                        <p:tgtEl>
                                          <p:spTgt spid="5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0-#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5"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anim calcmode="lin" valueType="num">
                                      <p:cBhvr>
                                        <p:cTn id="31" dur="500" fill="hold"/>
                                        <p:tgtEl>
                                          <p:spTgt spid="36"/>
                                        </p:tgtEl>
                                        <p:attrNameLst>
                                          <p:attrName>ppt_w</p:attrName>
                                        </p:attrNameLst>
                                      </p:cBhvr>
                                      <p:tavLst>
                                        <p:tav tm="0" fmla="#ppt_w*sin(2.5*pi*$)">
                                          <p:val>
                                            <p:fltVal val="0"/>
                                          </p:val>
                                        </p:tav>
                                        <p:tav tm="100000">
                                          <p:val>
                                            <p:fltVal val="1"/>
                                          </p:val>
                                        </p:tav>
                                      </p:tavLst>
                                    </p:anim>
                                    <p:anim calcmode="lin" valueType="num">
                                      <p:cBhvr>
                                        <p:cTn id="32" dur="500" fill="hold"/>
                                        <p:tgtEl>
                                          <p:spTgt spid="36"/>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ppt_w</p:attrName>
                                        </p:attrNameLst>
                                      </p:cBhvr>
                                      <p:tavLst>
                                        <p:tav tm="0" fmla="#ppt_w*sin(2.5*pi*$)">
                                          <p:val>
                                            <p:fltVal val="0"/>
                                          </p:val>
                                        </p:tav>
                                        <p:tav tm="100000">
                                          <p:val>
                                            <p:fltVal val="1"/>
                                          </p:val>
                                        </p:tav>
                                      </p:tavLst>
                                    </p:anim>
                                    <p:anim calcmode="lin" valueType="num">
                                      <p:cBhvr>
                                        <p:cTn id="37" dur="500" fill="hold"/>
                                        <p:tgtEl>
                                          <p:spTgt spid="37"/>
                                        </p:tgtEl>
                                        <p:attrNameLst>
                                          <p:attrName>ppt_h</p:attrName>
                                        </p:attrNameLst>
                                      </p:cBhvr>
                                      <p:tavLst>
                                        <p:tav tm="0">
                                          <p:val>
                                            <p:strVal val="#ppt_h"/>
                                          </p:val>
                                        </p:tav>
                                        <p:tav tm="100000">
                                          <p:val>
                                            <p:strVal val="#ppt_h"/>
                                          </p:val>
                                        </p:tav>
                                      </p:tavLst>
                                    </p:anim>
                                  </p:childTnLst>
                                </p:cTn>
                              </p:par>
                            </p:childTnLst>
                          </p:cTn>
                        </p:par>
                        <p:par>
                          <p:cTn id="38" fill="hold">
                            <p:stCondLst>
                              <p:cond delay="2850"/>
                            </p:stCondLst>
                            <p:childTnLst>
                              <p:par>
                                <p:cTn id="39" presetID="47"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anim calcmode="lin" valueType="num">
                                      <p:cBhvr>
                                        <p:cTn id="47" dur="1000" fill="hold"/>
                                        <p:tgtEl>
                                          <p:spTgt spid="44"/>
                                        </p:tgtEl>
                                        <p:attrNameLst>
                                          <p:attrName>ppt_x</p:attrName>
                                        </p:attrNameLst>
                                      </p:cBhvr>
                                      <p:tavLst>
                                        <p:tav tm="0">
                                          <p:val>
                                            <p:strVal val="#ppt_x"/>
                                          </p:val>
                                        </p:tav>
                                        <p:tav tm="100000">
                                          <p:val>
                                            <p:strVal val="#ppt_x"/>
                                          </p:val>
                                        </p:tav>
                                      </p:tavLst>
                                    </p:anim>
                                    <p:anim calcmode="lin" valueType="num">
                                      <p:cBhvr>
                                        <p:cTn id="48" dur="1000" fill="hold"/>
                                        <p:tgtEl>
                                          <p:spTgt spid="44"/>
                                        </p:tgtEl>
                                        <p:attrNameLst>
                                          <p:attrName>ppt_y</p:attrName>
                                        </p:attrNameLst>
                                      </p:cBhvr>
                                      <p:tavLst>
                                        <p:tav tm="0">
                                          <p:val>
                                            <p:strVal val="#ppt_y-.1"/>
                                          </p:val>
                                        </p:tav>
                                        <p:tav tm="100000">
                                          <p:val>
                                            <p:strVal val="#ppt_y"/>
                                          </p:val>
                                        </p:tav>
                                      </p:tavLst>
                                    </p:anim>
                                  </p:childTnLst>
                                </p:cTn>
                              </p:par>
                              <p:par>
                                <p:cTn id="49" presetID="22" presetClass="entr" presetSubtype="4"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down)">
                                      <p:cBhvr>
                                        <p:cTn id="51" dur="500"/>
                                        <p:tgtEl>
                                          <p:spTgt spid="4"/>
                                        </p:tgtEl>
                                      </p:cBhvr>
                                    </p:animEffect>
                                  </p:childTnLst>
                                </p:cTn>
                              </p:par>
                              <p:par>
                                <p:cTn id="52" presetID="22" presetClass="entr" presetSubtype="4" fill="hold" grpId="0" nodeType="withEffect">
                                  <p:stCondLst>
                                    <p:cond delay="20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22" presetClass="entr" presetSubtype="4" fill="hold" grpId="0" nodeType="withEffect">
                                  <p:stCondLst>
                                    <p:cond delay="400"/>
                                  </p:stCondLst>
                                  <p:childTnLst>
                                    <p:set>
                                      <p:cBhvr>
                                        <p:cTn id="56" dur="1" fill="hold">
                                          <p:stCondLst>
                                            <p:cond delay="0"/>
                                          </p:stCondLst>
                                        </p:cTn>
                                        <p:tgtEl>
                                          <p:spTgt spid="7"/>
                                        </p:tgtEl>
                                        <p:attrNameLst>
                                          <p:attrName>style.visibility</p:attrName>
                                        </p:attrNameLst>
                                      </p:cBhvr>
                                      <p:to>
                                        <p:strVal val="visible"/>
                                      </p:to>
                                    </p:set>
                                    <p:animEffect transition="in" filter="wipe(down)">
                                      <p:cBhvr>
                                        <p:cTn id="57" dur="500"/>
                                        <p:tgtEl>
                                          <p:spTgt spid="7"/>
                                        </p:tgtEl>
                                      </p:cBhvr>
                                    </p:animEffect>
                                  </p:childTnLst>
                                </p:cTn>
                              </p:par>
                              <p:par>
                                <p:cTn id="58" presetID="22" presetClass="entr" presetSubtype="4" fill="hold" grpId="0" nodeType="withEffect">
                                  <p:stCondLst>
                                    <p:cond delay="60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3950"/>
                            </p:stCondLst>
                            <p:childTnLst>
                              <p:par>
                                <p:cTn id="62" presetID="22" presetClass="entr" presetSubtype="4"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down)">
                                      <p:cBhvr>
                                        <p:cTn id="64" dur="500"/>
                                        <p:tgtEl>
                                          <p:spTgt spid="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down)">
                                      <p:cBhvr>
                                        <p:cTn id="73" dur="500"/>
                                        <p:tgtEl>
                                          <p:spTgt spid="11"/>
                                        </p:tgtEl>
                                      </p:cBhvr>
                                    </p:animEffect>
                                  </p:childTnLst>
                                </p:cTn>
                              </p:par>
                            </p:childTnLst>
                          </p:cTn>
                        </p:par>
                        <p:par>
                          <p:cTn id="74" fill="hold">
                            <p:stCondLst>
                              <p:cond delay="4450"/>
                            </p:stCondLst>
                            <p:childTnLst>
                              <p:par>
                                <p:cTn id="75" presetID="45" presetClass="entr" presetSubtype="0"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anim calcmode="lin" valueType="num">
                                      <p:cBhvr>
                                        <p:cTn id="78" dur="500" fill="hold"/>
                                        <p:tgtEl>
                                          <p:spTgt spid="38"/>
                                        </p:tgtEl>
                                        <p:attrNameLst>
                                          <p:attrName>ppt_w</p:attrName>
                                        </p:attrNameLst>
                                      </p:cBhvr>
                                      <p:tavLst>
                                        <p:tav tm="0" fmla="#ppt_w*sin(2.5*pi*$)">
                                          <p:val>
                                            <p:fltVal val="0"/>
                                          </p:val>
                                        </p:tav>
                                        <p:tav tm="100000">
                                          <p:val>
                                            <p:fltVal val="1"/>
                                          </p:val>
                                        </p:tav>
                                      </p:tavLst>
                                    </p:anim>
                                    <p:anim calcmode="lin" valueType="num">
                                      <p:cBhvr>
                                        <p:cTn id="79" dur="500" fill="hold"/>
                                        <p:tgtEl>
                                          <p:spTgt spid="38"/>
                                        </p:tgtEl>
                                        <p:attrNameLst>
                                          <p:attrName>ppt_h</p:attrName>
                                        </p:attrNameLst>
                                      </p:cBhvr>
                                      <p:tavLst>
                                        <p:tav tm="0">
                                          <p:val>
                                            <p:strVal val="#ppt_h"/>
                                          </p:val>
                                        </p:tav>
                                        <p:tav tm="100000">
                                          <p:val>
                                            <p:strVal val="#ppt_h"/>
                                          </p:val>
                                        </p:tav>
                                      </p:tavLst>
                                    </p:anim>
                                  </p:childTnLst>
                                </p:cTn>
                              </p:par>
                              <p:par>
                                <p:cTn id="80" presetID="45" presetClass="entr" presetSubtype="0"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anim calcmode="lin" valueType="num">
                                      <p:cBhvr>
                                        <p:cTn id="83" dur="500" fill="hold"/>
                                        <p:tgtEl>
                                          <p:spTgt spid="42"/>
                                        </p:tgtEl>
                                        <p:attrNameLst>
                                          <p:attrName>ppt_w</p:attrName>
                                        </p:attrNameLst>
                                      </p:cBhvr>
                                      <p:tavLst>
                                        <p:tav tm="0" fmla="#ppt_w*sin(2.5*pi*$)">
                                          <p:val>
                                            <p:fltVal val="0"/>
                                          </p:val>
                                        </p:tav>
                                        <p:tav tm="100000">
                                          <p:val>
                                            <p:fltVal val="1"/>
                                          </p:val>
                                        </p:tav>
                                      </p:tavLst>
                                    </p:anim>
                                    <p:anim calcmode="lin" valueType="num">
                                      <p:cBhvr>
                                        <p:cTn id="84" dur="500" fill="hold"/>
                                        <p:tgtEl>
                                          <p:spTgt spid="42"/>
                                        </p:tgtEl>
                                        <p:attrNameLst>
                                          <p:attrName>ppt_h</p:attrName>
                                        </p:attrNameLst>
                                      </p:cBhvr>
                                      <p:tavLst>
                                        <p:tav tm="0">
                                          <p:val>
                                            <p:strVal val="#ppt_h"/>
                                          </p:val>
                                        </p:tav>
                                        <p:tav tm="100000">
                                          <p:val>
                                            <p:strVal val="#ppt_h"/>
                                          </p:val>
                                        </p:tav>
                                      </p:tavLst>
                                    </p:anim>
                                  </p:childTnLst>
                                </p:cTn>
                              </p:par>
                            </p:childTnLst>
                          </p:cTn>
                        </p:par>
                        <p:par>
                          <p:cTn id="85" fill="hold">
                            <p:stCondLst>
                              <p:cond delay="4950"/>
                            </p:stCondLst>
                            <p:childTnLst>
                              <p:par>
                                <p:cTn id="86" presetID="47" presetClass="entr" presetSubtype="0"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1000"/>
                                        <p:tgtEl>
                                          <p:spTgt spid="47"/>
                                        </p:tgtEl>
                                      </p:cBhvr>
                                    </p:animEffect>
                                    <p:anim calcmode="lin" valueType="num">
                                      <p:cBhvr>
                                        <p:cTn id="89" dur="1000" fill="hold"/>
                                        <p:tgtEl>
                                          <p:spTgt spid="47"/>
                                        </p:tgtEl>
                                        <p:attrNameLst>
                                          <p:attrName>ppt_x</p:attrName>
                                        </p:attrNameLst>
                                      </p:cBhvr>
                                      <p:tavLst>
                                        <p:tav tm="0">
                                          <p:val>
                                            <p:strVal val="#ppt_x"/>
                                          </p:val>
                                        </p:tav>
                                        <p:tav tm="100000">
                                          <p:val>
                                            <p:strVal val="#ppt_x"/>
                                          </p:val>
                                        </p:tav>
                                      </p:tavLst>
                                    </p:anim>
                                    <p:anim calcmode="lin" valueType="num">
                                      <p:cBhvr>
                                        <p:cTn id="90" dur="1000" fill="hold"/>
                                        <p:tgtEl>
                                          <p:spTgt spid="4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1000"/>
                                        <p:tgtEl>
                                          <p:spTgt spid="46"/>
                                        </p:tgtEl>
                                      </p:cBhvr>
                                    </p:animEffect>
                                    <p:anim calcmode="lin" valueType="num">
                                      <p:cBhvr>
                                        <p:cTn id="94" dur="1000" fill="hold"/>
                                        <p:tgtEl>
                                          <p:spTgt spid="46"/>
                                        </p:tgtEl>
                                        <p:attrNameLst>
                                          <p:attrName>ppt_x</p:attrName>
                                        </p:attrNameLst>
                                      </p:cBhvr>
                                      <p:tavLst>
                                        <p:tav tm="0">
                                          <p:val>
                                            <p:strVal val="#ppt_x"/>
                                          </p:val>
                                        </p:tav>
                                        <p:tav tm="100000">
                                          <p:val>
                                            <p:strVal val="#ppt_x"/>
                                          </p:val>
                                        </p:tav>
                                      </p:tavLst>
                                    </p:anim>
                                    <p:anim calcmode="lin" valueType="num">
                                      <p:cBhvr>
                                        <p:cTn id="95" dur="1000" fill="hold"/>
                                        <p:tgtEl>
                                          <p:spTgt spid="46"/>
                                        </p:tgtEl>
                                        <p:attrNameLst>
                                          <p:attrName>ppt_y</p:attrName>
                                        </p:attrNameLst>
                                      </p:cBhvr>
                                      <p:tavLst>
                                        <p:tav tm="0">
                                          <p:val>
                                            <p:strVal val="#ppt_y-.1"/>
                                          </p:val>
                                        </p:tav>
                                        <p:tav tm="100000">
                                          <p:val>
                                            <p:strVal val="#ppt_y"/>
                                          </p:val>
                                        </p:tav>
                                      </p:tavLst>
                                    </p:anim>
                                  </p:childTnLst>
                                </p:cTn>
                              </p:par>
                              <p:par>
                                <p:cTn id="96" presetID="22" presetClass="entr" presetSubtype="4"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down)">
                                      <p:cBhvr>
                                        <p:cTn id="98" dur="500"/>
                                        <p:tgtEl>
                                          <p:spTgt spid="12"/>
                                        </p:tgtEl>
                                      </p:cBhvr>
                                    </p:animEffect>
                                  </p:childTnLst>
                                </p:cTn>
                              </p:par>
                              <p:par>
                                <p:cTn id="99" presetID="22" presetClass="entr" presetSubtype="4" fill="hold" grpId="0" nodeType="withEffect">
                                  <p:stCondLst>
                                    <p:cond delay="2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500"/>
                                        <p:tgtEl>
                                          <p:spTgt spid="13"/>
                                        </p:tgtEl>
                                      </p:cBhvr>
                                    </p:animEffect>
                                  </p:childTnLst>
                                </p:cTn>
                              </p:par>
                              <p:par>
                                <p:cTn id="102" presetID="22" presetClass="entr" presetSubtype="4" fill="hold" grpId="0" nodeType="withEffect">
                                  <p:stCondLst>
                                    <p:cond delay="400"/>
                                  </p:stCondLst>
                                  <p:childTnLst>
                                    <p:set>
                                      <p:cBhvr>
                                        <p:cTn id="103" dur="1" fill="hold">
                                          <p:stCondLst>
                                            <p:cond delay="0"/>
                                          </p:stCondLst>
                                        </p:cTn>
                                        <p:tgtEl>
                                          <p:spTgt spid="14"/>
                                        </p:tgtEl>
                                        <p:attrNameLst>
                                          <p:attrName>style.visibility</p:attrName>
                                        </p:attrNameLst>
                                      </p:cBhvr>
                                      <p:to>
                                        <p:strVal val="visible"/>
                                      </p:to>
                                    </p:set>
                                    <p:animEffect transition="in" filter="wipe(down)">
                                      <p:cBhvr>
                                        <p:cTn id="104" dur="500"/>
                                        <p:tgtEl>
                                          <p:spTgt spid="14"/>
                                        </p:tgtEl>
                                      </p:cBhvr>
                                    </p:animEffect>
                                  </p:childTnLst>
                                </p:cTn>
                              </p:par>
                              <p:par>
                                <p:cTn id="105" presetID="22" presetClass="entr" presetSubtype="4" fill="hold" grpId="0" nodeType="withEffect">
                                  <p:stCondLst>
                                    <p:cond delay="600"/>
                                  </p:stCondLst>
                                  <p:childTnLst>
                                    <p:set>
                                      <p:cBhvr>
                                        <p:cTn id="106" dur="1" fill="hold">
                                          <p:stCondLst>
                                            <p:cond delay="0"/>
                                          </p:stCondLst>
                                        </p:cTn>
                                        <p:tgtEl>
                                          <p:spTgt spid="15"/>
                                        </p:tgtEl>
                                        <p:attrNameLst>
                                          <p:attrName>style.visibility</p:attrName>
                                        </p:attrNameLst>
                                      </p:cBhvr>
                                      <p:to>
                                        <p:strVal val="visible"/>
                                      </p:to>
                                    </p:set>
                                    <p:animEffect transition="in" filter="wipe(down)">
                                      <p:cBhvr>
                                        <p:cTn id="107" dur="500"/>
                                        <p:tgtEl>
                                          <p:spTgt spid="15"/>
                                        </p:tgtEl>
                                      </p:cBhvr>
                                    </p:animEffect>
                                  </p:childTnLst>
                                </p:cTn>
                              </p:par>
                            </p:childTnLst>
                          </p:cTn>
                        </p:par>
                        <p:par>
                          <p:cTn id="108" fill="hold">
                            <p:stCondLst>
                              <p:cond delay="6050"/>
                            </p:stCondLst>
                            <p:childTnLst>
                              <p:par>
                                <p:cTn id="109" presetID="2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wipe(down)">
                                      <p:cBhvr>
                                        <p:cTn id="111" dur="500"/>
                                        <p:tgtEl>
                                          <p:spTgt spid="16"/>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down)">
                                      <p:cBhvr>
                                        <p:cTn id="114" dur="500"/>
                                        <p:tgtEl>
                                          <p:spTgt spid="17"/>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down)">
                                      <p:cBhvr>
                                        <p:cTn id="117" dur="500"/>
                                        <p:tgtEl>
                                          <p:spTgt spid="18"/>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19"/>
                                        </p:tgtEl>
                                        <p:attrNameLst>
                                          <p:attrName>style.visibility</p:attrName>
                                        </p:attrNameLst>
                                      </p:cBhvr>
                                      <p:to>
                                        <p:strVal val="visible"/>
                                      </p:to>
                                    </p:set>
                                    <p:animEffect transition="in" filter="wipe(down)">
                                      <p:cBhvr>
                                        <p:cTn id="120" dur="500"/>
                                        <p:tgtEl>
                                          <p:spTgt spid="19"/>
                                        </p:tgtEl>
                                      </p:cBhvr>
                                    </p:animEffect>
                                  </p:childTnLst>
                                </p:cTn>
                              </p:par>
                            </p:childTnLst>
                          </p:cTn>
                        </p:par>
                        <p:par>
                          <p:cTn id="121" fill="hold">
                            <p:stCondLst>
                              <p:cond delay="6550"/>
                            </p:stCondLst>
                            <p:childTnLst>
                              <p:par>
                                <p:cTn id="122" presetID="45"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anim calcmode="lin" valueType="num">
                                      <p:cBhvr>
                                        <p:cTn id="125" dur="500" fill="hold"/>
                                        <p:tgtEl>
                                          <p:spTgt spid="39"/>
                                        </p:tgtEl>
                                        <p:attrNameLst>
                                          <p:attrName>ppt_w</p:attrName>
                                        </p:attrNameLst>
                                      </p:cBhvr>
                                      <p:tavLst>
                                        <p:tav tm="0" fmla="#ppt_w*sin(2.5*pi*$)">
                                          <p:val>
                                            <p:fltVal val="0"/>
                                          </p:val>
                                        </p:tav>
                                        <p:tav tm="100000">
                                          <p:val>
                                            <p:fltVal val="1"/>
                                          </p:val>
                                        </p:tav>
                                      </p:tavLst>
                                    </p:anim>
                                    <p:anim calcmode="lin" valueType="num">
                                      <p:cBhvr>
                                        <p:cTn id="126" dur="500" fill="hold"/>
                                        <p:tgtEl>
                                          <p:spTgt spid="39"/>
                                        </p:tgtEl>
                                        <p:attrNameLst>
                                          <p:attrName>ppt_h</p:attrName>
                                        </p:attrNameLst>
                                      </p:cBhvr>
                                      <p:tavLst>
                                        <p:tav tm="0">
                                          <p:val>
                                            <p:strVal val="#ppt_h"/>
                                          </p:val>
                                        </p:tav>
                                        <p:tav tm="100000">
                                          <p:val>
                                            <p:strVal val="#ppt_h"/>
                                          </p:val>
                                        </p:tav>
                                      </p:tavLst>
                                    </p:anim>
                                  </p:childTnLst>
                                </p:cTn>
                              </p:par>
                              <p:par>
                                <p:cTn id="127" presetID="45" presetClass="entr" presetSubtype="0"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Effect transition="in" filter="fade">
                                      <p:cBhvr>
                                        <p:cTn id="129" dur="500"/>
                                        <p:tgtEl>
                                          <p:spTgt spid="41"/>
                                        </p:tgtEl>
                                      </p:cBhvr>
                                    </p:animEffect>
                                    <p:anim calcmode="lin" valueType="num">
                                      <p:cBhvr>
                                        <p:cTn id="130" dur="500" fill="hold"/>
                                        <p:tgtEl>
                                          <p:spTgt spid="41"/>
                                        </p:tgtEl>
                                        <p:attrNameLst>
                                          <p:attrName>ppt_w</p:attrName>
                                        </p:attrNameLst>
                                      </p:cBhvr>
                                      <p:tavLst>
                                        <p:tav tm="0" fmla="#ppt_w*sin(2.5*pi*$)">
                                          <p:val>
                                            <p:fltVal val="0"/>
                                          </p:val>
                                        </p:tav>
                                        <p:tav tm="100000">
                                          <p:val>
                                            <p:fltVal val="1"/>
                                          </p:val>
                                        </p:tav>
                                      </p:tavLst>
                                    </p:anim>
                                    <p:anim calcmode="lin" valueType="num">
                                      <p:cBhvr>
                                        <p:cTn id="131" dur="500" fill="hold"/>
                                        <p:tgtEl>
                                          <p:spTgt spid="41"/>
                                        </p:tgtEl>
                                        <p:attrNameLst>
                                          <p:attrName>ppt_h</p:attrName>
                                        </p:attrNameLst>
                                      </p:cBhvr>
                                      <p:tavLst>
                                        <p:tav tm="0">
                                          <p:val>
                                            <p:strVal val="#ppt_h"/>
                                          </p:val>
                                        </p:tav>
                                        <p:tav tm="100000">
                                          <p:val>
                                            <p:strVal val="#ppt_h"/>
                                          </p:val>
                                        </p:tav>
                                      </p:tavLst>
                                    </p:anim>
                                  </p:childTnLst>
                                </p:cTn>
                              </p:par>
                            </p:childTnLst>
                          </p:cTn>
                        </p:par>
                        <p:par>
                          <p:cTn id="132" fill="hold">
                            <p:stCondLst>
                              <p:cond delay="7050"/>
                            </p:stCondLst>
                            <p:childTnLst>
                              <p:par>
                                <p:cTn id="133" presetID="47" presetClass="entr" presetSubtype="0" fill="hold" grpId="0" nodeType="after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1000"/>
                                        <p:tgtEl>
                                          <p:spTgt spid="49"/>
                                        </p:tgtEl>
                                      </p:cBhvr>
                                    </p:animEffect>
                                    <p:anim calcmode="lin" valueType="num">
                                      <p:cBhvr>
                                        <p:cTn id="136" dur="1000" fill="hold"/>
                                        <p:tgtEl>
                                          <p:spTgt spid="49"/>
                                        </p:tgtEl>
                                        <p:attrNameLst>
                                          <p:attrName>ppt_x</p:attrName>
                                        </p:attrNameLst>
                                      </p:cBhvr>
                                      <p:tavLst>
                                        <p:tav tm="0">
                                          <p:val>
                                            <p:strVal val="#ppt_x"/>
                                          </p:val>
                                        </p:tav>
                                        <p:tav tm="100000">
                                          <p:val>
                                            <p:strVal val="#ppt_x"/>
                                          </p:val>
                                        </p:tav>
                                      </p:tavLst>
                                    </p:anim>
                                    <p:anim calcmode="lin" valueType="num">
                                      <p:cBhvr>
                                        <p:cTn id="137" dur="1000" fill="hold"/>
                                        <p:tgtEl>
                                          <p:spTgt spid="49"/>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48"/>
                                        </p:tgtEl>
                                        <p:attrNameLst>
                                          <p:attrName>style.visibility</p:attrName>
                                        </p:attrNameLst>
                                      </p:cBhvr>
                                      <p:to>
                                        <p:strVal val="visible"/>
                                      </p:to>
                                    </p:set>
                                    <p:animEffect transition="in" filter="fade">
                                      <p:cBhvr>
                                        <p:cTn id="140" dur="1000"/>
                                        <p:tgtEl>
                                          <p:spTgt spid="48"/>
                                        </p:tgtEl>
                                      </p:cBhvr>
                                    </p:animEffect>
                                    <p:anim calcmode="lin" valueType="num">
                                      <p:cBhvr>
                                        <p:cTn id="141" dur="1000" fill="hold"/>
                                        <p:tgtEl>
                                          <p:spTgt spid="48"/>
                                        </p:tgtEl>
                                        <p:attrNameLst>
                                          <p:attrName>ppt_x</p:attrName>
                                        </p:attrNameLst>
                                      </p:cBhvr>
                                      <p:tavLst>
                                        <p:tav tm="0">
                                          <p:val>
                                            <p:strVal val="#ppt_x"/>
                                          </p:val>
                                        </p:tav>
                                        <p:tav tm="100000">
                                          <p:val>
                                            <p:strVal val="#ppt_x"/>
                                          </p:val>
                                        </p:tav>
                                      </p:tavLst>
                                    </p:anim>
                                    <p:anim calcmode="lin" valueType="num">
                                      <p:cBhvr>
                                        <p:cTn id="142" dur="1000" fill="hold"/>
                                        <p:tgtEl>
                                          <p:spTgt spid="48"/>
                                        </p:tgtEl>
                                        <p:attrNameLst>
                                          <p:attrName>ppt_y</p:attrName>
                                        </p:attrNameLst>
                                      </p:cBhvr>
                                      <p:tavLst>
                                        <p:tav tm="0">
                                          <p:val>
                                            <p:strVal val="#ppt_y-.1"/>
                                          </p:val>
                                        </p:tav>
                                        <p:tav tm="100000">
                                          <p:val>
                                            <p:strVal val="#ppt_y"/>
                                          </p:val>
                                        </p:tav>
                                      </p:tavLst>
                                    </p:anim>
                                  </p:childTnLst>
                                </p:cTn>
                              </p:par>
                              <p:par>
                                <p:cTn id="143" presetID="22" presetClass="entr" presetSubtype="4" fill="hold" grpId="0" nodeType="withEffect">
                                  <p:stCondLst>
                                    <p:cond delay="0"/>
                                  </p:stCondLst>
                                  <p:childTnLst>
                                    <p:set>
                                      <p:cBhvr>
                                        <p:cTn id="144" dur="1" fill="hold">
                                          <p:stCondLst>
                                            <p:cond delay="0"/>
                                          </p:stCondLst>
                                        </p:cTn>
                                        <p:tgtEl>
                                          <p:spTgt spid="20"/>
                                        </p:tgtEl>
                                        <p:attrNameLst>
                                          <p:attrName>style.visibility</p:attrName>
                                        </p:attrNameLst>
                                      </p:cBhvr>
                                      <p:to>
                                        <p:strVal val="visible"/>
                                      </p:to>
                                    </p:set>
                                    <p:animEffect transition="in" filter="wipe(down)">
                                      <p:cBhvr>
                                        <p:cTn id="145" dur="500"/>
                                        <p:tgtEl>
                                          <p:spTgt spid="20"/>
                                        </p:tgtEl>
                                      </p:cBhvr>
                                    </p:animEffect>
                                  </p:childTnLst>
                                </p:cTn>
                              </p:par>
                              <p:par>
                                <p:cTn id="146" presetID="22" presetClass="entr" presetSubtype="4" fill="hold" grpId="0" nodeType="withEffect">
                                  <p:stCondLst>
                                    <p:cond delay="200"/>
                                  </p:stCondLst>
                                  <p:childTnLst>
                                    <p:set>
                                      <p:cBhvr>
                                        <p:cTn id="147" dur="1" fill="hold">
                                          <p:stCondLst>
                                            <p:cond delay="0"/>
                                          </p:stCondLst>
                                        </p:cTn>
                                        <p:tgtEl>
                                          <p:spTgt spid="21"/>
                                        </p:tgtEl>
                                        <p:attrNameLst>
                                          <p:attrName>style.visibility</p:attrName>
                                        </p:attrNameLst>
                                      </p:cBhvr>
                                      <p:to>
                                        <p:strVal val="visible"/>
                                      </p:to>
                                    </p:set>
                                    <p:animEffect transition="in" filter="wipe(down)">
                                      <p:cBhvr>
                                        <p:cTn id="148" dur="500"/>
                                        <p:tgtEl>
                                          <p:spTgt spid="21"/>
                                        </p:tgtEl>
                                      </p:cBhvr>
                                    </p:animEffect>
                                  </p:childTnLst>
                                </p:cTn>
                              </p:par>
                              <p:par>
                                <p:cTn id="149" presetID="22" presetClass="entr" presetSubtype="4" fill="hold" grpId="0" nodeType="withEffect">
                                  <p:stCondLst>
                                    <p:cond delay="400"/>
                                  </p:stCondLst>
                                  <p:childTnLst>
                                    <p:set>
                                      <p:cBhvr>
                                        <p:cTn id="150" dur="1" fill="hold">
                                          <p:stCondLst>
                                            <p:cond delay="0"/>
                                          </p:stCondLst>
                                        </p:cTn>
                                        <p:tgtEl>
                                          <p:spTgt spid="22"/>
                                        </p:tgtEl>
                                        <p:attrNameLst>
                                          <p:attrName>style.visibility</p:attrName>
                                        </p:attrNameLst>
                                      </p:cBhvr>
                                      <p:to>
                                        <p:strVal val="visible"/>
                                      </p:to>
                                    </p:set>
                                    <p:animEffect transition="in" filter="wipe(down)">
                                      <p:cBhvr>
                                        <p:cTn id="151" dur="500"/>
                                        <p:tgtEl>
                                          <p:spTgt spid="22"/>
                                        </p:tgtEl>
                                      </p:cBhvr>
                                    </p:animEffect>
                                  </p:childTnLst>
                                </p:cTn>
                              </p:par>
                              <p:par>
                                <p:cTn id="152" presetID="22" presetClass="entr" presetSubtype="4" fill="hold" grpId="0" nodeType="withEffect">
                                  <p:stCondLst>
                                    <p:cond delay="600"/>
                                  </p:stCondLst>
                                  <p:childTnLst>
                                    <p:set>
                                      <p:cBhvr>
                                        <p:cTn id="153" dur="1" fill="hold">
                                          <p:stCondLst>
                                            <p:cond delay="0"/>
                                          </p:stCondLst>
                                        </p:cTn>
                                        <p:tgtEl>
                                          <p:spTgt spid="23"/>
                                        </p:tgtEl>
                                        <p:attrNameLst>
                                          <p:attrName>style.visibility</p:attrName>
                                        </p:attrNameLst>
                                      </p:cBhvr>
                                      <p:to>
                                        <p:strVal val="visible"/>
                                      </p:to>
                                    </p:set>
                                    <p:animEffect transition="in" filter="wipe(down)">
                                      <p:cBhvr>
                                        <p:cTn id="154" dur="500"/>
                                        <p:tgtEl>
                                          <p:spTgt spid="23"/>
                                        </p:tgtEl>
                                      </p:cBhvr>
                                    </p:animEffect>
                                  </p:childTnLst>
                                </p:cTn>
                              </p:par>
                            </p:childTnLst>
                          </p:cTn>
                        </p:par>
                        <p:par>
                          <p:cTn id="155" fill="hold">
                            <p:stCondLst>
                              <p:cond delay="8150"/>
                            </p:stCondLst>
                            <p:childTnLst>
                              <p:par>
                                <p:cTn id="156" presetID="22" presetClass="entr" presetSubtype="4" fill="hold" grpId="0" nodeType="afterEffect">
                                  <p:stCondLst>
                                    <p:cond delay="0"/>
                                  </p:stCondLst>
                                  <p:childTnLst>
                                    <p:set>
                                      <p:cBhvr>
                                        <p:cTn id="157" dur="1" fill="hold">
                                          <p:stCondLst>
                                            <p:cond delay="0"/>
                                          </p:stCondLst>
                                        </p:cTn>
                                        <p:tgtEl>
                                          <p:spTgt spid="27"/>
                                        </p:tgtEl>
                                        <p:attrNameLst>
                                          <p:attrName>style.visibility</p:attrName>
                                        </p:attrNameLst>
                                      </p:cBhvr>
                                      <p:to>
                                        <p:strVal val="visible"/>
                                      </p:to>
                                    </p:set>
                                    <p:animEffect transition="in" filter="wipe(down)">
                                      <p:cBhvr>
                                        <p:cTn id="158" dur="500"/>
                                        <p:tgtEl>
                                          <p:spTgt spid="27"/>
                                        </p:tgtEl>
                                      </p:cBhvr>
                                    </p:animEffect>
                                  </p:childTnLst>
                                </p:cTn>
                              </p:par>
                              <p:par>
                                <p:cTn id="159" presetID="22" presetClass="entr" presetSubtype="4" fill="hold" grpId="0" nodeType="withEffect">
                                  <p:stCondLst>
                                    <p:cond delay="0"/>
                                  </p:stCondLst>
                                  <p:childTnLst>
                                    <p:set>
                                      <p:cBhvr>
                                        <p:cTn id="160" dur="1" fill="hold">
                                          <p:stCondLst>
                                            <p:cond delay="0"/>
                                          </p:stCondLst>
                                        </p:cTn>
                                        <p:tgtEl>
                                          <p:spTgt spid="26"/>
                                        </p:tgtEl>
                                        <p:attrNameLst>
                                          <p:attrName>style.visibility</p:attrName>
                                        </p:attrNameLst>
                                      </p:cBhvr>
                                      <p:to>
                                        <p:strVal val="visible"/>
                                      </p:to>
                                    </p:set>
                                    <p:animEffect transition="in" filter="wipe(down)">
                                      <p:cBhvr>
                                        <p:cTn id="161" dur="500"/>
                                        <p:tgtEl>
                                          <p:spTgt spid="26"/>
                                        </p:tgtEl>
                                      </p:cBhvr>
                                    </p:animEffect>
                                  </p:childTnLst>
                                </p:cTn>
                              </p:par>
                              <p:par>
                                <p:cTn id="162" presetID="22" presetClass="entr" presetSubtype="4" fill="hold" grpId="0" nodeType="withEffect">
                                  <p:stCondLst>
                                    <p:cond delay="0"/>
                                  </p:stCondLst>
                                  <p:childTnLst>
                                    <p:set>
                                      <p:cBhvr>
                                        <p:cTn id="163" dur="1" fill="hold">
                                          <p:stCondLst>
                                            <p:cond delay="0"/>
                                          </p:stCondLst>
                                        </p:cTn>
                                        <p:tgtEl>
                                          <p:spTgt spid="25"/>
                                        </p:tgtEl>
                                        <p:attrNameLst>
                                          <p:attrName>style.visibility</p:attrName>
                                        </p:attrNameLst>
                                      </p:cBhvr>
                                      <p:to>
                                        <p:strVal val="visible"/>
                                      </p:to>
                                    </p:set>
                                    <p:animEffect transition="in" filter="wipe(down)">
                                      <p:cBhvr>
                                        <p:cTn id="164" dur="500"/>
                                        <p:tgtEl>
                                          <p:spTgt spid="25"/>
                                        </p:tgtEl>
                                      </p:cBhvr>
                                    </p:animEffect>
                                  </p:childTnLst>
                                </p:cTn>
                              </p:par>
                              <p:par>
                                <p:cTn id="165" presetID="22" presetClass="entr" presetSubtype="4" fill="hold" grpId="0" nodeType="withEffect">
                                  <p:stCondLst>
                                    <p:cond delay="0"/>
                                  </p:stCondLst>
                                  <p:childTnLst>
                                    <p:set>
                                      <p:cBhvr>
                                        <p:cTn id="166" dur="1" fill="hold">
                                          <p:stCondLst>
                                            <p:cond delay="0"/>
                                          </p:stCondLst>
                                        </p:cTn>
                                        <p:tgtEl>
                                          <p:spTgt spid="24"/>
                                        </p:tgtEl>
                                        <p:attrNameLst>
                                          <p:attrName>style.visibility</p:attrName>
                                        </p:attrNameLst>
                                      </p:cBhvr>
                                      <p:to>
                                        <p:strVal val="visible"/>
                                      </p:to>
                                    </p:set>
                                    <p:animEffect transition="in" filter="wipe(down)">
                                      <p:cBhvr>
                                        <p:cTn id="167" dur="500"/>
                                        <p:tgtEl>
                                          <p:spTgt spid="24"/>
                                        </p:tgtEl>
                                      </p:cBhvr>
                                    </p:animEffect>
                                  </p:childTnLst>
                                </p:cTn>
                              </p:par>
                            </p:childTnLst>
                          </p:cTn>
                        </p:par>
                        <p:par>
                          <p:cTn id="168" fill="hold">
                            <p:stCondLst>
                              <p:cond delay="8650"/>
                            </p:stCondLst>
                            <p:childTnLst>
                              <p:par>
                                <p:cTn id="169" presetID="45" presetClass="entr" presetSubtype="0" fill="hold" grpId="0" nodeType="after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500"/>
                                        <p:tgtEl>
                                          <p:spTgt spid="40"/>
                                        </p:tgtEl>
                                      </p:cBhvr>
                                    </p:animEffect>
                                    <p:anim calcmode="lin" valueType="num">
                                      <p:cBhvr>
                                        <p:cTn id="172" dur="500" fill="hold"/>
                                        <p:tgtEl>
                                          <p:spTgt spid="40"/>
                                        </p:tgtEl>
                                        <p:attrNameLst>
                                          <p:attrName>ppt_w</p:attrName>
                                        </p:attrNameLst>
                                      </p:cBhvr>
                                      <p:tavLst>
                                        <p:tav tm="0" fmla="#ppt_w*sin(2.5*pi*$)">
                                          <p:val>
                                            <p:fltVal val="0"/>
                                          </p:val>
                                        </p:tav>
                                        <p:tav tm="100000">
                                          <p:val>
                                            <p:fltVal val="1"/>
                                          </p:val>
                                        </p:tav>
                                      </p:tavLst>
                                    </p:anim>
                                    <p:anim calcmode="lin" valueType="num">
                                      <p:cBhvr>
                                        <p:cTn id="173" dur="500" fill="hold"/>
                                        <p:tgtEl>
                                          <p:spTgt spid="40"/>
                                        </p:tgtEl>
                                        <p:attrNameLst>
                                          <p:attrName>ppt_h</p:attrName>
                                        </p:attrNameLst>
                                      </p:cBhvr>
                                      <p:tavLst>
                                        <p:tav tm="0">
                                          <p:val>
                                            <p:strVal val="#ppt_h"/>
                                          </p:val>
                                        </p:tav>
                                        <p:tav tm="100000">
                                          <p:val>
                                            <p:strVal val="#ppt_h"/>
                                          </p:val>
                                        </p:tav>
                                      </p:tavLst>
                                    </p:anim>
                                  </p:childTnLst>
                                </p:cTn>
                              </p:par>
                              <p:par>
                                <p:cTn id="174" presetID="45" presetClass="entr" presetSubtype="0"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anim calcmode="lin" valueType="num">
                                      <p:cBhvr>
                                        <p:cTn id="177" dur="500" fill="hold"/>
                                        <p:tgtEl>
                                          <p:spTgt spid="43"/>
                                        </p:tgtEl>
                                        <p:attrNameLst>
                                          <p:attrName>ppt_w</p:attrName>
                                        </p:attrNameLst>
                                      </p:cBhvr>
                                      <p:tavLst>
                                        <p:tav tm="0" fmla="#ppt_w*sin(2.5*pi*$)">
                                          <p:val>
                                            <p:fltVal val="0"/>
                                          </p:val>
                                        </p:tav>
                                        <p:tav tm="100000">
                                          <p:val>
                                            <p:fltVal val="1"/>
                                          </p:val>
                                        </p:tav>
                                      </p:tavLst>
                                    </p:anim>
                                    <p:anim calcmode="lin" valueType="num">
                                      <p:cBhvr>
                                        <p:cTn id="178" dur="500" fill="hold"/>
                                        <p:tgtEl>
                                          <p:spTgt spid="43"/>
                                        </p:tgtEl>
                                        <p:attrNameLst>
                                          <p:attrName>ppt_h</p:attrName>
                                        </p:attrNameLst>
                                      </p:cBhvr>
                                      <p:tavLst>
                                        <p:tav tm="0">
                                          <p:val>
                                            <p:strVal val="#ppt_h"/>
                                          </p:val>
                                        </p:tav>
                                        <p:tav tm="100000">
                                          <p:val>
                                            <p:strVal val="#ppt_h"/>
                                          </p:val>
                                        </p:tav>
                                      </p:tavLst>
                                    </p:anim>
                                  </p:childTnLst>
                                </p:cTn>
                              </p:par>
                            </p:childTnLst>
                          </p:cTn>
                        </p:par>
                        <p:par>
                          <p:cTn id="179" fill="hold">
                            <p:stCondLst>
                              <p:cond delay="9150"/>
                            </p:stCondLst>
                            <p:childTnLst>
                              <p:par>
                                <p:cTn id="180" presetID="47" presetClass="entr" presetSubtype="0" fill="hold" grpId="0" nodeType="afterEffect">
                                  <p:stCondLst>
                                    <p:cond delay="0"/>
                                  </p:stCondLst>
                                  <p:childTnLst>
                                    <p:set>
                                      <p:cBhvr>
                                        <p:cTn id="181" dur="1" fill="hold">
                                          <p:stCondLst>
                                            <p:cond delay="0"/>
                                          </p:stCondLst>
                                        </p:cTn>
                                        <p:tgtEl>
                                          <p:spTgt spid="51"/>
                                        </p:tgtEl>
                                        <p:attrNameLst>
                                          <p:attrName>style.visibility</p:attrName>
                                        </p:attrNameLst>
                                      </p:cBhvr>
                                      <p:to>
                                        <p:strVal val="visible"/>
                                      </p:to>
                                    </p:set>
                                    <p:animEffect transition="in" filter="fade">
                                      <p:cBhvr>
                                        <p:cTn id="182" dur="1000"/>
                                        <p:tgtEl>
                                          <p:spTgt spid="51"/>
                                        </p:tgtEl>
                                      </p:cBhvr>
                                    </p:animEffect>
                                    <p:anim calcmode="lin" valueType="num">
                                      <p:cBhvr>
                                        <p:cTn id="183" dur="1000" fill="hold"/>
                                        <p:tgtEl>
                                          <p:spTgt spid="51"/>
                                        </p:tgtEl>
                                        <p:attrNameLst>
                                          <p:attrName>ppt_x</p:attrName>
                                        </p:attrNameLst>
                                      </p:cBhvr>
                                      <p:tavLst>
                                        <p:tav tm="0">
                                          <p:val>
                                            <p:strVal val="#ppt_x"/>
                                          </p:val>
                                        </p:tav>
                                        <p:tav tm="100000">
                                          <p:val>
                                            <p:strVal val="#ppt_x"/>
                                          </p:val>
                                        </p:tav>
                                      </p:tavLst>
                                    </p:anim>
                                    <p:anim calcmode="lin" valueType="num">
                                      <p:cBhvr>
                                        <p:cTn id="184" dur="1000" fill="hold"/>
                                        <p:tgtEl>
                                          <p:spTgt spid="51"/>
                                        </p:tgtEl>
                                        <p:attrNameLst>
                                          <p:attrName>ppt_y</p:attrName>
                                        </p:attrNameLst>
                                      </p:cBhvr>
                                      <p:tavLst>
                                        <p:tav tm="0">
                                          <p:val>
                                            <p:strVal val="#ppt_y-.1"/>
                                          </p:val>
                                        </p:tav>
                                        <p:tav tm="100000">
                                          <p:val>
                                            <p:strVal val="#ppt_y"/>
                                          </p:val>
                                        </p:tav>
                                      </p:tavLst>
                                    </p:anim>
                                  </p:childTnLst>
                                </p:cTn>
                              </p:par>
                              <p:par>
                                <p:cTn id="185" presetID="47" presetClass="entr" presetSubtype="0" fill="hold" grpId="0" nodeType="withEffect">
                                  <p:stCondLst>
                                    <p:cond delay="0"/>
                                  </p:stCondLst>
                                  <p:childTnLst>
                                    <p:set>
                                      <p:cBhvr>
                                        <p:cTn id="186" dur="1" fill="hold">
                                          <p:stCondLst>
                                            <p:cond delay="0"/>
                                          </p:stCondLst>
                                        </p:cTn>
                                        <p:tgtEl>
                                          <p:spTgt spid="50"/>
                                        </p:tgtEl>
                                        <p:attrNameLst>
                                          <p:attrName>style.visibility</p:attrName>
                                        </p:attrNameLst>
                                      </p:cBhvr>
                                      <p:to>
                                        <p:strVal val="visible"/>
                                      </p:to>
                                    </p:set>
                                    <p:animEffect transition="in" filter="fade">
                                      <p:cBhvr>
                                        <p:cTn id="187" dur="1000"/>
                                        <p:tgtEl>
                                          <p:spTgt spid="50"/>
                                        </p:tgtEl>
                                      </p:cBhvr>
                                    </p:animEffect>
                                    <p:anim calcmode="lin" valueType="num">
                                      <p:cBhvr>
                                        <p:cTn id="188" dur="1000" fill="hold"/>
                                        <p:tgtEl>
                                          <p:spTgt spid="50"/>
                                        </p:tgtEl>
                                        <p:attrNameLst>
                                          <p:attrName>ppt_x</p:attrName>
                                        </p:attrNameLst>
                                      </p:cBhvr>
                                      <p:tavLst>
                                        <p:tav tm="0">
                                          <p:val>
                                            <p:strVal val="#ppt_x"/>
                                          </p:val>
                                        </p:tav>
                                        <p:tav tm="100000">
                                          <p:val>
                                            <p:strVal val="#ppt_x"/>
                                          </p:val>
                                        </p:tav>
                                      </p:tavLst>
                                    </p:anim>
                                    <p:anim calcmode="lin" valueType="num">
                                      <p:cBhvr>
                                        <p:cTn id="189" dur="1000" fill="hold"/>
                                        <p:tgtEl>
                                          <p:spTgt spid="50"/>
                                        </p:tgtEl>
                                        <p:attrNameLst>
                                          <p:attrName>ppt_y</p:attrName>
                                        </p:attrNameLst>
                                      </p:cBhvr>
                                      <p:tavLst>
                                        <p:tav tm="0">
                                          <p:val>
                                            <p:strVal val="#ppt_y-.1"/>
                                          </p:val>
                                        </p:tav>
                                        <p:tav tm="100000">
                                          <p:val>
                                            <p:strVal val="#ppt_y"/>
                                          </p:val>
                                        </p:tav>
                                      </p:tavLst>
                                    </p:anim>
                                  </p:childTnLst>
                                </p:cTn>
                              </p:par>
                              <p:par>
                                <p:cTn id="190" presetID="22" presetClass="entr" presetSubtype="4" fill="hold" grpId="0" nodeType="withEffect">
                                  <p:stCondLst>
                                    <p:cond delay="0"/>
                                  </p:stCondLst>
                                  <p:childTnLst>
                                    <p:set>
                                      <p:cBhvr>
                                        <p:cTn id="191" dur="1" fill="hold">
                                          <p:stCondLst>
                                            <p:cond delay="0"/>
                                          </p:stCondLst>
                                        </p:cTn>
                                        <p:tgtEl>
                                          <p:spTgt spid="28"/>
                                        </p:tgtEl>
                                        <p:attrNameLst>
                                          <p:attrName>style.visibility</p:attrName>
                                        </p:attrNameLst>
                                      </p:cBhvr>
                                      <p:to>
                                        <p:strVal val="visible"/>
                                      </p:to>
                                    </p:set>
                                    <p:animEffect transition="in" filter="wipe(down)">
                                      <p:cBhvr>
                                        <p:cTn id="192" dur="500"/>
                                        <p:tgtEl>
                                          <p:spTgt spid="28"/>
                                        </p:tgtEl>
                                      </p:cBhvr>
                                    </p:animEffect>
                                  </p:childTnLst>
                                </p:cTn>
                              </p:par>
                              <p:par>
                                <p:cTn id="193" presetID="22" presetClass="entr" presetSubtype="4" fill="hold" grpId="0" nodeType="withEffect">
                                  <p:stCondLst>
                                    <p:cond delay="200"/>
                                  </p:stCondLst>
                                  <p:childTnLst>
                                    <p:set>
                                      <p:cBhvr>
                                        <p:cTn id="194" dur="1" fill="hold">
                                          <p:stCondLst>
                                            <p:cond delay="0"/>
                                          </p:stCondLst>
                                        </p:cTn>
                                        <p:tgtEl>
                                          <p:spTgt spid="29"/>
                                        </p:tgtEl>
                                        <p:attrNameLst>
                                          <p:attrName>style.visibility</p:attrName>
                                        </p:attrNameLst>
                                      </p:cBhvr>
                                      <p:to>
                                        <p:strVal val="visible"/>
                                      </p:to>
                                    </p:set>
                                    <p:animEffect transition="in" filter="wipe(down)">
                                      <p:cBhvr>
                                        <p:cTn id="195" dur="500"/>
                                        <p:tgtEl>
                                          <p:spTgt spid="29"/>
                                        </p:tgtEl>
                                      </p:cBhvr>
                                    </p:animEffect>
                                  </p:childTnLst>
                                </p:cTn>
                              </p:par>
                              <p:par>
                                <p:cTn id="196" presetID="22" presetClass="entr" presetSubtype="4" fill="hold" grpId="0" nodeType="withEffect">
                                  <p:stCondLst>
                                    <p:cond delay="400"/>
                                  </p:stCondLst>
                                  <p:childTnLst>
                                    <p:set>
                                      <p:cBhvr>
                                        <p:cTn id="197" dur="1" fill="hold">
                                          <p:stCondLst>
                                            <p:cond delay="0"/>
                                          </p:stCondLst>
                                        </p:cTn>
                                        <p:tgtEl>
                                          <p:spTgt spid="30"/>
                                        </p:tgtEl>
                                        <p:attrNameLst>
                                          <p:attrName>style.visibility</p:attrName>
                                        </p:attrNameLst>
                                      </p:cBhvr>
                                      <p:to>
                                        <p:strVal val="visible"/>
                                      </p:to>
                                    </p:set>
                                    <p:animEffect transition="in" filter="wipe(down)">
                                      <p:cBhvr>
                                        <p:cTn id="198" dur="500"/>
                                        <p:tgtEl>
                                          <p:spTgt spid="30"/>
                                        </p:tgtEl>
                                      </p:cBhvr>
                                    </p:animEffect>
                                  </p:childTnLst>
                                </p:cTn>
                              </p:par>
                              <p:par>
                                <p:cTn id="199" presetID="22" presetClass="entr" presetSubtype="4" fill="hold" grpId="0" nodeType="withEffect">
                                  <p:stCondLst>
                                    <p:cond delay="600"/>
                                  </p:stCondLst>
                                  <p:childTnLst>
                                    <p:set>
                                      <p:cBhvr>
                                        <p:cTn id="200" dur="1" fill="hold">
                                          <p:stCondLst>
                                            <p:cond delay="0"/>
                                          </p:stCondLst>
                                        </p:cTn>
                                        <p:tgtEl>
                                          <p:spTgt spid="31"/>
                                        </p:tgtEl>
                                        <p:attrNameLst>
                                          <p:attrName>style.visibility</p:attrName>
                                        </p:attrNameLst>
                                      </p:cBhvr>
                                      <p:to>
                                        <p:strVal val="visible"/>
                                      </p:to>
                                    </p:set>
                                    <p:animEffect transition="in" filter="wipe(down)">
                                      <p:cBhvr>
                                        <p:cTn id="201" dur="500"/>
                                        <p:tgtEl>
                                          <p:spTgt spid="31"/>
                                        </p:tgtEl>
                                      </p:cBhvr>
                                    </p:animEffect>
                                  </p:childTnLst>
                                </p:cTn>
                              </p:par>
                            </p:childTnLst>
                          </p:cTn>
                        </p:par>
                        <p:par>
                          <p:cTn id="202" fill="hold">
                            <p:stCondLst>
                              <p:cond delay="10250"/>
                            </p:stCondLst>
                            <p:childTnLst>
                              <p:par>
                                <p:cTn id="203" presetID="22" presetClass="entr" presetSubtype="4" fill="hold" grpId="0" nodeType="afterEffect">
                                  <p:stCondLst>
                                    <p:cond delay="0"/>
                                  </p:stCondLst>
                                  <p:childTnLst>
                                    <p:set>
                                      <p:cBhvr>
                                        <p:cTn id="204" dur="1" fill="hold">
                                          <p:stCondLst>
                                            <p:cond delay="0"/>
                                          </p:stCondLst>
                                        </p:cTn>
                                        <p:tgtEl>
                                          <p:spTgt spid="35"/>
                                        </p:tgtEl>
                                        <p:attrNameLst>
                                          <p:attrName>style.visibility</p:attrName>
                                        </p:attrNameLst>
                                      </p:cBhvr>
                                      <p:to>
                                        <p:strVal val="visible"/>
                                      </p:to>
                                    </p:set>
                                    <p:animEffect transition="in" filter="wipe(down)">
                                      <p:cBhvr>
                                        <p:cTn id="205" dur="500"/>
                                        <p:tgtEl>
                                          <p:spTgt spid="35"/>
                                        </p:tgtEl>
                                      </p:cBhvr>
                                    </p:animEffect>
                                  </p:childTnLst>
                                </p:cTn>
                              </p:par>
                              <p:par>
                                <p:cTn id="206" presetID="22" presetClass="entr" presetSubtype="4" fill="hold" grpId="0" nodeType="withEffect">
                                  <p:stCondLst>
                                    <p:cond delay="0"/>
                                  </p:stCondLst>
                                  <p:childTnLst>
                                    <p:set>
                                      <p:cBhvr>
                                        <p:cTn id="207" dur="1" fill="hold">
                                          <p:stCondLst>
                                            <p:cond delay="0"/>
                                          </p:stCondLst>
                                        </p:cTn>
                                        <p:tgtEl>
                                          <p:spTgt spid="34"/>
                                        </p:tgtEl>
                                        <p:attrNameLst>
                                          <p:attrName>style.visibility</p:attrName>
                                        </p:attrNameLst>
                                      </p:cBhvr>
                                      <p:to>
                                        <p:strVal val="visible"/>
                                      </p:to>
                                    </p:set>
                                    <p:animEffect transition="in" filter="wipe(down)">
                                      <p:cBhvr>
                                        <p:cTn id="208" dur="500"/>
                                        <p:tgtEl>
                                          <p:spTgt spid="34"/>
                                        </p:tgtEl>
                                      </p:cBhvr>
                                    </p:animEffect>
                                  </p:childTnLst>
                                </p:cTn>
                              </p:par>
                              <p:par>
                                <p:cTn id="209" presetID="22" presetClass="entr" presetSubtype="4" fill="hold" grpId="0" nodeType="withEffect">
                                  <p:stCondLst>
                                    <p:cond delay="0"/>
                                  </p:stCondLst>
                                  <p:childTnLst>
                                    <p:set>
                                      <p:cBhvr>
                                        <p:cTn id="210" dur="1" fill="hold">
                                          <p:stCondLst>
                                            <p:cond delay="0"/>
                                          </p:stCondLst>
                                        </p:cTn>
                                        <p:tgtEl>
                                          <p:spTgt spid="33"/>
                                        </p:tgtEl>
                                        <p:attrNameLst>
                                          <p:attrName>style.visibility</p:attrName>
                                        </p:attrNameLst>
                                      </p:cBhvr>
                                      <p:to>
                                        <p:strVal val="visible"/>
                                      </p:to>
                                    </p:set>
                                    <p:animEffect transition="in" filter="wipe(down)">
                                      <p:cBhvr>
                                        <p:cTn id="211" dur="500"/>
                                        <p:tgtEl>
                                          <p:spTgt spid="33"/>
                                        </p:tgtEl>
                                      </p:cBhvr>
                                    </p:animEffect>
                                  </p:childTnLst>
                                </p:cTn>
                              </p:par>
                              <p:par>
                                <p:cTn id="212" presetID="22" presetClass="entr" presetSubtype="4" fill="hold" grpId="0" nodeType="withEffect">
                                  <p:stCondLst>
                                    <p:cond delay="0"/>
                                  </p:stCondLst>
                                  <p:childTnLst>
                                    <p:set>
                                      <p:cBhvr>
                                        <p:cTn id="213" dur="1" fill="hold">
                                          <p:stCondLst>
                                            <p:cond delay="0"/>
                                          </p:stCondLst>
                                        </p:cTn>
                                        <p:tgtEl>
                                          <p:spTgt spid="32"/>
                                        </p:tgtEl>
                                        <p:attrNameLst>
                                          <p:attrName>style.visibility</p:attrName>
                                        </p:attrNameLst>
                                      </p:cBhvr>
                                      <p:to>
                                        <p:strVal val="visible"/>
                                      </p:to>
                                    </p:set>
                                    <p:animEffect transition="in" filter="wipe(down)">
                                      <p:cBhvr>
                                        <p:cTn id="2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P spid="52" grpId="0" animBg="1"/>
      <p:bldP spid="54" grpId="0" animBg="1"/>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9" name="五边形 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2" name="矩形 1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3248727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0-#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par>
                                <p:cTn id="32" presetID="8" presetClass="emph" presetSubtype="0" fill="hold" grpId="1" nodeType="withEffect">
                                  <p:stCondLst>
                                    <p:cond delay="0"/>
                                  </p:stCondLst>
                                  <p:childTnLst>
                                    <p:animRot by="21600000">
                                      <p:cBhvr>
                                        <p:cTn id="33" dur="500" fill="hold"/>
                                        <p:tgtEl>
                                          <p:spTgt spid="32"/>
                                        </p:tgtEl>
                                        <p:attrNameLst>
                                          <p:attrName>r</p:attrName>
                                        </p:attrNameLst>
                                      </p:cBhvr>
                                    </p:animRot>
                                  </p:childTnLst>
                                </p:cTn>
                              </p:par>
                            </p:childTnLst>
                          </p:cTn>
                        </p:par>
                        <p:par>
                          <p:cTn id="34" fill="hold">
                            <p:stCondLst>
                              <p:cond delay="285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35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33"/>
                                        </p:tgtEl>
                                        <p:attrNameLst>
                                          <p:attrName>style.visibility</p:attrName>
                                        </p:attrNameLst>
                                      </p:cBhvr>
                                      <p:to>
                                        <p:strVal val="visible"/>
                                      </p:to>
                                    </p:set>
                                    <p:animEffect transition="in" filter="wipe(left)">
                                      <p:cBhvr>
                                        <p:cTn id="41" dur="100"/>
                                        <p:tgtEl>
                                          <p:spTgt spid="33"/>
                                        </p:tgtEl>
                                      </p:cBhvr>
                                    </p:animEffect>
                                  </p:childTnLst>
                                </p:cTn>
                              </p:par>
                              <p:par>
                                <p:cTn id="42" presetID="36" presetClass="emph" presetSubtype="0" fill="hold" grpId="1" nodeType="withEffect">
                                  <p:stCondLst>
                                    <p:cond delay="0"/>
                                  </p:stCondLst>
                                  <p:iterate type="lt">
                                    <p:tmPct val="30000"/>
                                  </p:iterate>
                                  <p:childTnLst>
                                    <p:animScale>
                                      <p:cBhvr>
                                        <p:cTn id="43" dur="50" autoRev="1" fill="hold">
                                          <p:stCondLst>
                                            <p:cond delay="0"/>
                                          </p:stCondLst>
                                        </p:cTn>
                                        <p:tgtEl>
                                          <p:spTgt spid="33"/>
                                        </p:tgtEl>
                                      </p:cBhvr>
                                      <p:to x="80000" y="100000"/>
                                    </p:animScale>
                                    <p:anim by="(#ppt_w*0.10)" calcmode="lin" valueType="num">
                                      <p:cBhvr>
                                        <p:cTn id="44" dur="50" autoRev="1" fill="hold">
                                          <p:stCondLst>
                                            <p:cond delay="0"/>
                                          </p:stCondLst>
                                        </p:cTn>
                                        <p:tgtEl>
                                          <p:spTgt spid="33"/>
                                        </p:tgtEl>
                                        <p:attrNameLst>
                                          <p:attrName>ppt_x</p:attrName>
                                        </p:attrNameLst>
                                      </p:cBhvr>
                                    </p:anim>
                                    <p:anim by="(-#ppt_w*0.10)" calcmode="lin" valueType="num">
                                      <p:cBhvr>
                                        <p:cTn id="45" dur="50" autoRev="1" fill="hold">
                                          <p:stCondLst>
                                            <p:cond delay="0"/>
                                          </p:stCondLst>
                                        </p:cTn>
                                        <p:tgtEl>
                                          <p:spTgt spid="33"/>
                                        </p:tgtEl>
                                        <p:attrNameLst>
                                          <p:attrName>ppt_y</p:attrName>
                                        </p:attrNameLst>
                                      </p:cBhvr>
                                    </p:anim>
                                    <p:animRot by="-480000">
                                      <p:cBhvr>
                                        <p:cTn id="46" dur="50" autoRev="1" fill="hold">
                                          <p:stCondLst>
                                            <p:cond delay="0"/>
                                          </p:stCondLst>
                                        </p:cTn>
                                        <p:tgtEl>
                                          <p:spTgt spid="33"/>
                                        </p:tgtEl>
                                        <p:attrNameLst>
                                          <p:attrName>r</p:attrName>
                                        </p:attrNameLst>
                                      </p:cBhvr>
                                    </p:animRot>
                                  </p:childTnLst>
                                </p:cTn>
                              </p:par>
                            </p:childTnLst>
                          </p:cTn>
                        </p:par>
                        <p:par>
                          <p:cTn id="47" fill="hold">
                            <p:stCondLst>
                              <p:cond delay="7560"/>
                            </p:stCondLst>
                            <p:childTnLst>
                              <p:par>
                                <p:cTn id="48" presetID="2" presetClass="entr" presetSubtype="2"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8" presetClass="emph" presetSubtype="0" fill="hold" grpId="1" nodeType="withEffect">
                                  <p:stCondLst>
                                    <p:cond delay="0"/>
                                  </p:stCondLst>
                                  <p:childTnLst>
                                    <p:animRot by="-21600000">
                                      <p:cBhvr>
                                        <p:cTn id="53" dur="500" fill="hold"/>
                                        <p:tgtEl>
                                          <p:spTgt spid="34"/>
                                        </p:tgtEl>
                                        <p:attrNameLst>
                                          <p:attrName>r</p:attrName>
                                        </p:attrNameLst>
                                      </p:cBhvr>
                                    </p:animRot>
                                  </p:childTnLst>
                                </p:cTn>
                              </p:par>
                            </p:childTnLst>
                          </p:cTn>
                        </p:par>
                        <p:par>
                          <p:cTn id="54" fill="hold">
                            <p:stCondLst>
                              <p:cond delay="8060"/>
                            </p:stCondLst>
                            <p:childTnLst>
                              <p:par>
                                <p:cTn id="55" presetID="22" presetClass="entr" presetSubtype="2"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856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62"/>
                                        </p:tgtEl>
                                        <p:attrNameLst>
                                          <p:attrName>style.visibility</p:attrName>
                                        </p:attrNameLst>
                                      </p:cBhvr>
                                      <p:to>
                                        <p:strVal val="visible"/>
                                      </p:to>
                                    </p:set>
                                    <p:animEffect transition="in" filter="wipe(left)">
                                      <p:cBhvr>
                                        <p:cTn id="61" dur="100"/>
                                        <p:tgtEl>
                                          <p:spTgt spid="62"/>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62"/>
                                        </p:tgtEl>
                                      </p:cBhvr>
                                      <p:to x="80000" y="100000"/>
                                    </p:animScale>
                                    <p:anim by="(#ppt_w*0.10)" calcmode="lin" valueType="num">
                                      <p:cBhvr>
                                        <p:cTn id="64" dur="50" autoRev="1" fill="hold">
                                          <p:stCondLst>
                                            <p:cond delay="0"/>
                                          </p:stCondLst>
                                        </p:cTn>
                                        <p:tgtEl>
                                          <p:spTgt spid="62"/>
                                        </p:tgtEl>
                                        <p:attrNameLst>
                                          <p:attrName>ppt_x</p:attrName>
                                        </p:attrNameLst>
                                      </p:cBhvr>
                                    </p:anim>
                                    <p:anim by="(-#ppt_w*0.10)" calcmode="lin" valueType="num">
                                      <p:cBhvr>
                                        <p:cTn id="65" dur="50" autoRev="1" fill="hold">
                                          <p:stCondLst>
                                            <p:cond delay="0"/>
                                          </p:stCondLst>
                                        </p:cTn>
                                        <p:tgtEl>
                                          <p:spTgt spid="62"/>
                                        </p:tgtEl>
                                        <p:attrNameLst>
                                          <p:attrName>ppt_y</p:attrName>
                                        </p:attrNameLst>
                                      </p:cBhvr>
                                    </p:anim>
                                    <p:animRot by="-480000">
                                      <p:cBhvr>
                                        <p:cTn id="66"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005DA2"/>
          </a:solidFill>
          <a:ln w="12700" cmpd="sng">
            <a:solidFill>
              <a:schemeClr val="bg1"/>
            </a:solid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bg1"/>
                </a:solidFill>
                <a:latin typeface="微软雅黑" pitchFamily="34" charset="-122"/>
                <a:ea typeface="微软雅黑" pitchFamily="34" charset="-122"/>
                <a:sym typeface="微软雅黑" pitchFamily="34" charset="-122"/>
              </a:rPr>
              <a:t>xx</a:t>
            </a:r>
            <a:r>
              <a:rPr lang="zh-CN" altLang="en-US" sz="1800" dirty="0">
                <a:solidFill>
                  <a:schemeClr val="bg1"/>
                </a:solidFill>
                <a:latin typeface="微软雅黑" pitchFamily="34" charset="-122"/>
                <a:ea typeface="微软雅黑" pitchFamily="34" charset="-122"/>
                <a:sym typeface="微软雅黑" pitchFamily="34" charset="-122"/>
              </a:rPr>
              <a:t>及</a:t>
            </a:r>
            <a:r>
              <a:rPr lang="en-US" altLang="zh-CN" sz="1800" dirty="0">
                <a:solidFill>
                  <a:schemeClr val="bg1"/>
                </a:solidFill>
                <a:latin typeface="微软雅黑" pitchFamily="34" charset="-122"/>
                <a:ea typeface="微软雅黑" pitchFamily="34" charset="-122"/>
                <a:sym typeface="微软雅黑" pitchFamily="34" charset="-122"/>
              </a:rPr>
              <a:t>xxx</a:t>
            </a:r>
            <a:r>
              <a:rPr lang="zh-CN" altLang="en-US" sz="18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bg1"/>
                </a:solidFill>
                <a:latin typeface="微软雅黑" pitchFamily="34" charset="-122"/>
                <a:ea typeface="微软雅黑" pitchFamily="34" charset="-122"/>
                <a:sym typeface="微软雅黑" pitchFamily="34" charset="-122"/>
              </a:rPr>
              <a:t>xxxxx</a:t>
            </a:r>
            <a:r>
              <a:rPr lang="zh-CN" altLang="en-US" sz="18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smtClean="0">
                <a:solidFill>
                  <a:schemeClr val="bg1"/>
                </a:solidFill>
                <a:latin typeface="微软雅黑" pitchFamily="34" charset="-122"/>
                <a:ea typeface="微软雅黑" pitchFamily="34" charset="-122"/>
              </a:rPr>
              <a:t>2015</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所向披靡</a:t>
            </a:r>
            <a:r>
              <a:rPr lang="zh-CN" altLang="en-US" sz="1800" dirty="0" smtClean="0">
                <a:solidFill>
                  <a:schemeClr val="bg1"/>
                </a:solidFill>
                <a:latin typeface="微软雅黑" pitchFamily="34" charset="-122"/>
                <a:ea typeface="微软雅黑" pitchFamily="34" charset="-122"/>
              </a:rPr>
              <a:t>，</a:t>
            </a:r>
            <a:r>
              <a:rPr lang="en-US" altLang="zh-CN" sz="1800" dirty="0" smtClean="0">
                <a:solidFill>
                  <a:schemeClr val="bg1"/>
                </a:solidFill>
                <a:latin typeface="微软雅黑" pitchFamily="34" charset="-122"/>
                <a:ea typeface="微软雅黑" pitchFamily="34" charset="-122"/>
              </a:rPr>
              <a:t>2019</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勇往直前</a:t>
            </a:r>
            <a:r>
              <a:rPr lang="zh-CN" altLang="en-US" sz="1800" dirty="0" smtClean="0">
                <a:solidFill>
                  <a:schemeClr val="bg1"/>
                </a:solidFill>
                <a:latin typeface="微软雅黑" pitchFamily="34" charset="-122"/>
                <a:ea typeface="微软雅黑" pitchFamily="34" charset="-122"/>
              </a:rPr>
              <a:t>！</a:t>
            </a:r>
            <a:endParaRPr lang="zh-CN" altLang="en-US" sz="18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bg1"/>
              </a:solidFill>
              <a:latin typeface="微软雅黑" pitchFamily="34" charset="-122"/>
              <a:ea typeface="微软雅黑" pitchFamily="34" charset="-122"/>
            </a:endParaRPr>
          </a:p>
        </p:txBody>
      </p:sp>
      <p:grpSp>
        <p:nvGrpSpPr>
          <p:cNvPr id="10" name="组合 9"/>
          <p:cNvGrpSpPr/>
          <p:nvPr/>
        </p:nvGrpSpPr>
        <p:grpSpPr>
          <a:xfrm>
            <a:off x="3792450" y="-2978918"/>
            <a:ext cx="4526758" cy="4529587"/>
            <a:chOff x="-4798513" y="274911"/>
            <a:chExt cx="6419015" cy="6418848"/>
          </a:xfrm>
          <a:solidFill>
            <a:srgbClr val="005DA2"/>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headEnd/>
              <a:tailEnd/>
            </a:ln>
          </p:spPr>
          <p:txBody>
            <a:bodyPr wrap="square" lIns="121898" tIns="60948" rIns="121898" bIns="60948">
              <a:spAutoFit/>
            </a:bodyPr>
            <a:lstStyle/>
            <a:p>
              <a:pPr algn="ctr"/>
              <a:r>
                <a:rPr lang="zh-CN" altLang="en-US" sz="4800" b="1" dirty="0" smtClean="0">
                  <a:solidFill>
                    <a:schemeClr val="bg1"/>
                  </a:solidFill>
                  <a:latin typeface="微软雅黑" pitchFamily="34" charset="-122"/>
                  <a:ea typeface="微软雅黑" pitchFamily="34" charset="-122"/>
                </a:rPr>
                <a:t>前 言</a:t>
              </a:r>
              <a:endParaRPr lang="zh-CN" altLang="en-US" sz="4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928472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7" name="五边形 16"/>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572502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outVertical)">
                                      <p:cBhvr>
                                        <p:cTn id="30" dur="500"/>
                                        <p:tgtEl>
                                          <p:spTgt spid="15"/>
                                        </p:tgtEl>
                                      </p:cBhvr>
                                    </p:animEffect>
                                  </p:childTnLst>
                                </p:cTn>
                              </p:par>
                            </p:childTnLst>
                          </p:cTn>
                        </p:par>
                        <p:par>
                          <p:cTn id="31" fill="hold">
                            <p:stCondLst>
                              <p:cond delay="2850"/>
                            </p:stCondLst>
                            <p:childTnLst>
                              <p:par>
                                <p:cTn id="32" presetID="49" presetClass="entr" presetSubtype="0" decel="100000" fill="hold" grpId="0" nodeType="afterEffect">
                                  <p:stCondLst>
                                    <p:cond delay="0"/>
                                  </p:stCondLst>
                                  <p:childTnLst>
                                    <p:set>
                                      <p:cBhvr>
                                        <p:cTn id="33" dur="1" fill="hold">
                                          <p:stCondLst>
                                            <p:cond delay="0"/>
                                          </p:stCondLst>
                                        </p:cTn>
                                        <p:tgtEl>
                                          <p:spTgt spid="113"/>
                                        </p:tgtEl>
                                        <p:attrNameLst>
                                          <p:attrName>style.visibility</p:attrName>
                                        </p:attrNameLst>
                                      </p:cBhvr>
                                      <p:to>
                                        <p:strVal val="visible"/>
                                      </p:to>
                                    </p:set>
                                    <p:anim calcmode="lin" valueType="num">
                                      <p:cBhvr>
                                        <p:cTn id="34" dur="500" fill="hold"/>
                                        <p:tgtEl>
                                          <p:spTgt spid="113"/>
                                        </p:tgtEl>
                                        <p:attrNameLst>
                                          <p:attrName>ppt_w</p:attrName>
                                        </p:attrNameLst>
                                      </p:cBhvr>
                                      <p:tavLst>
                                        <p:tav tm="0">
                                          <p:val>
                                            <p:fltVal val="0"/>
                                          </p:val>
                                        </p:tav>
                                        <p:tav tm="100000">
                                          <p:val>
                                            <p:strVal val="#ppt_w"/>
                                          </p:val>
                                        </p:tav>
                                      </p:tavLst>
                                    </p:anim>
                                    <p:anim calcmode="lin" valueType="num">
                                      <p:cBhvr>
                                        <p:cTn id="35" dur="500" fill="hold"/>
                                        <p:tgtEl>
                                          <p:spTgt spid="113"/>
                                        </p:tgtEl>
                                        <p:attrNameLst>
                                          <p:attrName>ppt_h</p:attrName>
                                        </p:attrNameLst>
                                      </p:cBhvr>
                                      <p:tavLst>
                                        <p:tav tm="0">
                                          <p:val>
                                            <p:fltVal val="0"/>
                                          </p:val>
                                        </p:tav>
                                        <p:tav tm="100000">
                                          <p:val>
                                            <p:strVal val="#ppt_h"/>
                                          </p:val>
                                        </p:tav>
                                      </p:tavLst>
                                    </p:anim>
                                    <p:anim calcmode="lin" valueType="num">
                                      <p:cBhvr>
                                        <p:cTn id="36" dur="500" fill="hold"/>
                                        <p:tgtEl>
                                          <p:spTgt spid="113"/>
                                        </p:tgtEl>
                                        <p:attrNameLst>
                                          <p:attrName>style.rotation</p:attrName>
                                        </p:attrNameLst>
                                      </p:cBhvr>
                                      <p:tavLst>
                                        <p:tav tm="0">
                                          <p:val>
                                            <p:fltVal val="360"/>
                                          </p:val>
                                        </p:tav>
                                        <p:tav tm="100000">
                                          <p:val>
                                            <p:fltVal val="0"/>
                                          </p:val>
                                        </p:tav>
                                      </p:tavLst>
                                    </p:anim>
                                    <p:animEffect transition="in" filter="fade">
                                      <p:cBhvr>
                                        <p:cTn id="37" dur="500"/>
                                        <p:tgtEl>
                                          <p:spTgt spid="113"/>
                                        </p:tgtEl>
                                      </p:cBhvr>
                                    </p:animEffect>
                                  </p:childTnLst>
                                </p:cTn>
                              </p:par>
                            </p:childTnLst>
                          </p:cTn>
                        </p:par>
                        <p:par>
                          <p:cTn id="38" fill="hold">
                            <p:stCondLst>
                              <p:cond delay="3350"/>
                            </p:stCondLst>
                            <p:childTnLst>
                              <p:par>
                                <p:cTn id="39" presetID="2" presetClass="entr" presetSubtype="3" fill="hold" grpId="0" nodeType="afterEffect">
                                  <p:stCondLst>
                                    <p:cond delay="0"/>
                                  </p:stCondLst>
                                  <p:childTnLst>
                                    <p:set>
                                      <p:cBhvr>
                                        <p:cTn id="40" dur="1" fill="hold">
                                          <p:stCondLst>
                                            <p:cond delay="0"/>
                                          </p:stCondLst>
                                        </p:cTn>
                                        <p:tgtEl>
                                          <p:spTgt spid="114"/>
                                        </p:tgtEl>
                                        <p:attrNameLst>
                                          <p:attrName>style.visibility</p:attrName>
                                        </p:attrNameLst>
                                      </p:cBhvr>
                                      <p:to>
                                        <p:strVal val="visible"/>
                                      </p:to>
                                    </p:set>
                                    <p:anim calcmode="lin" valueType="num">
                                      <p:cBhvr additive="base">
                                        <p:cTn id="41" dur="500" fill="hold"/>
                                        <p:tgtEl>
                                          <p:spTgt spid="114"/>
                                        </p:tgtEl>
                                        <p:attrNameLst>
                                          <p:attrName>ppt_x</p:attrName>
                                        </p:attrNameLst>
                                      </p:cBhvr>
                                      <p:tavLst>
                                        <p:tav tm="0">
                                          <p:val>
                                            <p:strVal val="1+#ppt_w/2"/>
                                          </p:val>
                                        </p:tav>
                                        <p:tav tm="100000">
                                          <p:val>
                                            <p:strVal val="#ppt_x"/>
                                          </p:val>
                                        </p:tav>
                                      </p:tavLst>
                                    </p:anim>
                                    <p:anim calcmode="lin" valueType="num">
                                      <p:cBhvr additive="base">
                                        <p:cTn id="42" dur="500" fill="hold"/>
                                        <p:tgtEl>
                                          <p:spTgt spid="114"/>
                                        </p:tgtEl>
                                        <p:attrNameLst>
                                          <p:attrName>ppt_y</p:attrName>
                                        </p:attrNameLst>
                                      </p:cBhvr>
                                      <p:tavLst>
                                        <p:tav tm="0">
                                          <p:val>
                                            <p:strVal val="0-#ppt_h/2"/>
                                          </p:val>
                                        </p:tav>
                                        <p:tav tm="100000">
                                          <p:val>
                                            <p:strVal val="#ppt_y"/>
                                          </p:val>
                                        </p:tav>
                                      </p:tavLst>
                                    </p:anim>
                                  </p:childTnLst>
                                </p:cTn>
                              </p:par>
                            </p:childTnLst>
                          </p:cTn>
                        </p:par>
                        <p:par>
                          <p:cTn id="43" fill="hold">
                            <p:stCondLst>
                              <p:cond delay="3850"/>
                            </p:stCondLst>
                            <p:childTnLst>
                              <p:par>
                                <p:cTn id="44" presetID="16" presetClass="entr" presetSubtype="21" fill="hold" grpId="0" nodeType="afterEffect">
                                  <p:stCondLst>
                                    <p:cond delay="0"/>
                                  </p:stCondLst>
                                  <p:childTnLst>
                                    <p:set>
                                      <p:cBhvr>
                                        <p:cTn id="45" dur="1" fill="hold">
                                          <p:stCondLst>
                                            <p:cond delay="0"/>
                                          </p:stCondLst>
                                        </p:cTn>
                                        <p:tgtEl>
                                          <p:spTgt spid="117"/>
                                        </p:tgtEl>
                                        <p:attrNameLst>
                                          <p:attrName>style.visibility</p:attrName>
                                        </p:attrNameLst>
                                      </p:cBhvr>
                                      <p:to>
                                        <p:strVal val="visible"/>
                                      </p:to>
                                    </p:set>
                                    <p:animEffect transition="in" filter="barn(inVertical)">
                                      <p:cBhvr>
                                        <p:cTn id="46" dur="500"/>
                                        <p:tgtEl>
                                          <p:spTgt spid="117"/>
                                        </p:tgtEl>
                                      </p:cBhvr>
                                    </p:animEffect>
                                  </p:childTnLst>
                                </p:cTn>
                              </p:par>
                            </p:childTnLst>
                          </p:cTn>
                        </p:par>
                        <p:par>
                          <p:cTn id="47" fill="hold">
                            <p:stCondLst>
                              <p:cond delay="4350"/>
                            </p:stCondLst>
                            <p:childTnLst>
                              <p:par>
                                <p:cTn id="48" presetID="22" presetClass="entr" presetSubtype="4" fill="hold" grpId="0" nodeType="afterEffect">
                                  <p:stCondLst>
                                    <p:cond delay="0"/>
                                  </p:stCondLst>
                                  <p:childTnLst>
                                    <p:set>
                                      <p:cBhvr>
                                        <p:cTn id="49" dur="1" fill="hold">
                                          <p:stCondLst>
                                            <p:cond delay="0"/>
                                          </p:stCondLst>
                                        </p:cTn>
                                        <p:tgtEl>
                                          <p:spTgt spid="125"/>
                                        </p:tgtEl>
                                        <p:attrNameLst>
                                          <p:attrName>style.visibility</p:attrName>
                                        </p:attrNameLst>
                                      </p:cBhvr>
                                      <p:to>
                                        <p:strVal val="visible"/>
                                      </p:to>
                                    </p:set>
                                    <p:animEffect transition="in" filter="wipe(down)">
                                      <p:cBhvr>
                                        <p:cTn id="50" dur="500"/>
                                        <p:tgtEl>
                                          <p:spTgt spid="125"/>
                                        </p:tgtEl>
                                      </p:cBhvr>
                                    </p:animEffect>
                                  </p:childTnLst>
                                </p:cTn>
                              </p:par>
                            </p:childTnLst>
                          </p:cTn>
                        </p:par>
                        <p:par>
                          <p:cTn id="51" fill="hold">
                            <p:stCondLst>
                              <p:cond delay="4850"/>
                            </p:stCondLst>
                            <p:childTnLst>
                              <p:par>
                                <p:cTn id="52" presetID="49" presetClass="entr" presetSubtype="0" decel="100000" fill="hold" grpId="0" nodeType="afterEffect">
                                  <p:stCondLst>
                                    <p:cond delay="0"/>
                                  </p:stCondLst>
                                  <p:childTnLst>
                                    <p:set>
                                      <p:cBhvr>
                                        <p:cTn id="53" dur="1" fill="hold">
                                          <p:stCondLst>
                                            <p:cond delay="0"/>
                                          </p:stCondLst>
                                        </p:cTn>
                                        <p:tgtEl>
                                          <p:spTgt spid="115"/>
                                        </p:tgtEl>
                                        <p:attrNameLst>
                                          <p:attrName>style.visibility</p:attrName>
                                        </p:attrNameLst>
                                      </p:cBhvr>
                                      <p:to>
                                        <p:strVal val="visible"/>
                                      </p:to>
                                    </p:set>
                                    <p:anim calcmode="lin" valueType="num">
                                      <p:cBhvr>
                                        <p:cTn id="54" dur="500" fill="hold"/>
                                        <p:tgtEl>
                                          <p:spTgt spid="115"/>
                                        </p:tgtEl>
                                        <p:attrNameLst>
                                          <p:attrName>ppt_w</p:attrName>
                                        </p:attrNameLst>
                                      </p:cBhvr>
                                      <p:tavLst>
                                        <p:tav tm="0">
                                          <p:val>
                                            <p:fltVal val="0"/>
                                          </p:val>
                                        </p:tav>
                                        <p:tav tm="100000">
                                          <p:val>
                                            <p:strVal val="#ppt_w"/>
                                          </p:val>
                                        </p:tav>
                                      </p:tavLst>
                                    </p:anim>
                                    <p:anim calcmode="lin" valueType="num">
                                      <p:cBhvr>
                                        <p:cTn id="55" dur="500" fill="hold"/>
                                        <p:tgtEl>
                                          <p:spTgt spid="115"/>
                                        </p:tgtEl>
                                        <p:attrNameLst>
                                          <p:attrName>ppt_h</p:attrName>
                                        </p:attrNameLst>
                                      </p:cBhvr>
                                      <p:tavLst>
                                        <p:tav tm="0">
                                          <p:val>
                                            <p:fltVal val="0"/>
                                          </p:val>
                                        </p:tav>
                                        <p:tav tm="100000">
                                          <p:val>
                                            <p:strVal val="#ppt_h"/>
                                          </p:val>
                                        </p:tav>
                                      </p:tavLst>
                                    </p:anim>
                                    <p:anim calcmode="lin" valueType="num">
                                      <p:cBhvr>
                                        <p:cTn id="56" dur="500" fill="hold"/>
                                        <p:tgtEl>
                                          <p:spTgt spid="115"/>
                                        </p:tgtEl>
                                        <p:attrNameLst>
                                          <p:attrName>style.rotation</p:attrName>
                                        </p:attrNameLst>
                                      </p:cBhvr>
                                      <p:tavLst>
                                        <p:tav tm="0">
                                          <p:val>
                                            <p:fltVal val="360"/>
                                          </p:val>
                                        </p:tav>
                                        <p:tav tm="100000">
                                          <p:val>
                                            <p:fltVal val="0"/>
                                          </p:val>
                                        </p:tav>
                                      </p:tavLst>
                                    </p:anim>
                                    <p:animEffect transition="in" filter="fade">
                                      <p:cBhvr>
                                        <p:cTn id="57" dur="500"/>
                                        <p:tgtEl>
                                          <p:spTgt spid="115"/>
                                        </p:tgtEl>
                                      </p:cBhvr>
                                    </p:animEffect>
                                  </p:childTnLst>
                                </p:cTn>
                              </p:par>
                            </p:childTnLst>
                          </p:cTn>
                        </p:par>
                        <p:par>
                          <p:cTn id="58" fill="hold">
                            <p:stCondLst>
                              <p:cond delay="5350"/>
                            </p:stCondLst>
                            <p:childTnLst>
                              <p:par>
                                <p:cTn id="59" presetID="2" presetClass="entr" presetSubtype="3"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500" fill="hold"/>
                                        <p:tgtEl>
                                          <p:spTgt spid="116"/>
                                        </p:tgtEl>
                                        <p:attrNameLst>
                                          <p:attrName>ppt_x</p:attrName>
                                        </p:attrNameLst>
                                      </p:cBhvr>
                                      <p:tavLst>
                                        <p:tav tm="0">
                                          <p:val>
                                            <p:strVal val="1+#ppt_w/2"/>
                                          </p:val>
                                        </p:tav>
                                        <p:tav tm="100000">
                                          <p:val>
                                            <p:strVal val="#ppt_x"/>
                                          </p:val>
                                        </p:tav>
                                      </p:tavLst>
                                    </p:anim>
                                    <p:anim calcmode="lin" valueType="num">
                                      <p:cBhvr additive="base">
                                        <p:cTn id="62" dur="500" fill="hold"/>
                                        <p:tgtEl>
                                          <p:spTgt spid="116"/>
                                        </p:tgtEl>
                                        <p:attrNameLst>
                                          <p:attrName>ppt_y</p:attrName>
                                        </p:attrNameLst>
                                      </p:cBhvr>
                                      <p:tavLst>
                                        <p:tav tm="0">
                                          <p:val>
                                            <p:strVal val="0-#ppt_h/2"/>
                                          </p:val>
                                        </p:tav>
                                        <p:tav tm="100000">
                                          <p:val>
                                            <p:strVal val="#ppt_y"/>
                                          </p:val>
                                        </p:tav>
                                      </p:tavLst>
                                    </p:anim>
                                  </p:childTnLst>
                                </p:cTn>
                              </p:par>
                            </p:childTnLst>
                          </p:cTn>
                        </p:par>
                        <p:par>
                          <p:cTn id="63" fill="hold">
                            <p:stCondLst>
                              <p:cond delay="5850"/>
                            </p:stCondLst>
                            <p:childTnLst>
                              <p:par>
                                <p:cTn id="64" presetID="16" presetClass="entr" presetSubtype="21"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barn(inVertical)">
                                      <p:cBhvr>
                                        <p:cTn id="66" dur="500"/>
                                        <p:tgtEl>
                                          <p:spTgt spid="118"/>
                                        </p:tgtEl>
                                      </p:cBhvr>
                                    </p:animEffect>
                                  </p:childTnLst>
                                </p:cTn>
                              </p:par>
                            </p:childTnLst>
                          </p:cTn>
                        </p:par>
                        <p:par>
                          <p:cTn id="67" fill="hold">
                            <p:stCondLst>
                              <p:cond delay="6350"/>
                            </p:stCondLst>
                            <p:childTnLst>
                              <p:par>
                                <p:cTn id="68" presetID="22" presetClass="entr" presetSubtype="4" fill="hold" grpId="0" nodeType="afterEffect">
                                  <p:stCondLst>
                                    <p:cond delay="0"/>
                                  </p:stCondLst>
                                  <p:childTnLst>
                                    <p:set>
                                      <p:cBhvr>
                                        <p:cTn id="69" dur="1" fill="hold">
                                          <p:stCondLst>
                                            <p:cond delay="0"/>
                                          </p:stCondLst>
                                        </p:cTn>
                                        <p:tgtEl>
                                          <p:spTgt spid="126"/>
                                        </p:tgtEl>
                                        <p:attrNameLst>
                                          <p:attrName>style.visibility</p:attrName>
                                        </p:attrNameLst>
                                      </p:cBhvr>
                                      <p:to>
                                        <p:strVal val="visible"/>
                                      </p:to>
                                    </p:set>
                                    <p:animEffect transition="in" filter="wipe(down)">
                                      <p:cBhvr>
                                        <p:cTn id="70" dur="500"/>
                                        <p:tgtEl>
                                          <p:spTgt spid="126"/>
                                        </p:tgtEl>
                                      </p:cBhvr>
                                    </p:animEffect>
                                  </p:childTnLst>
                                </p:cTn>
                              </p:par>
                            </p:childTnLst>
                          </p:cTn>
                        </p:par>
                        <p:par>
                          <p:cTn id="71" fill="hold">
                            <p:stCondLst>
                              <p:cond delay="6850"/>
                            </p:stCondLst>
                            <p:childTnLst>
                              <p:par>
                                <p:cTn id="72" presetID="49" presetClass="entr" presetSubtype="0" decel="100000" fill="hold" grpId="0" nodeType="afterEffect">
                                  <p:stCondLst>
                                    <p:cond delay="0"/>
                                  </p:stCondLst>
                                  <p:childTnLst>
                                    <p:set>
                                      <p:cBhvr>
                                        <p:cTn id="73" dur="1" fill="hold">
                                          <p:stCondLst>
                                            <p:cond delay="0"/>
                                          </p:stCondLst>
                                        </p:cTn>
                                        <p:tgtEl>
                                          <p:spTgt spid="119"/>
                                        </p:tgtEl>
                                        <p:attrNameLst>
                                          <p:attrName>style.visibility</p:attrName>
                                        </p:attrNameLst>
                                      </p:cBhvr>
                                      <p:to>
                                        <p:strVal val="visible"/>
                                      </p:to>
                                    </p:set>
                                    <p:anim calcmode="lin" valueType="num">
                                      <p:cBhvr>
                                        <p:cTn id="74" dur="500" fill="hold"/>
                                        <p:tgtEl>
                                          <p:spTgt spid="119"/>
                                        </p:tgtEl>
                                        <p:attrNameLst>
                                          <p:attrName>ppt_w</p:attrName>
                                        </p:attrNameLst>
                                      </p:cBhvr>
                                      <p:tavLst>
                                        <p:tav tm="0">
                                          <p:val>
                                            <p:fltVal val="0"/>
                                          </p:val>
                                        </p:tav>
                                        <p:tav tm="100000">
                                          <p:val>
                                            <p:strVal val="#ppt_w"/>
                                          </p:val>
                                        </p:tav>
                                      </p:tavLst>
                                    </p:anim>
                                    <p:anim calcmode="lin" valueType="num">
                                      <p:cBhvr>
                                        <p:cTn id="75" dur="500" fill="hold"/>
                                        <p:tgtEl>
                                          <p:spTgt spid="119"/>
                                        </p:tgtEl>
                                        <p:attrNameLst>
                                          <p:attrName>ppt_h</p:attrName>
                                        </p:attrNameLst>
                                      </p:cBhvr>
                                      <p:tavLst>
                                        <p:tav tm="0">
                                          <p:val>
                                            <p:fltVal val="0"/>
                                          </p:val>
                                        </p:tav>
                                        <p:tav tm="100000">
                                          <p:val>
                                            <p:strVal val="#ppt_h"/>
                                          </p:val>
                                        </p:tav>
                                      </p:tavLst>
                                    </p:anim>
                                    <p:anim calcmode="lin" valueType="num">
                                      <p:cBhvr>
                                        <p:cTn id="76" dur="500" fill="hold"/>
                                        <p:tgtEl>
                                          <p:spTgt spid="119"/>
                                        </p:tgtEl>
                                        <p:attrNameLst>
                                          <p:attrName>style.rotation</p:attrName>
                                        </p:attrNameLst>
                                      </p:cBhvr>
                                      <p:tavLst>
                                        <p:tav tm="0">
                                          <p:val>
                                            <p:fltVal val="360"/>
                                          </p:val>
                                        </p:tav>
                                        <p:tav tm="100000">
                                          <p:val>
                                            <p:fltVal val="0"/>
                                          </p:val>
                                        </p:tav>
                                      </p:tavLst>
                                    </p:anim>
                                    <p:animEffect transition="in" filter="fade">
                                      <p:cBhvr>
                                        <p:cTn id="77" dur="500"/>
                                        <p:tgtEl>
                                          <p:spTgt spid="119"/>
                                        </p:tgtEl>
                                      </p:cBhvr>
                                    </p:animEffect>
                                  </p:childTnLst>
                                </p:cTn>
                              </p:par>
                            </p:childTnLst>
                          </p:cTn>
                        </p:par>
                        <p:par>
                          <p:cTn id="78" fill="hold">
                            <p:stCondLst>
                              <p:cond delay="7350"/>
                            </p:stCondLst>
                            <p:childTnLst>
                              <p:par>
                                <p:cTn id="79" presetID="2" presetClass="entr" presetSubtype="2"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additive="base">
                                        <p:cTn id="81" dur="500" fill="hold"/>
                                        <p:tgtEl>
                                          <p:spTgt spid="120"/>
                                        </p:tgtEl>
                                        <p:attrNameLst>
                                          <p:attrName>ppt_x</p:attrName>
                                        </p:attrNameLst>
                                      </p:cBhvr>
                                      <p:tavLst>
                                        <p:tav tm="0">
                                          <p:val>
                                            <p:strVal val="1+#ppt_w/2"/>
                                          </p:val>
                                        </p:tav>
                                        <p:tav tm="100000">
                                          <p:val>
                                            <p:strVal val="#ppt_x"/>
                                          </p:val>
                                        </p:tav>
                                      </p:tavLst>
                                    </p:anim>
                                    <p:anim calcmode="lin" valueType="num">
                                      <p:cBhvr additive="base">
                                        <p:cTn id="82" dur="500" fill="hold"/>
                                        <p:tgtEl>
                                          <p:spTgt spid="120"/>
                                        </p:tgtEl>
                                        <p:attrNameLst>
                                          <p:attrName>ppt_y</p:attrName>
                                        </p:attrNameLst>
                                      </p:cBhvr>
                                      <p:tavLst>
                                        <p:tav tm="0">
                                          <p:val>
                                            <p:strVal val="#ppt_y"/>
                                          </p:val>
                                        </p:tav>
                                        <p:tav tm="100000">
                                          <p:val>
                                            <p:strVal val="#ppt_y"/>
                                          </p:val>
                                        </p:tav>
                                      </p:tavLst>
                                    </p:anim>
                                  </p:childTnLst>
                                </p:cTn>
                              </p:par>
                            </p:childTnLst>
                          </p:cTn>
                        </p:par>
                        <p:par>
                          <p:cTn id="83" fill="hold">
                            <p:stCondLst>
                              <p:cond delay="7850"/>
                            </p:stCondLst>
                            <p:childTnLst>
                              <p:par>
                                <p:cTn id="84" presetID="16" presetClass="entr" presetSubtype="21"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inVertical)">
                                      <p:cBhvr>
                                        <p:cTn id="86" dur="500"/>
                                        <p:tgtEl>
                                          <p:spTgt spid="121"/>
                                        </p:tgtEl>
                                      </p:cBhvr>
                                    </p:animEffect>
                                  </p:childTnLst>
                                </p:cTn>
                              </p:par>
                            </p:childTnLst>
                          </p:cTn>
                        </p:par>
                        <p:par>
                          <p:cTn id="87" fill="hold">
                            <p:stCondLst>
                              <p:cond delay="8350"/>
                            </p:stCondLst>
                            <p:childTnLst>
                              <p:par>
                                <p:cTn id="88" presetID="22" presetClass="entr" presetSubtype="4" fill="hold" grpId="0" nodeType="afterEffect">
                                  <p:stCondLst>
                                    <p:cond delay="0"/>
                                  </p:stCondLst>
                                  <p:childTnLst>
                                    <p:set>
                                      <p:cBhvr>
                                        <p:cTn id="89" dur="1" fill="hold">
                                          <p:stCondLst>
                                            <p:cond delay="0"/>
                                          </p:stCondLst>
                                        </p:cTn>
                                        <p:tgtEl>
                                          <p:spTgt spid="127"/>
                                        </p:tgtEl>
                                        <p:attrNameLst>
                                          <p:attrName>style.visibility</p:attrName>
                                        </p:attrNameLst>
                                      </p:cBhvr>
                                      <p:to>
                                        <p:strVal val="visible"/>
                                      </p:to>
                                    </p:set>
                                    <p:animEffect transition="in" filter="wipe(down)">
                                      <p:cBhvr>
                                        <p:cTn id="90"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70BDD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 name="五边形 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3" name="矩形 12"/>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7715950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 calcmode="lin" valueType="num">
                                      <p:cBhvr>
                                        <p:cTn id="1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35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6"/>
                                        </p:tgtEl>
                                        <p:attrNameLst>
                                          <p:attrName>style.visibility</p:attrName>
                                        </p:attrNameLst>
                                      </p:cBhvr>
                                      <p:to>
                                        <p:strVal val="visible"/>
                                      </p:to>
                                    </p:set>
                                    <p:animEffect transition="in" filter="wipe(left)">
                                      <p:cBhvr>
                                        <p:cTn id="39" dur="100"/>
                                        <p:tgtEl>
                                          <p:spTgt spid="6"/>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6"/>
                                        </p:tgtEl>
                                      </p:cBhvr>
                                      <p:to x="80000" y="100000"/>
                                    </p:animScale>
                                    <p:anim by="(#ppt_w*0.10)" calcmode="lin" valueType="num">
                                      <p:cBhvr>
                                        <p:cTn id="42" dur="50" autoRev="1" fill="hold">
                                          <p:stCondLst>
                                            <p:cond delay="0"/>
                                          </p:stCondLst>
                                        </p:cTn>
                                        <p:tgtEl>
                                          <p:spTgt spid="6"/>
                                        </p:tgtEl>
                                        <p:attrNameLst>
                                          <p:attrName>ppt_x</p:attrName>
                                        </p:attrNameLst>
                                      </p:cBhvr>
                                    </p:anim>
                                    <p:anim by="(-#ppt_w*0.10)" calcmode="lin" valueType="num">
                                      <p:cBhvr>
                                        <p:cTn id="43" dur="50" autoRev="1" fill="hold">
                                          <p:stCondLst>
                                            <p:cond delay="0"/>
                                          </p:stCondLst>
                                        </p:cTn>
                                        <p:tgtEl>
                                          <p:spTgt spid="6"/>
                                        </p:tgtEl>
                                        <p:attrNameLst>
                                          <p:attrName>ppt_y</p:attrName>
                                        </p:attrNameLst>
                                      </p:cBhvr>
                                    </p:anim>
                                    <p:animRot by="-480000">
                                      <p:cBhvr>
                                        <p:cTn id="44" dur="50" autoRev="1" fill="hold">
                                          <p:stCondLst>
                                            <p:cond delay="0"/>
                                          </p:stCondLst>
                                        </p:cTn>
                                        <p:tgtEl>
                                          <p:spTgt spid="6"/>
                                        </p:tgtEl>
                                        <p:attrNameLst>
                                          <p:attrName>r</p:attrName>
                                        </p:attrNameLst>
                                      </p:cBhvr>
                                    </p:animRot>
                                  </p:childTnLst>
                                </p:cTn>
                              </p:par>
                            </p:childTnLst>
                          </p:cTn>
                        </p:par>
                        <p:par>
                          <p:cTn id="45" fill="hold">
                            <p:stCondLst>
                              <p:cond delay="8100"/>
                            </p:stCondLst>
                            <p:childTnLst>
                              <p:par>
                                <p:cTn id="46" presetID="2" presetClass="entr" presetSubtype="2"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8600"/>
                            </p:stCondLst>
                            <p:childTnLst>
                              <p:par>
                                <p:cTn id="51" presetID="22" presetClass="entr" presetSubtype="1"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childTnLst>
                          </p:cTn>
                        </p:par>
                        <p:par>
                          <p:cTn id="54" fill="hold">
                            <p:stCondLst>
                              <p:cond delay="91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9"/>
                                        </p:tgtEl>
                                        <p:attrNameLst>
                                          <p:attrName>style.visibility</p:attrName>
                                        </p:attrNameLst>
                                      </p:cBhvr>
                                      <p:to>
                                        <p:strVal val="visible"/>
                                      </p:to>
                                    </p:set>
                                    <p:animEffect transition="in" filter="wipe(left)">
                                      <p:cBhvr>
                                        <p:cTn id="57" dur="100"/>
                                        <p:tgtEl>
                                          <p:spTgt spid="9"/>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9"/>
                                        </p:tgtEl>
                                      </p:cBhvr>
                                      <p:to x="80000" y="100000"/>
                                    </p:animScale>
                                    <p:anim by="(#ppt_w*0.10)" calcmode="lin" valueType="num">
                                      <p:cBhvr>
                                        <p:cTn id="60" dur="50" autoRev="1" fill="hold">
                                          <p:stCondLst>
                                            <p:cond delay="0"/>
                                          </p:stCondLst>
                                        </p:cTn>
                                        <p:tgtEl>
                                          <p:spTgt spid="9"/>
                                        </p:tgtEl>
                                        <p:attrNameLst>
                                          <p:attrName>ppt_x</p:attrName>
                                        </p:attrNameLst>
                                      </p:cBhvr>
                                    </p:anim>
                                    <p:anim by="(-#ppt_w*0.10)" calcmode="lin" valueType="num">
                                      <p:cBhvr>
                                        <p:cTn id="61" dur="50" autoRev="1" fill="hold">
                                          <p:stCondLst>
                                            <p:cond delay="0"/>
                                          </p:stCondLst>
                                        </p:cTn>
                                        <p:tgtEl>
                                          <p:spTgt spid="9"/>
                                        </p:tgtEl>
                                        <p:attrNameLst>
                                          <p:attrName>ppt_y</p:attrName>
                                        </p:attrNameLst>
                                      </p:cBhvr>
                                    </p:anim>
                                    <p:animRot by="-480000">
                                      <p:cBhvr>
                                        <p:cTn id="62"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P spid="10"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70BDD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6"/>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04117097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 calcmode="lin" valueType="num">
                                      <p:cBhvr>
                                        <p:cTn id="32" dur="500" fill="hold"/>
                                        <p:tgtEl>
                                          <p:spTgt spid="41"/>
                                        </p:tgtEl>
                                        <p:attrNameLst>
                                          <p:attrName>style.rotation</p:attrName>
                                        </p:attrNameLst>
                                      </p:cBhvr>
                                      <p:tavLst>
                                        <p:tav tm="0">
                                          <p:val>
                                            <p:fltVal val="360"/>
                                          </p:val>
                                        </p:tav>
                                        <p:tav tm="100000">
                                          <p:val>
                                            <p:fltVal val="0"/>
                                          </p:val>
                                        </p:tav>
                                      </p:tavLst>
                                    </p:anim>
                                    <p:animEffect transition="in" filter="fade">
                                      <p:cBhvr>
                                        <p:cTn id="33" dur="500"/>
                                        <p:tgtEl>
                                          <p:spTgt spid="41"/>
                                        </p:tgtEl>
                                      </p:cBhvr>
                                    </p:animEffect>
                                  </p:childTnLst>
                                </p:cTn>
                              </p:par>
                            </p:childTnLst>
                          </p:cTn>
                        </p:par>
                        <p:par>
                          <p:cTn id="34" fill="hold">
                            <p:stCondLst>
                              <p:cond delay="2850"/>
                            </p:stCondLst>
                            <p:childTnLst>
                              <p:par>
                                <p:cTn id="35" presetID="22" presetClass="entr" presetSubtype="8"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3350"/>
                            </p:stCondLst>
                            <p:childTnLst>
                              <p:par>
                                <p:cTn id="39" presetID="22" presetClass="entr" presetSubtype="4"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down)">
                                      <p:cBhvr>
                                        <p:cTn id="41" dur="500"/>
                                        <p:tgtEl>
                                          <p:spTgt spid="52"/>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 calcmode="lin" valueType="num">
                                      <p:cBhvr>
                                        <p:cTn id="47" dur="500" fill="hold"/>
                                        <p:tgtEl>
                                          <p:spTgt spid="44"/>
                                        </p:tgtEl>
                                        <p:attrNameLst>
                                          <p:attrName>style.rotation</p:attrName>
                                        </p:attrNameLst>
                                      </p:cBhvr>
                                      <p:tavLst>
                                        <p:tav tm="0">
                                          <p:val>
                                            <p:fltVal val="360"/>
                                          </p:val>
                                        </p:tav>
                                        <p:tav tm="100000">
                                          <p:val>
                                            <p:fltVal val="0"/>
                                          </p:val>
                                        </p:tav>
                                      </p:tavLst>
                                    </p:anim>
                                    <p:animEffect transition="in" filter="fade">
                                      <p:cBhvr>
                                        <p:cTn id="48" dur="500"/>
                                        <p:tgtEl>
                                          <p:spTgt spid="44"/>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right)">
                                      <p:cBhvr>
                                        <p:cTn id="52" dur="500"/>
                                        <p:tgtEl>
                                          <p:spTgt spid="4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 calcmode="lin" valueType="num">
                                      <p:cBhvr>
                                        <p:cTn id="62" dur="500" fill="hold"/>
                                        <p:tgtEl>
                                          <p:spTgt spid="43"/>
                                        </p:tgtEl>
                                        <p:attrNameLst>
                                          <p:attrName>style.rotation</p:attrName>
                                        </p:attrNameLst>
                                      </p:cBhvr>
                                      <p:tavLst>
                                        <p:tav tm="0">
                                          <p:val>
                                            <p:fltVal val="360"/>
                                          </p:val>
                                        </p:tav>
                                        <p:tav tm="100000">
                                          <p:val>
                                            <p:fltVal val="0"/>
                                          </p:val>
                                        </p:tav>
                                      </p:tavLst>
                                    </p:anim>
                                    <p:animEffect transition="in" filter="fade">
                                      <p:cBhvr>
                                        <p:cTn id="63" dur="500"/>
                                        <p:tgtEl>
                                          <p:spTgt spid="43"/>
                                        </p:tgtEl>
                                      </p:cBhvr>
                                    </p:animEffect>
                                  </p:childTnLst>
                                </p:cTn>
                              </p:par>
                            </p:childTnLst>
                          </p:cTn>
                        </p:par>
                        <p:par>
                          <p:cTn id="64" fill="hold">
                            <p:stCondLst>
                              <p:cond delay="5850"/>
                            </p:stCondLst>
                            <p:childTnLst>
                              <p:par>
                                <p:cTn id="65" presetID="22" presetClass="entr" presetSubtype="2"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right)">
                                      <p:cBhvr>
                                        <p:cTn id="67" dur="500"/>
                                        <p:tgtEl>
                                          <p:spTgt spid="46"/>
                                        </p:tgtEl>
                                      </p:cBhvr>
                                    </p:animEffect>
                                  </p:childTnLst>
                                </p:cTn>
                              </p:par>
                            </p:childTnLst>
                          </p:cTn>
                        </p:par>
                        <p:par>
                          <p:cTn id="68" fill="hold">
                            <p:stCondLst>
                              <p:cond delay="6350"/>
                            </p:stCondLst>
                            <p:childTnLst>
                              <p:par>
                                <p:cTn id="69" presetID="22" presetClass="entr" presetSubtype="4"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down)">
                                      <p:cBhvr>
                                        <p:cTn id="71" dur="500"/>
                                        <p:tgtEl>
                                          <p:spTgt spid="53"/>
                                        </p:tgtEl>
                                      </p:cBhvr>
                                    </p:animEffect>
                                  </p:childTnLst>
                                </p:cTn>
                              </p:par>
                            </p:childTnLst>
                          </p:cTn>
                        </p:par>
                        <p:par>
                          <p:cTn id="72" fill="hold">
                            <p:stCondLst>
                              <p:cond delay="6850"/>
                            </p:stCondLst>
                            <p:childTnLst>
                              <p:par>
                                <p:cTn id="73" presetID="49" presetClass="entr" presetSubtype="0" decel="100000"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 calcmode="lin" valueType="num">
                                      <p:cBhvr>
                                        <p:cTn id="77" dur="500" fill="hold"/>
                                        <p:tgtEl>
                                          <p:spTgt spid="42"/>
                                        </p:tgtEl>
                                        <p:attrNameLst>
                                          <p:attrName>style.rotation</p:attrName>
                                        </p:attrNameLst>
                                      </p:cBhvr>
                                      <p:tavLst>
                                        <p:tav tm="0">
                                          <p:val>
                                            <p:fltVal val="360"/>
                                          </p:val>
                                        </p:tav>
                                        <p:tav tm="100000">
                                          <p:val>
                                            <p:fltVal val="0"/>
                                          </p:val>
                                        </p:tav>
                                      </p:tavLst>
                                    </p:anim>
                                    <p:animEffect transition="in" filter="fade">
                                      <p:cBhvr>
                                        <p:cTn id="78" dur="500"/>
                                        <p:tgtEl>
                                          <p:spTgt spid="42"/>
                                        </p:tgtEl>
                                      </p:cBhvr>
                                    </p:animEffect>
                                  </p:childTnLst>
                                </p:cTn>
                              </p:par>
                            </p:childTnLst>
                          </p:cTn>
                        </p:par>
                        <p:par>
                          <p:cTn id="79" fill="hold">
                            <p:stCondLst>
                              <p:cond delay="735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500"/>
                                        <p:tgtEl>
                                          <p:spTgt spid="48"/>
                                        </p:tgtEl>
                                      </p:cBhvr>
                                    </p:animEffect>
                                  </p:childTnLst>
                                </p:cTn>
                              </p:par>
                            </p:childTnLst>
                          </p:cTn>
                        </p:par>
                        <p:par>
                          <p:cTn id="83" fill="hold">
                            <p:stCondLst>
                              <p:cond delay="7850"/>
                            </p:stCondLst>
                            <p:childTnLst>
                              <p:par>
                                <p:cTn id="84" presetID="22" presetClass="entr" presetSubtype="8"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8350"/>
                            </p:stCondLst>
                            <p:childTnLst>
                              <p:par>
                                <p:cTn id="88" presetID="22" presetClass="entr" presetSubtype="1" fill="hold"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wipe(up)">
                                      <p:cBhvr>
                                        <p:cTn id="90" dur="500"/>
                                        <p:tgtEl>
                                          <p:spTgt spid="50"/>
                                        </p:tgtEl>
                                      </p:cBhvr>
                                    </p:animEffect>
                                  </p:childTnLst>
                                </p:cTn>
                              </p:par>
                            </p:childTnLst>
                          </p:cTn>
                        </p:par>
                        <p:par>
                          <p:cTn id="91" fill="hold">
                            <p:stCondLst>
                              <p:cond delay="8850"/>
                            </p:stCondLst>
                            <p:childTnLst>
                              <p:par>
                                <p:cTn id="92" presetID="22" presetClass="entr" presetSubtype="1"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wipe(up)">
                                      <p:cBhvr>
                                        <p:cTn id="9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1681196">
            <a:off x="3488124" y="3542985"/>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377749" y="1125538"/>
            <a:ext cx="5311491" cy="729710"/>
            <a:chOff x="3977132" y="808412"/>
            <a:chExt cx="5312183"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435166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783244" y="2113448"/>
            <a:ext cx="5311883" cy="729710"/>
            <a:chOff x="4683558" y="1724102"/>
            <a:chExt cx="548914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925429" y="3132132"/>
            <a:ext cx="5274233" cy="729710"/>
            <a:chOff x="4884971" y="2604546"/>
            <a:chExt cx="527492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99062" y="4140244"/>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222998" y="5076348"/>
            <a:ext cx="5466242" cy="729710"/>
            <a:chOff x="4692936" y="4398646"/>
            <a:chExt cx="546695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4337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81597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316 -0.037 L 3.79849E-6 -2.59019E-7 " pathEditMode="relative" rAng="0" ptsTypes="AA">
                                      <p:cBhvr>
                                        <p:cTn id="57" dur="2000" fill="hold"/>
                                        <p:tgtEl>
                                          <p:spTgt spid="2"/>
                                        </p:tgtEl>
                                        <p:attrNameLst>
                                          <p:attrName>ppt_x</p:attrName>
                                          <p:attrName>ppt_y</p:attrName>
                                        </p:attrNameLst>
                                      </p:cBhvr>
                                      <p:rCtr x="3658" y="1850"/>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6"/>
                                        </p:tgtEl>
                                      </p:cBhvr>
                                    </p:animEffect>
                                    <p:animScale>
                                      <p:cBhvr>
                                        <p:cTn id="61"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125" y="1938343"/>
            <a:ext cx="356301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1179" y="2022462"/>
            <a:ext cx="969055"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9" name="五边形 2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2" name="矩形 3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
                                        </p:tgtEl>
                                        <p:attrNameLst>
                                          <p:attrName>ppt_y</p:attrName>
                                        </p:attrNameLst>
                                      </p:cBhvr>
                                      <p:tavLst>
                                        <p:tav tm="0">
                                          <p:val>
                                            <p:strVal val="#ppt_y"/>
                                          </p:val>
                                        </p:tav>
                                        <p:tav tm="100000">
                                          <p:val>
                                            <p:strVal val="#ppt_y"/>
                                          </p:val>
                                        </p:tav>
                                      </p:tavLst>
                                    </p:anim>
                                    <p:anim calcmode="lin" valueType="num">
                                      <p:cBhvr>
                                        <p:cTn id="1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childTnLst>
                          </p:cTn>
                        </p:par>
                        <p:par>
                          <p:cTn id="34" fill="hold">
                            <p:stCondLst>
                              <p:cond delay="285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right)">
                                      <p:cBhvr>
                                        <p:cTn id="43" dur="500"/>
                                        <p:tgtEl>
                                          <p:spTgt spid="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3350"/>
                            </p:stCondLst>
                            <p:childTnLst>
                              <p:par>
                                <p:cTn id="48" presetID="5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Scale>
                                      <p:cBhvr>
                                        <p:cTn id="5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7"/>
                                        </p:tgtEl>
                                        <p:attrNameLst>
                                          <p:attrName>ppt_x</p:attrName>
                                          <p:attrName>ppt_y</p:attrName>
                                        </p:attrNameLst>
                                      </p:cBhvr>
                                    </p:animMotion>
                                    <p:animEffect transition="in" filter="fade">
                                      <p:cBhvr>
                                        <p:cTn id="52" dur="1000"/>
                                        <p:tgtEl>
                                          <p:spTgt spid="17"/>
                                        </p:tgtEl>
                                      </p:cBhvr>
                                    </p:animEffect>
                                  </p:childTnLst>
                                </p:cTn>
                              </p:par>
                              <p:par>
                                <p:cTn id="53" presetID="52" presetClass="entr" presetSubtype="0"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grpId="0" nodeType="withEffect">
                                  <p:stCondLst>
                                    <p:cond delay="4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par>
                                <p:cTn id="63" presetID="52" presetClass="entr" presetSubtype="0" fill="hold" grpId="0" nodeType="withEffect">
                                  <p:stCondLst>
                                    <p:cond delay="60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800"/>
                                  </p:stCondLst>
                                  <p:childTnLst>
                                    <p:set>
                                      <p:cBhvr>
                                        <p:cTn id="69" dur="1" fill="hold">
                                          <p:stCondLst>
                                            <p:cond delay="0"/>
                                          </p:stCondLst>
                                        </p:cTn>
                                        <p:tgtEl>
                                          <p:spTgt spid="22"/>
                                        </p:tgtEl>
                                        <p:attrNameLst>
                                          <p:attrName>style.visibility</p:attrName>
                                        </p:attrNameLst>
                                      </p:cBhvr>
                                      <p:to>
                                        <p:strVal val="visible"/>
                                      </p:to>
                                    </p:set>
                                    <p:animScale>
                                      <p:cBhvr>
                                        <p:cTn id="7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2"/>
                                        </p:tgtEl>
                                        <p:attrNameLst>
                                          <p:attrName>ppt_x</p:attrName>
                                          <p:attrName>ppt_y</p:attrName>
                                        </p:attrNameLst>
                                      </p:cBhvr>
                                    </p:animMotion>
                                    <p:animEffect transition="in" filter="fade">
                                      <p:cBhvr>
                                        <p:cTn id="72" dur="1000"/>
                                        <p:tgtEl>
                                          <p:spTgt spid="22"/>
                                        </p:tgtEl>
                                      </p:cBhvr>
                                    </p:animEffect>
                                  </p:childTnLst>
                                </p:cTn>
                              </p:par>
                              <p:par>
                                <p:cTn id="73" presetID="52" presetClass="entr" presetSubtype="0" fill="hold" grpId="0" nodeType="withEffect">
                                  <p:stCondLst>
                                    <p:cond delay="1000"/>
                                  </p:stCondLst>
                                  <p:childTnLst>
                                    <p:set>
                                      <p:cBhvr>
                                        <p:cTn id="74" dur="1" fill="hold">
                                          <p:stCondLst>
                                            <p:cond delay="0"/>
                                          </p:stCondLst>
                                        </p:cTn>
                                        <p:tgtEl>
                                          <p:spTgt spid="20"/>
                                        </p:tgtEl>
                                        <p:attrNameLst>
                                          <p:attrName>style.visibility</p:attrName>
                                        </p:attrNameLst>
                                      </p:cBhvr>
                                      <p:to>
                                        <p:strVal val="visible"/>
                                      </p:to>
                                    </p:set>
                                    <p:animScale>
                                      <p:cBhvr>
                                        <p:cTn id="7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20"/>
                                        </p:tgtEl>
                                        <p:attrNameLst>
                                          <p:attrName>ppt_x</p:attrName>
                                          <p:attrName>ppt_y</p:attrName>
                                        </p:attrNameLst>
                                      </p:cBhvr>
                                    </p:animMotion>
                                    <p:animEffect transition="in" filter="fade">
                                      <p:cBhvr>
                                        <p:cTn id="77" dur="1000"/>
                                        <p:tgtEl>
                                          <p:spTgt spid="20"/>
                                        </p:tgtEl>
                                      </p:cBhvr>
                                    </p:animEffect>
                                  </p:childTnLst>
                                </p:cTn>
                              </p:par>
                            </p:childTnLst>
                          </p:cTn>
                        </p:par>
                        <p:par>
                          <p:cTn id="78" fill="hold">
                            <p:stCondLst>
                              <p:cond delay="5350"/>
                            </p:stCondLst>
                            <p:childTnLst>
                              <p:par>
                                <p:cTn id="79" presetID="12" presetClass="entr" presetSubtype="8"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additive="base">
                                        <p:cTn id="81" dur="500"/>
                                        <p:tgtEl>
                                          <p:spTgt spid="8"/>
                                        </p:tgtEl>
                                        <p:attrNameLst>
                                          <p:attrName>ppt_x</p:attrName>
                                        </p:attrNameLst>
                                      </p:cBhvr>
                                      <p:tavLst>
                                        <p:tav tm="0">
                                          <p:val>
                                            <p:strVal val="#ppt_x-#ppt_w*1.125000"/>
                                          </p:val>
                                        </p:tav>
                                        <p:tav tm="100000">
                                          <p:val>
                                            <p:strVal val="#ppt_x"/>
                                          </p:val>
                                        </p:tav>
                                      </p:tavLst>
                                    </p:anim>
                                    <p:animEffect transition="in" filter="wipe(right)">
                                      <p:cBhvr>
                                        <p:cTn id="82" dur="500"/>
                                        <p:tgtEl>
                                          <p:spTgt spid="8"/>
                                        </p:tgtEl>
                                      </p:cBhvr>
                                    </p:animEffect>
                                  </p:childTnLst>
                                </p:cTn>
                              </p:par>
                              <p:par>
                                <p:cTn id="83" presetID="1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p:tgtEl>
                                          <p:spTgt spid="9"/>
                                        </p:tgtEl>
                                        <p:attrNameLst>
                                          <p:attrName>ppt_x</p:attrName>
                                        </p:attrNameLst>
                                      </p:cBhvr>
                                      <p:tavLst>
                                        <p:tav tm="0">
                                          <p:val>
                                            <p:strVal val="#ppt_x-#ppt_w*1.125000"/>
                                          </p:val>
                                        </p:tav>
                                        <p:tav tm="100000">
                                          <p:val>
                                            <p:strVal val="#ppt_x"/>
                                          </p:val>
                                        </p:tav>
                                      </p:tavLst>
                                    </p:anim>
                                    <p:animEffect transition="in" filter="wipe(right)">
                                      <p:cBhvr>
                                        <p:cTn id="86" dur="500"/>
                                        <p:tgtEl>
                                          <p:spTgt spid="9"/>
                                        </p:tgtEl>
                                      </p:cBhvr>
                                    </p:animEffect>
                                  </p:childTnLst>
                                </p:cTn>
                              </p:par>
                              <p:par>
                                <p:cTn id="87" presetID="12" presetClass="entr" presetSubtype="8" fill="hold" nodeType="with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additive="base">
                                        <p:cTn id="89" dur="500"/>
                                        <p:tgtEl>
                                          <p:spTgt spid="10"/>
                                        </p:tgtEl>
                                        <p:attrNameLst>
                                          <p:attrName>ppt_x</p:attrName>
                                        </p:attrNameLst>
                                      </p:cBhvr>
                                      <p:tavLst>
                                        <p:tav tm="0">
                                          <p:val>
                                            <p:strVal val="#ppt_x-#ppt_w*1.125000"/>
                                          </p:val>
                                        </p:tav>
                                        <p:tav tm="100000">
                                          <p:val>
                                            <p:strVal val="#ppt_x"/>
                                          </p:val>
                                        </p:tav>
                                      </p:tavLst>
                                    </p:anim>
                                    <p:animEffect transition="in" filter="wipe(right)">
                                      <p:cBhvr>
                                        <p:cTn id="90" dur="500"/>
                                        <p:tgtEl>
                                          <p:spTgt spid="10"/>
                                        </p:tgtEl>
                                      </p:cBhvr>
                                    </p:animEffect>
                                  </p:childTnLst>
                                </p:cTn>
                              </p:par>
                              <p:par>
                                <p:cTn id="91" presetID="12" presetClass="entr" presetSubtype="2" fill="hold" nodeType="with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p:tgtEl>
                                          <p:spTgt spid="13"/>
                                        </p:tgtEl>
                                        <p:attrNameLst>
                                          <p:attrName>ppt_x</p:attrName>
                                        </p:attrNameLst>
                                      </p:cBhvr>
                                      <p:tavLst>
                                        <p:tav tm="0">
                                          <p:val>
                                            <p:strVal val="#ppt_x+#ppt_w*1.125000"/>
                                          </p:val>
                                        </p:tav>
                                        <p:tav tm="100000">
                                          <p:val>
                                            <p:strVal val="#ppt_x"/>
                                          </p:val>
                                        </p:tav>
                                      </p:tavLst>
                                    </p:anim>
                                    <p:animEffect transition="in" filter="wipe(left)">
                                      <p:cBhvr>
                                        <p:cTn id="94" dur="500"/>
                                        <p:tgtEl>
                                          <p:spTgt spid="13"/>
                                        </p:tgtEl>
                                      </p:cBhvr>
                                    </p:animEffect>
                                  </p:childTnLst>
                                </p:cTn>
                              </p:par>
                              <p:par>
                                <p:cTn id="95" presetID="12" presetClass="entr" presetSubtype="2"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p:tgtEl>
                                          <p:spTgt spid="12"/>
                                        </p:tgtEl>
                                        <p:attrNameLst>
                                          <p:attrName>ppt_x</p:attrName>
                                        </p:attrNameLst>
                                      </p:cBhvr>
                                      <p:tavLst>
                                        <p:tav tm="0">
                                          <p:val>
                                            <p:strVal val="#ppt_x+#ppt_w*1.125000"/>
                                          </p:val>
                                        </p:tav>
                                        <p:tav tm="100000">
                                          <p:val>
                                            <p:strVal val="#ppt_x"/>
                                          </p:val>
                                        </p:tav>
                                      </p:tavLst>
                                    </p:anim>
                                    <p:animEffect transition="in" filter="wipe(left)">
                                      <p:cBhvr>
                                        <p:cTn id="98" dur="500"/>
                                        <p:tgtEl>
                                          <p:spTgt spid="12"/>
                                        </p:tgtEl>
                                      </p:cBhvr>
                                    </p:animEffect>
                                  </p:childTnLst>
                                </p:cTn>
                              </p:par>
                              <p:par>
                                <p:cTn id="99" presetID="12" presetClass="entr" presetSubtype="2" fill="hold" nodeType="with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ppt_x</p:attrName>
                                        </p:attrNameLst>
                                      </p:cBhvr>
                                      <p:tavLst>
                                        <p:tav tm="0">
                                          <p:val>
                                            <p:strVal val="#ppt_x+#ppt_w*1.125000"/>
                                          </p:val>
                                        </p:tav>
                                        <p:tav tm="100000">
                                          <p:val>
                                            <p:strVal val="#ppt_x"/>
                                          </p:val>
                                        </p:tav>
                                      </p:tavLst>
                                    </p:anim>
                                    <p:animEffect transition="in" filter="wipe(left)">
                                      <p:cBhvr>
                                        <p:cTn id="102" dur="500"/>
                                        <p:tgtEl>
                                          <p:spTgt spid="11"/>
                                        </p:tgtEl>
                                      </p:cBhvr>
                                    </p:animEffect>
                                  </p:childTnLst>
                                </p:cTn>
                              </p:par>
                            </p:childTnLst>
                          </p:cTn>
                        </p:par>
                        <p:par>
                          <p:cTn id="103" fill="hold">
                            <p:stCondLst>
                              <p:cond delay="5850"/>
                            </p:stCondLst>
                            <p:childTnLst>
                              <p:par>
                                <p:cTn id="104" presetID="22" presetClass="entr" presetSubtype="8"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left)">
                                      <p:cBhvr>
                                        <p:cTn id="106" dur="500"/>
                                        <p:tgtEl>
                                          <p:spTgt spid="2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wipe(left)">
                                      <p:cBhvr>
                                        <p:cTn id="109" dur="500"/>
                                        <p:tgtEl>
                                          <p:spTgt spid="24"/>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500"/>
                                        <p:tgtEl>
                                          <p:spTgt spid="26"/>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500"/>
                                        <p:tgtEl>
                                          <p:spTgt spid="27"/>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wipe(left)">
                                      <p:cBhvr>
                                        <p:cTn id="1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P spid="29" grpId="0" animBg="1"/>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005DA2"/>
          </a:solidFill>
          <a:ln>
            <a:noFill/>
          </a:ln>
          <a:extLst/>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454254" y="2946063"/>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2013</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633" y="1937951"/>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7752967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p:cBhvr>
                                        <p:cTn id="29" dur="750"/>
                                        <p:tgtEl>
                                          <p:spTgt spid="15"/>
                                        </p:tgtEl>
                                      </p:cBhvr>
                                    </p:animEffect>
                                  </p:childTnLst>
                                </p:cTn>
                              </p:par>
                            </p:childTnLst>
                          </p:cTn>
                        </p:par>
                        <p:par>
                          <p:cTn id="30" fill="hold">
                            <p:stCondLst>
                              <p:cond delay="2600"/>
                            </p:stCondLst>
                            <p:childTnLst>
                              <p:par>
                                <p:cTn id="31" presetID="2" presetClass="entr" presetSubtype="2"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ppt_x</p:attrName>
                                        </p:attrNameLst>
                                      </p:cBhvr>
                                      <p:tavLst>
                                        <p:tav tm="0">
                                          <p:val>
                                            <p:strVal val="1+#ppt_w/2"/>
                                          </p:val>
                                        </p:tav>
                                        <p:tav tm="100000">
                                          <p:val>
                                            <p:strVal val="#ppt_x"/>
                                          </p:val>
                                        </p:tav>
                                      </p:tavLst>
                                    </p:anim>
                                    <p:anim calcmode="lin" valueType="num">
                                      <p:cBhvr>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5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1+#ppt_w/2"/>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ppt_x</p:attrName>
                                        </p:attrNameLst>
                                      </p:cBhvr>
                                      <p:tavLst>
                                        <p:tav tm="0">
                                          <p:val>
                                            <p:strVal val="1+#ppt_w/2"/>
                                          </p:val>
                                        </p:tav>
                                        <p:tav tm="100000">
                                          <p:val>
                                            <p:strVal val="#ppt_x"/>
                                          </p:val>
                                        </p:tav>
                                      </p:tavLst>
                                    </p:anim>
                                    <p:anim calcmode="lin" valueType="num">
                                      <p:cBhvr>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75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ppt_x</p:attrName>
                                        </p:attrNameLst>
                                      </p:cBhvr>
                                      <p:tavLst>
                                        <p:tav tm="0">
                                          <p:val>
                                            <p:strVal val="1+#ppt_w/2"/>
                                          </p:val>
                                        </p:tav>
                                        <p:tav tm="100000">
                                          <p:val>
                                            <p:strVal val="#ppt_x"/>
                                          </p:val>
                                        </p:tav>
                                      </p:tavLst>
                                    </p:anim>
                                    <p:anim calcmode="lin" valueType="num">
                                      <p:cBhvr>
                                        <p:cTn id="46" dur="5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385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P spid="13"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a:spLocks/>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005DA2"/>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6" name="矩形 1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5449809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1" presetClass="entr" presetSubtype="1" fill="hold" grpId="0" nodeType="afterEffect">
                                  <p:stCondLst>
                                    <p:cond delay="0"/>
                                  </p:stCondLst>
                                  <p:childTnLst>
                                    <p:set>
                                      <p:cBhvr>
                                        <p:cTn id="29" dur="1" fill="hold">
                                          <p:stCondLst>
                                            <p:cond delay="0"/>
                                          </p:stCondLst>
                                        </p:cTn>
                                        <p:tgtEl>
                                          <p:spTgt spid="220"/>
                                        </p:tgtEl>
                                        <p:attrNameLst>
                                          <p:attrName>style.visibility</p:attrName>
                                        </p:attrNameLst>
                                      </p:cBhvr>
                                      <p:to>
                                        <p:strVal val="visible"/>
                                      </p:to>
                                    </p:set>
                                    <p:animEffect transition="in" filter="wheel(1)">
                                      <p:cBhvr>
                                        <p:cTn id="30" dur="500"/>
                                        <p:tgtEl>
                                          <p:spTgt spid="220"/>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3"/>
                                        </p:tgtEl>
                                        <p:attrNameLst>
                                          <p:attrName>style.visibility</p:attrName>
                                        </p:attrNameLst>
                                      </p:cBhvr>
                                      <p:to>
                                        <p:strVal val="visible"/>
                                      </p:to>
                                    </p:set>
                                    <p:animEffect transition="in" filter="wipe(left)">
                                      <p:cBhvr>
                                        <p:cTn id="34" dur="500"/>
                                        <p:tgtEl>
                                          <p:spTgt spid="213"/>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5"/>
                                        </p:tgtEl>
                                        <p:attrNameLst>
                                          <p:attrName>style.visibility</p:attrName>
                                        </p:attrNameLst>
                                      </p:cBhvr>
                                      <p:to>
                                        <p:strVal val="visible"/>
                                      </p:to>
                                    </p:set>
                                    <p:animEffect transition="in" filter="wipe(left)">
                                      <p:cBhvr>
                                        <p:cTn id="38" dur="500"/>
                                        <p:tgtEl>
                                          <p:spTgt spid="215"/>
                                        </p:tgtEl>
                                      </p:cBhvr>
                                    </p:animEffect>
                                  </p:childTnLst>
                                </p:cTn>
                              </p:par>
                            </p:childTnLst>
                          </p:cTn>
                        </p:par>
                        <p:par>
                          <p:cTn id="39" fill="hold">
                            <p:stCondLst>
                              <p:cond delay="3850"/>
                            </p:stCondLst>
                            <p:childTnLst>
                              <p:par>
                                <p:cTn id="40" presetID="22" presetClass="entr" presetSubtype="8" fill="hold" grpId="0" nodeType="afterEffect">
                                  <p:stCondLst>
                                    <p:cond delay="0"/>
                                  </p:stCondLst>
                                  <p:childTnLst>
                                    <p:set>
                                      <p:cBhvr>
                                        <p:cTn id="41" dur="1" fill="hold">
                                          <p:stCondLst>
                                            <p:cond delay="0"/>
                                          </p:stCondLst>
                                        </p:cTn>
                                        <p:tgtEl>
                                          <p:spTgt spid="214"/>
                                        </p:tgtEl>
                                        <p:attrNameLst>
                                          <p:attrName>style.visibility</p:attrName>
                                        </p:attrNameLst>
                                      </p:cBhvr>
                                      <p:to>
                                        <p:strVal val="visible"/>
                                      </p:to>
                                    </p:set>
                                    <p:animEffect transition="in" filter="wipe(left)">
                                      <p:cBhvr>
                                        <p:cTn id="42" dur="500"/>
                                        <p:tgtEl>
                                          <p:spTgt spid="2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12"/>
                                        </p:tgtEl>
                                        <p:attrNameLst>
                                          <p:attrName>style.visibility</p:attrName>
                                        </p:attrNameLst>
                                      </p:cBhvr>
                                      <p:to>
                                        <p:strVal val="visible"/>
                                      </p:to>
                                    </p:set>
                                    <p:animEffect transition="in" filter="wipe(left)">
                                      <p:cBhvr>
                                        <p:cTn id="45" dur="500"/>
                                        <p:tgtEl>
                                          <p:spTgt spid="212"/>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7"/>
                                        </p:tgtEl>
                                        <p:attrNameLst>
                                          <p:attrName>style.visibility</p:attrName>
                                        </p:attrNameLst>
                                      </p:cBhvr>
                                      <p:to>
                                        <p:strVal val="visible"/>
                                      </p:to>
                                    </p:set>
                                    <p:animEffect transition="in" filter="wipe(left)">
                                      <p:cBhvr>
                                        <p:cTn id="49" dur="500"/>
                                        <p:tgtEl>
                                          <p:spTgt spid="217"/>
                                        </p:tgtEl>
                                      </p:cBhvr>
                                    </p:animEffect>
                                  </p:childTnLst>
                                </p:cTn>
                              </p:par>
                            </p:childTnLst>
                          </p:cTn>
                        </p:par>
                        <p:par>
                          <p:cTn id="50" fill="hold">
                            <p:stCondLst>
                              <p:cond delay="4850"/>
                            </p:stCondLst>
                            <p:childTnLst>
                              <p:par>
                                <p:cTn id="51" presetID="22" presetClass="entr" presetSubtype="8" fill="hold" grpId="0" nodeType="afterEffect">
                                  <p:stCondLst>
                                    <p:cond delay="0"/>
                                  </p:stCondLst>
                                  <p:childTnLst>
                                    <p:set>
                                      <p:cBhvr>
                                        <p:cTn id="52" dur="1" fill="hold">
                                          <p:stCondLst>
                                            <p:cond delay="0"/>
                                          </p:stCondLst>
                                        </p:cTn>
                                        <p:tgtEl>
                                          <p:spTgt spid="216"/>
                                        </p:tgtEl>
                                        <p:attrNameLst>
                                          <p:attrName>style.visibility</p:attrName>
                                        </p:attrNameLst>
                                      </p:cBhvr>
                                      <p:to>
                                        <p:strVal val="visible"/>
                                      </p:to>
                                    </p:set>
                                    <p:animEffect transition="in" filter="wipe(left)">
                                      <p:cBhvr>
                                        <p:cTn id="53" dur="500"/>
                                        <p:tgtEl>
                                          <p:spTgt spid="21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11"/>
                                        </p:tgtEl>
                                        <p:attrNameLst>
                                          <p:attrName>style.visibility</p:attrName>
                                        </p:attrNameLst>
                                      </p:cBhvr>
                                      <p:to>
                                        <p:strVal val="visible"/>
                                      </p:to>
                                    </p:set>
                                    <p:animEffect transition="in" filter="wipe(left)">
                                      <p:cBhvr>
                                        <p:cTn id="56" dur="500"/>
                                        <p:tgtEl>
                                          <p:spTgt spid="211"/>
                                        </p:tgtEl>
                                      </p:cBhvr>
                                    </p:animEffect>
                                  </p:childTnLst>
                                </p:cTn>
                              </p:par>
                            </p:childTnLst>
                          </p:cTn>
                        </p:par>
                        <p:par>
                          <p:cTn id="57" fill="hold">
                            <p:stCondLst>
                              <p:cond delay="5350"/>
                            </p:stCondLst>
                            <p:childTnLst>
                              <p:par>
                                <p:cTn id="58" presetID="22" presetClass="entr" presetSubtype="8" fill="hold" grpId="0" nodeType="afterEffect">
                                  <p:stCondLst>
                                    <p:cond delay="0"/>
                                  </p:stCondLst>
                                  <p:childTnLst>
                                    <p:set>
                                      <p:cBhvr>
                                        <p:cTn id="59" dur="1" fill="hold">
                                          <p:stCondLst>
                                            <p:cond delay="0"/>
                                          </p:stCondLst>
                                        </p:cTn>
                                        <p:tgtEl>
                                          <p:spTgt spid="219"/>
                                        </p:tgtEl>
                                        <p:attrNameLst>
                                          <p:attrName>style.visibility</p:attrName>
                                        </p:attrNameLst>
                                      </p:cBhvr>
                                      <p:to>
                                        <p:strVal val="visible"/>
                                      </p:to>
                                    </p:set>
                                    <p:animEffect transition="in" filter="wipe(left)">
                                      <p:cBhvr>
                                        <p:cTn id="60" dur="500"/>
                                        <p:tgtEl>
                                          <p:spTgt spid="219"/>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18"/>
                                        </p:tgtEl>
                                        <p:attrNameLst>
                                          <p:attrName>style.visibility</p:attrName>
                                        </p:attrNameLst>
                                      </p:cBhvr>
                                      <p:to>
                                        <p:strVal val="visible"/>
                                      </p:to>
                                    </p:set>
                                    <p:animEffect transition="in" filter="wipe(left)">
                                      <p:cBhvr>
                                        <p:cTn id="64"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P spid="13"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2355" y="1438054"/>
            <a:ext cx="2502760"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itchFamily="34" charset="-122"/>
                <a:ea typeface="微软雅黑" pitchFamily="34" charset="-122"/>
              </a:rPr>
              <a:t>   </a:t>
            </a:r>
            <a:r>
              <a:rPr lang="zh-CN" altLang="en-US" b="1" kern="0" dirty="0" smtClean="0">
                <a:solidFill>
                  <a:srgbClr val="414455"/>
                </a:solidFill>
                <a:latin typeface="微软雅黑" pitchFamily="34" charset="-122"/>
                <a:ea typeface="微软雅黑" pitchFamily="34" charset="-122"/>
              </a:rPr>
              <a:t>添加内容</a:t>
            </a:r>
            <a:endParaRPr lang="zh-CN" altLang="en-US" b="1"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6" name="矩形 1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style.rotation</p:attrName>
                                        </p:attrNameLst>
                                      </p:cBhvr>
                                      <p:tavLst>
                                        <p:tav tm="0">
                                          <p:val>
                                            <p:fltVal val="360"/>
                                          </p:val>
                                        </p:tav>
                                        <p:tav tm="100000">
                                          <p:val>
                                            <p:fltVal val="0"/>
                                          </p:val>
                                        </p:tav>
                                      </p:tavLst>
                                    </p:anim>
                                    <p:animEffect transition="in" filter="fade">
                                      <p:cBhvr>
                                        <p:cTn id="39" dur="500"/>
                                        <p:tgtEl>
                                          <p:spTgt spid="7"/>
                                        </p:tgtEl>
                                      </p:cBhvr>
                                    </p:animEffect>
                                  </p:childTnLst>
                                </p:cTn>
                              </p:par>
                            </p:childTnLst>
                          </p:cTn>
                        </p:par>
                        <p:par>
                          <p:cTn id="40" fill="hold">
                            <p:stCondLst>
                              <p:cond delay="2850"/>
                            </p:stCondLst>
                            <p:childTnLst>
                              <p:par>
                                <p:cTn id="41" presetID="1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lide(fromLeft)">
                                      <p:cBhvr>
                                        <p:cTn id="43" dur="500"/>
                                        <p:tgtEl>
                                          <p:spTgt spid="4"/>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Right)">
                                      <p:cBhvr>
                                        <p:cTn id="46" dur="500"/>
                                        <p:tgtEl>
                                          <p:spTgt spid="5"/>
                                        </p:tgtEl>
                                      </p:cBhvr>
                                    </p:animEffect>
                                  </p:childTnLst>
                                </p:cTn>
                              </p:par>
                            </p:childTnLst>
                          </p:cTn>
                        </p:par>
                        <p:par>
                          <p:cTn id="47" fill="hold">
                            <p:stCondLst>
                              <p:cond delay="3350"/>
                            </p:stCondLst>
                            <p:childTnLst>
                              <p:par>
                                <p:cTn id="48" presetID="17" presetClass="entr" presetSubtype="1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strVal val="#ppt_h"/>
                                          </p:val>
                                        </p:tav>
                                        <p:tav tm="100000">
                                          <p:val>
                                            <p:strVal val="#ppt_h"/>
                                          </p:val>
                                        </p:tav>
                                      </p:tavLst>
                                    </p:anim>
                                  </p:childTnLst>
                                </p:cTn>
                              </p:par>
                            </p:childTnLst>
                          </p:cTn>
                        </p:par>
                        <p:par>
                          <p:cTn id="52" fill="hold">
                            <p:stCondLst>
                              <p:cond delay="3850"/>
                            </p:stCondLst>
                            <p:childTnLst>
                              <p:par>
                                <p:cTn id="53" presetID="47"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4850"/>
                            </p:stCondLst>
                            <p:childTnLst>
                              <p:par>
                                <p:cTn id="59" presetID="8"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diamond(in)">
                                      <p:cBhvr>
                                        <p:cTn id="61" dur="500"/>
                                        <p:tgtEl>
                                          <p:spTgt spid="12"/>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diamond(in)">
                                      <p:cBhvr>
                                        <p:cTn id="64" dur="500"/>
                                        <p:tgtEl>
                                          <p:spTgt spid="10"/>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diamond(in)">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P spid="13" grpId="0" animBg="1"/>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2956" y="3055793"/>
            <a:ext cx="1617570" cy="1625135"/>
          </a:xfrm>
          <a:prstGeom prst="ellips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0663" y="1642632"/>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5" name="五边形 14"/>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8" name="矩形 17"/>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285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right)">
                                      <p:cBhvr>
                                        <p:cTn id="44" dur="500"/>
                                        <p:tgtEl>
                                          <p:spTgt spid="14"/>
                                        </p:tgtEl>
                                      </p:cBhvr>
                                    </p:animEffect>
                                  </p:childTnLst>
                                </p:cTn>
                              </p:par>
                            </p:childTnLst>
                          </p:cTn>
                        </p:par>
                        <p:par>
                          <p:cTn id="45" fill="hold">
                            <p:stCondLst>
                              <p:cond delay="335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par>
                          <p:cTn id="56" fill="hold">
                            <p:stCondLst>
                              <p:cond delay="4350"/>
                            </p:stCondLst>
                            <p:childTnLst>
                              <p:par>
                                <p:cTn id="57" presetID="2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up)">
                                      <p:cBhvr>
                                        <p:cTn id="62" dur="500"/>
                                        <p:tgtEl>
                                          <p:spTgt spid="10"/>
                                        </p:tgtEl>
                                      </p:cBhvr>
                                    </p:animEffect>
                                  </p:childTnLst>
                                </p:cTn>
                              </p:par>
                            </p:childTnLst>
                          </p:cTn>
                        </p:par>
                        <p:par>
                          <p:cTn id="63" fill="hold">
                            <p:stCondLst>
                              <p:cond delay="4850"/>
                            </p:stCondLst>
                            <p:childTnLst>
                              <p:par>
                                <p:cTn id="64" presetID="16" presetClass="entr" presetSubtype="37"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outVertical)">
                                      <p:cBhvr>
                                        <p:cTn id="66" dur="500"/>
                                        <p:tgtEl>
                                          <p:spTgt spid="12"/>
                                        </p:tgtEl>
                                      </p:cBhvr>
                                    </p:animEffect>
                                  </p:childTnLst>
                                </p:cTn>
                              </p:par>
                              <p:par>
                                <p:cTn id="67" presetID="16" presetClass="entr" presetSubtype="37"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barn(outVertical)">
                                      <p:cBhvr>
                                        <p:cTn id="69" dur="500"/>
                                        <p:tgtEl>
                                          <p:spTgt spid="11"/>
                                        </p:tgtEl>
                                      </p:cBhvr>
                                    </p:animEffect>
                                  </p:childTnLst>
                                </p:cTn>
                              </p:par>
                            </p:childTnLst>
                          </p:cTn>
                        </p:par>
                        <p:par>
                          <p:cTn id="70" fill="hold">
                            <p:stCondLst>
                              <p:cond delay="5350"/>
                            </p:stCondLst>
                            <p:childTnLst>
                              <p:par>
                                <p:cTn id="71" presetID="16" presetClass="entr" presetSubtype="37"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barn(outVertical)">
                                      <p:cBhvr>
                                        <p:cTn id="7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P spid="15"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4" name="五边形 23"/>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7" name="矩形 26"/>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42000">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14:bounceEnd="42000">
                                          <p:cBhvr additive="base">
                                            <p:cTn id="30"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31" dur="500" fill="hold"/>
                                            <p:tgtEl>
                                              <p:spTgt spid="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42000">
                                      <p:stCondLst>
                                        <p:cond delay="200"/>
                                      </p:stCondLst>
                                      <p:childTnLst>
                                        <p:set>
                                          <p:cBhvr>
                                            <p:cTn id="33" dur="1" fill="hold">
                                              <p:stCondLst>
                                                <p:cond delay="0"/>
                                              </p:stCondLst>
                                            </p:cTn>
                                            <p:tgtEl>
                                              <p:spTgt spid="6"/>
                                            </p:tgtEl>
                                            <p:attrNameLst>
                                              <p:attrName>style.visibility</p:attrName>
                                            </p:attrNameLst>
                                          </p:cBhvr>
                                          <p:to>
                                            <p:strVal val="visible"/>
                                          </p:to>
                                        </p:set>
                                        <p:anim calcmode="lin" valueType="num" p14:bounceEnd="42000">
                                          <p:cBhvr additive="base">
                                            <p:cTn id="34"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35" dur="500" fill="hold"/>
                                            <p:tgtEl>
                                              <p:spTgt spid="6"/>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42000">
                                      <p:stCondLst>
                                        <p:cond delay="400"/>
                                      </p:stCondLst>
                                      <p:childTnLst>
                                        <p:set>
                                          <p:cBhvr>
                                            <p:cTn id="37" dur="1" fill="hold">
                                              <p:stCondLst>
                                                <p:cond delay="0"/>
                                              </p:stCondLst>
                                            </p:cTn>
                                            <p:tgtEl>
                                              <p:spTgt spid="8"/>
                                            </p:tgtEl>
                                            <p:attrNameLst>
                                              <p:attrName>style.visibility</p:attrName>
                                            </p:attrNameLst>
                                          </p:cBhvr>
                                          <p:to>
                                            <p:strVal val="visible"/>
                                          </p:to>
                                        </p:set>
                                        <p:anim calcmode="lin" valueType="num" p14:bounceEnd="42000">
                                          <p:cBhvr additive="base">
                                            <p:cTn id="38"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42000">
                                      <p:stCondLst>
                                        <p:cond delay="600"/>
                                      </p:stCondLst>
                                      <p:childTnLst>
                                        <p:set>
                                          <p:cBhvr>
                                            <p:cTn id="41" dur="1" fill="hold">
                                              <p:stCondLst>
                                                <p:cond delay="0"/>
                                              </p:stCondLst>
                                            </p:cTn>
                                            <p:tgtEl>
                                              <p:spTgt spid="10"/>
                                            </p:tgtEl>
                                            <p:attrNameLst>
                                              <p:attrName>style.visibility</p:attrName>
                                            </p:attrNameLst>
                                          </p:cBhvr>
                                          <p:to>
                                            <p:strVal val="visible"/>
                                          </p:to>
                                        </p:set>
                                        <p:anim calcmode="lin" valueType="num" p14:bounceEnd="42000">
                                          <p:cBhvr additive="base">
                                            <p:cTn id="42"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345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395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95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45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5950"/>
                                </p:stCondLst>
                                <p:childTnLst>
                                  <p:par>
                                    <p:cTn id="63" presetID="2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down)">
                                          <p:cBhvr>
                                            <p:cTn id="65" dur="500"/>
                                            <p:tgtEl>
                                              <p:spTgt spid="9"/>
                                            </p:tgtEl>
                                          </p:cBhvr>
                                        </p:animEffect>
                                      </p:childTnLst>
                                    </p:cTn>
                                  </p:par>
                                </p:childTnLst>
                              </p:cTn>
                            </p:par>
                            <p:par>
                              <p:cTn id="66" fill="hold">
                                <p:stCondLst>
                                  <p:cond delay="645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79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par>
                              <p:cTn id="80" fill="hold">
                                <p:stCondLst>
                                  <p:cond delay="8450"/>
                                </p:stCondLst>
                                <p:childTnLst>
                                  <p:par>
                                    <p:cTn id="81" presetID="22" presetClass="entr" presetSubtype="4"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down)">
                                          <p:cBhvr>
                                            <p:cTn id="83" dur="500"/>
                                            <p:tgtEl>
                                              <p:spTgt spid="7"/>
                                            </p:tgtEl>
                                          </p:cBhvr>
                                        </p:animEffect>
                                      </p:childTnLst>
                                    </p:cTn>
                                  </p:par>
                                </p:childTnLst>
                              </p:cTn>
                            </p:par>
                            <p:par>
                              <p:cTn id="84" fill="hold">
                                <p:stCondLst>
                                  <p:cond delay="8950"/>
                                </p:stCondLst>
                                <p:childTnLst>
                                  <p:par>
                                    <p:cTn id="85" presetID="42" presetClass="entr" presetSubtype="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9950"/>
                                </p:stCondLst>
                                <p:childTnLst>
                                  <p:par>
                                    <p:cTn id="91" presetID="22" presetClass="entr" presetSubtype="8"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childTnLst>
                              </p:cTn>
                            </p:par>
                            <p:par>
                              <p:cTn id="94" fill="hold">
                                <p:stCondLst>
                                  <p:cond delay="10450"/>
                                </p:stCondLst>
                                <p:childTnLst>
                                  <p:par>
                                    <p:cTn id="95" presetID="22" presetClass="entr" presetSubtype="8"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left)">
                                          <p:cBhvr>
                                            <p:cTn id="97" dur="500"/>
                                            <p:tgtEl>
                                              <p:spTgt spid="21"/>
                                            </p:tgtEl>
                                          </p:cBhvr>
                                        </p:animEffect>
                                      </p:childTnLst>
                                    </p:cTn>
                                  </p:par>
                                </p:childTnLst>
                              </p:cTn>
                            </p:par>
                            <p:par>
                              <p:cTn id="98" fill="hold">
                                <p:stCondLst>
                                  <p:cond delay="1095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par>
                              <p:cTn id="102" fill="hold">
                                <p:stCondLst>
                                  <p:cond delay="11450"/>
                                </p:stCondLst>
                                <p:childTnLst>
                                  <p:par>
                                    <p:cTn id="103" presetID="42"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par>
                              <p:cTn id="108" fill="hold">
                                <p:stCondLst>
                                  <p:cond delay="12450"/>
                                </p:stCondLst>
                                <p:childTnLst>
                                  <p:par>
                                    <p:cTn id="109" presetID="22" presetClass="entr" presetSubtype="8"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wipe(left)">
                                          <p:cBhvr>
                                            <p:cTn id="111" dur="500"/>
                                            <p:tgtEl>
                                              <p:spTgt spid="15"/>
                                            </p:tgtEl>
                                          </p:cBhvr>
                                        </p:animEffect>
                                      </p:childTnLst>
                                    </p:cTn>
                                  </p:par>
                                </p:childTnLst>
                              </p:cTn>
                            </p:par>
                            <p:par>
                              <p:cTn id="112" fill="hold">
                                <p:stCondLst>
                                  <p:cond delay="12950"/>
                                </p:stCondLst>
                                <p:childTnLst>
                                  <p:par>
                                    <p:cTn id="113" presetID="22" presetClass="entr" presetSubtype="8"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P spid="24"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345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395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95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45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5950"/>
                                </p:stCondLst>
                                <p:childTnLst>
                                  <p:par>
                                    <p:cTn id="63" presetID="2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down)">
                                          <p:cBhvr>
                                            <p:cTn id="65" dur="500"/>
                                            <p:tgtEl>
                                              <p:spTgt spid="9"/>
                                            </p:tgtEl>
                                          </p:cBhvr>
                                        </p:animEffect>
                                      </p:childTnLst>
                                    </p:cTn>
                                  </p:par>
                                </p:childTnLst>
                              </p:cTn>
                            </p:par>
                            <p:par>
                              <p:cTn id="66" fill="hold">
                                <p:stCondLst>
                                  <p:cond delay="645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79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par>
                              <p:cTn id="80" fill="hold">
                                <p:stCondLst>
                                  <p:cond delay="8450"/>
                                </p:stCondLst>
                                <p:childTnLst>
                                  <p:par>
                                    <p:cTn id="81" presetID="22" presetClass="entr" presetSubtype="4"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down)">
                                          <p:cBhvr>
                                            <p:cTn id="83" dur="500"/>
                                            <p:tgtEl>
                                              <p:spTgt spid="7"/>
                                            </p:tgtEl>
                                          </p:cBhvr>
                                        </p:animEffect>
                                      </p:childTnLst>
                                    </p:cTn>
                                  </p:par>
                                </p:childTnLst>
                              </p:cTn>
                            </p:par>
                            <p:par>
                              <p:cTn id="84" fill="hold">
                                <p:stCondLst>
                                  <p:cond delay="8950"/>
                                </p:stCondLst>
                                <p:childTnLst>
                                  <p:par>
                                    <p:cTn id="85" presetID="42" presetClass="entr" presetSubtype="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9950"/>
                                </p:stCondLst>
                                <p:childTnLst>
                                  <p:par>
                                    <p:cTn id="91" presetID="22" presetClass="entr" presetSubtype="8"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childTnLst>
                              </p:cTn>
                            </p:par>
                            <p:par>
                              <p:cTn id="94" fill="hold">
                                <p:stCondLst>
                                  <p:cond delay="10450"/>
                                </p:stCondLst>
                                <p:childTnLst>
                                  <p:par>
                                    <p:cTn id="95" presetID="22" presetClass="entr" presetSubtype="8"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left)">
                                          <p:cBhvr>
                                            <p:cTn id="97" dur="500"/>
                                            <p:tgtEl>
                                              <p:spTgt spid="21"/>
                                            </p:tgtEl>
                                          </p:cBhvr>
                                        </p:animEffect>
                                      </p:childTnLst>
                                    </p:cTn>
                                  </p:par>
                                </p:childTnLst>
                              </p:cTn>
                            </p:par>
                            <p:par>
                              <p:cTn id="98" fill="hold">
                                <p:stCondLst>
                                  <p:cond delay="1095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par>
                              <p:cTn id="102" fill="hold">
                                <p:stCondLst>
                                  <p:cond delay="11450"/>
                                </p:stCondLst>
                                <p:childTnLst>
                                  <p:par>
                                    <p:cTn id="103" presetID="42"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par>
                              <p:cTn id="108" fill="hold">
                                <p:stCondLst>
                                  <p:cond delay="12450"/>
                                </p:stCondLst>
                                <p:childTnLst>
                                  <p:par>
                                    <p:cTn id="109" presetID="22" presetClass="entr" presetSubtype="8"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wipe(left)">
                                          <p:cBhvr>
                                            <p:cTn id="111" dur="500"/>
                                            <p:tgtEl>
                                              <p:spTgt spid="15"/>
                                            </p:tgtEl>
                                          </p:cBhvr>
                                        </p:animEffect>
                                      </p:childTnLst>
                                    </p:cTn>
                                  </p:par>
                                </p:childTnLst>
                              </p:cTn>
                            </p:par>
                            <p:par>
                              <p:cTn id="112" fill="hold">
                                <p:stCondLst>
                                  <p:cond delay="12950"/>
                                </p:stCondLst>
                                <p:childTnLst>
                                  <p:par>
                                    <p:cTn id="113" presetID="22" presetClass="entr" presetSubtype="8"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P spid="24" grpId="0" animBg="1"/>
          <p:bldP spid="26" grpId="0" animBg="1"/>
          <p:bldP spid="27"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820000">
            <a:off x="3083512" y="1596692"/>
            <a:ext cx="835603" cy="809635"/>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5" name="椭圆 74"/>
          <p:cNvSpPr>
            <a:spLocks noChangeAspect="1"/>
          </p:cNvSpPr>
          <p:nvPr/>
        </p:nvSpPr>
        <p:spPr bwMode="auto">
          <a:xfrm>
            <a:off x="3976615" y="808600"/>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6" name="椭圆 75"/>
          <p:cNvSpPr>
            <a:spLocks noChangeAspect="1"/>
          </p:cNvSpPr>
          <p:nvPr/>
        </p:nvSpPr>
        <p:spPr bwMode="auto">
          <a:xfrm>
            <a:off x="4746135" y="1866726"/>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7" name="椭圆 76"/>
          <p:cNvSpPr>
            <a:spLocks noChangeAspect="1"/>
          </p:cNvSpPr>
          <p:nvPr/>
        </p:nvSpPr>
        <p:spPr bwMode="auto">
          <a:xfrm>
            <a:off x="4897143" y="2909467"/>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8" name="椭圆 77"/>
          <p:cNvSpPr>
            <a:spLocks noChangeAspect="1"/>
          </p:cNvSpPr>
          <p:nvPr/>
        </p:nvSpPr>
        <p:spPr bwMode="auto">
          <a:xfrm>
            <a:off x="4862503" y="3981974"/>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9" name="椭圆 78"/>
          <p:cNvSpPr>
            <a:spLocks noChangeAspect="1"/>
          </p:cNvSpPr>
          <p:nvPr/>
        </p:nvSpPr>
        <p:spPr bwMode="auto">
          <a:xfrm>
            <a:off x="4344760" y="5008299"/>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003" y="867853"/>
            <a:ext cx="5046635"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78405" y="1926247"/>
            <a:ext cx="4556156"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71574" y="2976410"/>
            <a:ext cx="4472103"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5937" y="4040396"/>
            <a:ext cx="4302630"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268219" y="5066765"/>
            <a:ext cx="4555591"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259" y="902333"/>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88" name="TextBox 87"/>
          <p:cNvSpPr txBox="1"/>
          <p:nvPr/>
        </p:nvSpPr>
        <p:spPr>
          <a:xfrm>
            <a:off x="6093182" y="1966051"/>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89" name="TextBox 88"/>
          <p:cNvSpPr txBox="1"/>
          <p:nvPr/>
        </p:nvSpPr>
        <p:spPr>
          <a:xfrm>
            <a:off x="6254227" y="3005577"/>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0" name="TextBox 89"/>
          <p:cNvSpPr txBox="1"/>
          <p:nvPr/>
        </p:nvSpPr>
        <p:spPr>
          <a:xfrm>
            <a:off x="6180910" y="4081594"/>
            <a:ext cx="3002179"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1" name="TextBox 90"/>
          <p:cNvSpPr txBox="1"/>
          <p:nvPr/>
        </p:nvSpPr>
        <p:spPr>
          <a:xfrm>
            <a:off x="5703076" y="5106566"/>
            <a:ext cx="3002570" cy="540766"/>
          </a:xfrm>
          <a:prstGeom prst="rect">
            <a:avLst/>
          </a:prstGeom>
          <a:solidFill>
            <a:srgbClr val="005292"/>
          </a:solid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3" name="TextBox 92"/>
          <p:cNvSpPr txBox="1"/>
          <p:nvPr/>
        </p:nvSpPr>
        <p:spPr>
          <a:xfrm>
            <a:off x="4125507" y="840155"/>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
        <p:nvSpPr>
          <p:cNvPr id="94" name="TextBox 93"/>
          <p:cNvSpPr txBox="1"/>
          <p:nvPr/>
        </p:nvSpPr>
        <p:spPr>
          <a:xfrm>
            <a:off x="4882052" y="1891972"/>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
        <p:nvSpPr>
          <p:cNvPr id="95" name="TextBox 94"/>
          <p:cNvSpPr txBox="1"/>
          <p:nvPr/>
        </p:nvSpPr>
        <p:spPr>
          <a:xfrm>
            <a:off x="5024220" y="2959140"/>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
        <p:nvSpPr>
          <p:cNvPr id="96" name="TextBox 95"/>
          <p:cNvSpPr txBox="1"/>
          <p:nvPr/>
        </p:nvSpPr>
        <p:spPr>
          <a:xfrm>
            <a:off x="4988669" y="4013538"/>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
        <p:nvSpPr>
          <p:cNvPr id="97" name="TextBox 96"/>
          <p:cNvSpPr txBox="1"/>
          <p:nvPr/>
        </p:nvSpPr>
        <p:spPr>
          <a:xfrm>
            <a:off x="4476395" y="5073453"/>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963292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 calcmode="lin" valueType="num">
                                      <p:cBhvr>
                                        <p:cTn id="17" dur="500" fill="hold"/>
                                        <p:tgtEl>
                                          <p:spTgt spid="101"/>
                                        </p:tgtEl>
                                        <p:attrNameLst>
                                          <p:attrName>style.rotation</p:attrName>
                                        </p:attrNameLst>
                                      </p:cBhvr>
                                      <p:tavLst>
                                        <p:tav tm="0">
                                          <p:val>
                                            <p:fltVal val="90"/>
                                          </p:val>
                                        </p:tav>
                                        <p:tav tm="100000">
                                          <p:val>
                                            <p:fltVal val="0"/>
                                          </p:val>
                                        </p:tav>
                                      </p:tavLst>
                                    </p:anim>
                                    <p:animEffect transition="in" filter="fade">
                                      <p:cBhvr>
                                        <p:cTn id="18" dur="500"/>
                                        <p:tgtEl>
                                          <p:spTgt spid="101"/>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02"/>
                                        </p:tgtEl>
                                        <p:attrNameLst>
                                          <p:attrName>style.visibility</p:attrName>
                                        </p:attrNameLst>
                                      </p:cBhvr>
                                      <p:to>
                                        <p:strVal val="visible"/>
                                      </p:to>
                                    </p:set>
                                    <p:anim calcmode="lin" valueType="num">
                                      <p:cBhvr>
                                        <p:cTn id="21" dur="500" fill="hold"/>
                                        <p:tgtEl>
                                          <p:spTgt spid="102"/>
                                        </p:tgtEl>
                                        <p:attrNameLst>
                                          <p:attrName>ppt_w</p:attrName>
                                        </p:attrNameLst>
                                      </p:cBhvr>
                                      <p:tavLst>
                                        <p:tav tm="0">
                                          <p:val>
                                            <p:fltVal val="0"/>
                                          </p:val>
                                        </p:tav>
                                        <p:tav tm="100000">
                                          <p:val>
                                            <p:strVal val="#ppt_w"/>
                                          </p:val>
                                        </p:tav>
                                      </p:tavLst>
                                    </p:anim>
                                    <p:anim calcmode="lin" valueType="num">
                                      <p:cBhvr>
                                        <p:cTn id="22" dur="500" fill="hold"/>
                                        <p:tgtEl>
                                          <p:spTgt spid="102"/>
                                        </p:tgtEl>
                                        <p:attrNameLst>
                                          <p:attrName>ppt_h</p:attrName>
                                        </p:attrNameLst>
                                      </p:cBhvr>
                                      <p:tavLst>
                                        <p:tav tm="0">
                                          <p:val>
                                            <p:fltVal val="0"/>
                                          </p:val>
                                        </p:tav>
                                        <p:tav tm="100000">
                                          <p:val>
                                            <p:strVal val="#ppt_h"/>
                                          </p:val>
                                        </p:tav>
                                      </p:tavLst>
                                    </p:anim>
                                    <p:anim calcmode="lin" valueType="num">
                                      <p:cBhvr>
                                        <p:cTn id="23" dur="500" fill="hold"/>
                                        <p:tgtEl>
                                          <p:spTgt spid="102"/>
                                        </p:tgtEl>
                                        <p:attrNameLst>
                                          <p:attrName>style.rotation</p:attrName>
                                        </p:attrNameLst>
                                      </p:cBhvr>
                                      <p:tavLst>
                                        <p:tav tm="0">
                                          <p:val>
                                            <p:fltVal val="90"/>
                                          </p:val>
                                        </p:tav>
                                        <p:tav tm="100000">
                                          <p:val>
                                            <p:fltVal val="0"/>
                                          </p:val>
                                        </p:tav>
                                      </p:tavLst>
                                    </p:anim>
                                    <p:animEffect transition="in" filter="fade">
                                      <p:cBhvr>
                                        <p:cTn id="24" dur="500"/>
                                        <p:tgtEl>
                                          <p:spTgt spid="10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 calcmode="lin" valueType="num">
                                      <p:cBhvr>
                                        <p:cTn id="29" dur="500" fill="hold"/>
                                        <p:tgtEl>
                                          <p:spTgt spid="99"/>
                                        </p:tgtEl>
                                        <p:attrNameLst>
                                          <p:attrName>style.rotation</p:attrName>
                                        </p:attrNameLst>
                                      </p:cBhvr>
                                      <p:tavLst>
                                        <p:tav tm="0">
                                          <p:val>
                                            <p:fltVal val="90"/>
                                          </p:val>
                                        </p:tav>
                                        <p:tav tm="100000">
                                          <p:val>
                                            <p:fltVal val="0"/>
                                          </p:val>
                                        </p:tav>
                                      </p:tavLst>
                                    </p:anim>
                                    <p:animEffect transition="in" filter="fade">
                                      <p:cBhvr>
                                        <p:cTn id="30" dur="500"/>
                                        <p:tgtEl>
                                          <p:spTgt spid="99"/>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1000"/>
                                        <p:tgtEl>
                                          <p:spTgt spid="74"/>
                                        </p:tgtEl>
                                      </p:cBhvr>
                                    </p:animEffect>
                                  </p:childTnLst>
                                </p:cTn>
                              </p:par>
                            </p:childTnLst>
                          </p:cTn>
                        </p:par>
                        <p:par>
                          <p:cTn id="35" fill="hold">
                            <p:stCondLst>
                              <p:cond delay="2500"/>
                            </p:stCondLst>
                            <p:childTnLst>
                              <p:par>
                                <p:cTn id="36" presetID="1" presetClass="entr" presetSubtype="0" fill="hold" grpId="1" nodeType="afterEffect">
                                  <p:stCondLst>
                                    <p:cond delay="0"/>
                                  </p:stCondLst>
                                  <p:childTnLst>
                                    <p:set>
                                      <p:cBhvr>
                                        <p:cTn id="37" dur="1" fill="hold">
                                          <p:stCondLst>
                                            <p:cond delay="0"/>
                                          </p:stCondLst>
                                        </p:cTn>
                                        <p:tgtEl>
                                          <p:spTgt spid="75"/>
                                        </p:tgtEl>
                                        <p:attrNameLst>
                                          <p:attrName>style.visibility</p:attrName>
                                        </p:attrNameLst>
                                      </p:cBhvr>
                                      <p:to>
                                        <p:strVal val="visible"/>
                                      </p:to>
                                    </p:set>
                                  </p:childTnLst>
                                </p:cTn>
                              </p:par>
                            </p:childTnLst>
                          </p:cTn>
                        </p:par>
                        <p:par>
                          <p:cTn id="38" fill="hold">
                            <p:stCondLst>
                              <p:cond delay="2500"/>
                            </p:stCondLst>
                            <p:childTnLst>
                              <p:par>
                                <p:cTn id="39" presetID="56" presetClass="path" presetSubtype="0" accel="50000" decel="50000" fill="hold" grpId="0" nodeType="afterEffect">
                                  <p:stCondLst>
                                    <p:cond delay="0"/>
                                  </p:stCondLst>
                                  <p:childTnLst>
                                    <p:animMotion origin="layout" path="M -0.1033 0.3321 L 4.44444E-6 4.75486E-6 " pathEditMode="relative" rAng="0" ptsTypes="AA">
                                      <p:cBhvr>
                                        <p:cTn id="40" dur="500" fill="hold"/>
                                        <p:tgtEl>
                                          <p:spTgt spid="75"/>
                                        </p:tgtEl>
                                        <p:attrNameLst>
                                          <p:attrName>ppt_x</p:attrName>
                                          <p:attrName>ppt_y</p:attrName>
                                        </p:attrNameLst>
                                      </p:cBhvr>
                                      <p:rCtr x="5156" y="-16605"/>
                                    </p:animMotion>
                                  </p:childTnLst>
                                </p:cTn>
                              </p:par>
                              <p:par>
                                <p:cTn id="41" presetID="1" presetClass="entr" presetSubtype="0" fill="hold" grpId="1" nodeType="withEffect">
                                  <p:stCondLst>
                                    <p:cond delay="200"/>
                                  </p:stCondLst>
                                  <p:childTnLst>
                                    <p:set>
                                      <p:cBhvr>
                                        <p:cTn id="42" dur="1" fill="hold">
                                          <p:stCondLst>
                                            <p:cond delay="0"/>
                                          </p:stCondLst>
                                        </p:cTn>
                                        <p:tgtEl>
                                          <p:spTgt spid="76"/>
                                        </p:tgtEl>
                                        <p:attrNameLst>
                                          <p:attrName>style.visibility</p:attrName>
                                        </p:attrNameLst>
                                      </p:cBhvr>
                                      <p:to>
                                        <p:strVal val="visible"/>
                                      </p:to>
                                    </p:set>
                                  </p:childTnLst>
                                </p:cTn>
                              </p:par>
                              <p:par>
                                <p:cTn id="43" presetID="56" presetClass="path" presetSubtype="0" accel="50000" decel="50000" fill="hold" grpId="0" nodeType="withEffect">
                                  <p:stCondLst>
                                    <p:cond delay="200"/>
                                  </p:stCondLst>
                                  <p:childTnLst>
                                    <p:animMotion origin="layout" path="M -0.14427 0.2174 L 2.22222E-6 -3.84829E-6 " pathEditMode="relative" rAng="0" ptsTypes="AA">
                                      <p:cBhvr>
                                        <p:cTn id="44" dur="500" fill="hold"/>
                                        <p:tgtEl>
                                          <p:spTgt spid="76"/>
                                        </p:tgtEl>
                                        <p:attrNameLst>
                                          <p:attrName>ppt_x</p:attrName>
                                          <p:attrName>ppt_y</p:attrName>
                                        </p:attrNameLst>
                                      </p:cBhvr>
                                      <p:rCtr x="7205" y="-10870"/>
                                    </p:animMotion>
                                  </p:childTnLst>
                                </p:cTn>
                              </p:par>
                              <p:par>
                                <p:cTn id="45" presetID="1" presetClass="entr" presetSubtype="0" fill="hold" grpId="1" nodeType="withEffect">
                                  <p:stCondLst>
                                    <p:cond delay="400"/>
                                  </p:stCondLst>
                                  <p:childTnLst>
                                    <p:set>
                                      <p:cBhvr>
                                        <p:cTn id="46" dur="1" fill="hold">
                                          <p:stCondLst>
                                            <p:cond delay="0"/>
                                          </p:stCondLst>
                                        </p:cTn>
                                        <p:tgtEl>
                                          <p:spTgt spid="77"/>
                                        </p:tgtEl>
                                        <p:attrNameLst>
                                          <p:attrName>style.visibility</p:attrName>
                                        </p:attrNameLst>
                                      </p:cBhvr>
                                      <p:to>
                                        <p:strVal val="visible"/>
                                      </p:to>
                                    </p:set>
                                  </p:childTnLst>
                                </p:cTn>
                              </p:par>
                              <p:par>
                                <p:cTn id="47" presetID="56" presetClass="path" presetSubtype="0" accel="50000" decel="50000" fill="hold" grpId="0" nodeType="withEffect">
                                  <p:stCondLst>
                                    <p:cond delay="400"/>
                                  </p:stCondLst>
                                  <p:childTnLst>
                                    <p:animMotion origin="layout" path="M -0.16632 0.09506 L 3.61111E-6 -4.27382E-6 " pathEditMode="relative" rAng="0" ptsTypes="AA">
                                      <p:cBhvr>
                                        <p:cTn id="48" dur="500" fill="hold"/>
                                        <p:tgtEl>
                                          <p:spTgt spid="77"/>
                                        </p:tgtEl>
                                        <p:attrNameLst>
                                          <p:attrName>ppt_x</p:attrName>
                                          <p:attrName>ppt_y</p:attrName>
                                        </p:attrNameLst>
                                      </p:cBhvr>
                                      <p:rCtr x="8316" y="-4764"/>
                                    </p:animMotion>
                                  </p:childTnLst>
                                </p:cTn>
                              </p:par>
                              <p:par>
                                <p:cTn id="49" presetID="1" presetClass="entr" presetSubtype="0" fill="hold" grpId="1" nodeType="withEffect">
                                  <p:stCondLst>
                                    <p:cond delay="600"/>
                                  </p:stCondLst>
                                  <p:childTnLst>
                                    <p:set>
                                      <p:cBhvr>
                                        <p:cTn id="50" dur="1" fill="hold">
                                          <p:stCondLst>
                                            <p:cond delay="0"/>
                                          </p:stCondLst>
                                        </p:cTn>
                                        <p:tgtEl>
                                          <p:spTgt spid="78"/>
                                        </p:tgtEl>
                                        <p:attrNameLst>
                                          <p:attrName>style.visibility</p:attrName>
                                        </p:attrNameLst>
                                      </p:cBhvr>
                                      <p:to>
                                        <p:strVal val="visible"/>
                                      </p:to>
                                    </p:set>
                                  </p:childTnLst>
                                </p:cTn>
                              </p:par>
                              <p:par>
                                <p:cTn id="51" presetID="56" presetClass="path" presetSubtype="0" accel="50000" decel="50000" fill="hold" grpId="0" nodeType="withEffect">
                                  <p:stCondLst>
                                    <p:cond delay="600"/>
                                  </p:stCondLst>
                                  <p:childTnLst>
                                    <p:animMotion origin="layout" path="M -0.16632 -0.02752 L 1.11111E-6 4.0333E-6 " pathEditMode="relative" rAng="0" ptsTypes="AA">
                                      <p:cBhvr>
                                        <p:cTn id="52" dur="500" fill="hold"/>
                                        <p:tgtEl>
                                          <p:spTgt spid="78"/>
                                        </p:tgtEl>
                                        <p:attrNameLst>
                                          <p:attrName>ppt_x</p:attrName>
                                          <p:attrName>ppt_y</p:attrName>
                                        </p:attrNameLst>
                                      </p:cBhvr>
                                      <p:rCtr x="8316" y="1364"/>
                                    </p:animMotion>
                                  </p:childTnLst>
                                </p:cTn>
                              </p:par>
                              <p:par>
                                <p:cTn id="53" presetID="1" presetClass="entr" presetSubtype="0" fill="hold" grpId="1" nodeType="withEffect">
                                  <p:stCondLst>
                                    <p:cond delay="800"/>
                                  </p:stCondLst>
                                  <p:childTnLst>
                                    <p:set>
                                      <p:cBhvr>
                                        <p:cTn id="54" dur="1" fill="hold">
                                          <p:stCondLst>
                                            <p:cond delay="0"/>
                                          </p:stCondLst>
                                        </p:cTn>
                                        <p:tgtEl>
                                          <p:spTgt spid="79"/>
                                        </p:tgtEl>
                                        <p:attrNameLst>
                                          <p:attrName>style.visibility</p:attrName>
                                        </p:attrNameLst>
                                      </p:cBhvr>
                                      <p:to>
                                        <p:strVal val="visible"/>
                                      </p:to>
                                    </p:set>
                                  </p:childTnLst>
                                </p:cTn>
                              </p:par>
                              <p:par>
                                <p:cTn id="55" presetID="56" presetClass="path" presetSubtype="0" accel="50000" decel="50000" fill="hold" grpId="0" nodeType="withEffect">
                                  <p:stCondLst>
                                    <p:cond delay="800"/>
                                  </p:stCondLst>
                                  <p:childTnLst>
                                    <p:animMotion origin="layout" path="M -0.1467 -0.15171 L 1.66667E-6 3.46901E-6 " pathEditMode="relative" rAng="0" ptsTypes="AA">
                                      <p:cBhvr>
                                        <p:cTn id="56" dur="500" fill="hold"/>
                                        <p:tgtEl>
                                          <p:spTgt spid="79"/>
                                        </p:tgtEl>
                                        <p:attrNameLst>
                                          <p:attrName>ppt_x</p:attrName>
                                          <p:attrName>ppt_y</p:attrName>
                                        </p:attrNameLst>
                                      </p:cBhvr>
                                      <p:rCtr x="7326" y="7586"/>
                                    </p:animMotion>
                                  </p:childTnLst>
                                </p:cTn>
                              </p:par>
                            </p:childTnLst>
                          </p:cTn>
                        </p:par>
                        <p:par>
                          <p:cTn id="57" fill="hold">
                            <p:stCondLst>
                              <p:cond delay="3800"/>
                            </p:stCondLst>
                            <p:childTnLst>
                              <p:par>
                                <p:cTn id="58" presetID="31" presetClass="entr" presetSubtype="0" fill="hold" grpId="0" nodeType="afterEffect">
                                  <p:stCondLst>
                                    <p:cond delay="0"/>
                                  </p:stCondLst>
                                  <p:childTnLst>
                                    <p:set>
                                      <p:cBhvr>
                                        <p:cTn id="59" dur="1" fill="hold">
                                          <p:stCondLst>
                                            <p:cond delay="0"/>
                                          </p:stCondLst>
                                        </p:cTn>
                                        <p:tgtEl>
                                          <p:spTgt spid="93"/>
                                        </p:tgtEl>
                                        <p:attrNameLst>
                                          <p:attrName>style.visibility</p:attrName>
                                        </p:attrNameLst>
                                      </p:cBhvr>
                                      <p:to>
                                        <p:strVal val="visible"/>
                                      </p:to>
                                    </p:set>
                                    <p:anim calcmode="lin" valueType="num">
                                      <p:cBhvr>
                                        <p:cTn id="60" dur="300" fill="hold"/>
                                        <p:tgtEl>
                                          <p:spTgt spid="93"/>
                                        </p:tgtEl>
                                        <p:attrNameLst>
                                          <p:attrName>ppt_w</p:attrName>
                                        </p:attrNameLst>
                                      </p:cBhvr>
                                      <p:tavLst>
                                        <p:tav tm="0">
                                          <p:val>
                                            <p:fltVal val="0"/>
                                          </p:val>
                                        </p:tav>
                                        <p:tav tm="100000">
                                          <p:val>
                                            <p:strVal val="#ppt_w"/>
                                          </p:val>
                                        </p:tav>
                                      </p:tavLst>
                                    </p:anim>
                                    <p:anim calcmode="lin" valueType="num">
                                      <p:cBhvr>
                                        <p:cTn id="61" dur="300" fill="hold"/>
                                        <p:tgtEl>
                                          <p:spTgt spid="93"/>
                                        </p:tgtEl>
                                        <p:attrNameLst>
                                          <p:attrName>ppt_h</p:attrName>
                                        </p:attrNameLst>
                                      </p:cBhvr>
                                      <p:tavLst>
                                        <p:tav tm="0">
                                          <p:val>
                                            <p:fltVal val="0"/>
                                          </p:val>
                                        </p:tav>
                                        <p:tav tm="100000">
                                          <p:val>
                                            <p:strVal val="#ppt_h"/>
                                          </p:val>
                                        </p:tav>
                                      </p:tavLst>
                                    </p:anim>
                                    <p:anim calcmode="lin" valueType="num">
                                      <p:cBhvr>
                                        <p:cTn id="62" dur="300" fill="hold"/>
                                        <p:tgtEl>
                                          <p:spTgt spid="93"/>
                                        </p:tgtEl>
                                        <p:attrNameLst>
                                          <p:attrName>style.rotation</p:attrName>
                                        </p:attrNameLst>
                                      </p:cBhvr>
                                      <p:tavLst>
                                        <p:tav tm="0">
                                          <p:val>
                                            <p:fltVal val="90"/>
                                          </p:val>
                                        </p:tav>
                                        <p:tav tm="100000">
                                          <p:val>
                                            <p:fltVal val="0"/>
                                          </p:val>
                                        </p:tav>
                                      </p:tavLst>
                                    </p:anim>
                                    <p:animEffect transition="in" filter="fade">
                                      <p:cBhvr>
                                        <p:cTn id="63" dur="300"/>
                                        <p:tgtEl>
                                          <p:spTgt spid="93"/>
                                        </p:tgtEl>
                                      </p:cBhvr>
                                    </p:animEffect>
                                  </p:childTnLst>
                                </p:cTn>
                              </p:par>
                            </p:childTnLst>
                          </p:cTn>
                        </p:par>
                        <p:par>
                          <p:cTn id="64" fill="hold">
                            <p:stCondLst>
                              <p:cond delay="4100"/>
                            </p:stCondLst>
                            <p:childTnLst>
                              <p:par>
                                <p:cTn id="65" presetID="22" presetClass="entr" presetSubtype="8"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wipe(left)">
                                      <p:cBhvr>
                                        <p:cTn id="67" dur="500"/>
                                        <p:tgtEl>
                                          <p:spTgt spid="8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4600"/>
                            </p:stCondLst>
                            <p:childTnLst>
                              <p:par>
                                <p:cTn id="72" presetID="31"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300" fill="hold"/>
                                        <p:tgtEl>
                                          <p:spTgt spid="94"/>
                                        </p:tgtEl>
                                        <p:attrNameLst>
                                          <p:attrName>ppt_w</p:attrName>
                                        </p:attrNameLst>
                                      </p:cBhvr>
                                      <p:tavLst>
                                        <p:tav tm="0">
                                          <p:val>
                                            <p:fltVal val="0"/>
                                          </p:val>
                                        </p:tav>
                                        <p:tav tm="100000">
                                          <p:val>
                                            <p:strVal val="#ppt_w"/>
                                          </p:val>
                                        </p:tav>
                                      </p:tavLst>
                                    </p:anim>
                                    <p:anim calcmode="lin" valueType="num">
                                      <p:cBhvr>
                                        <p:cTn id="75" dur="300" fill="hold"/>
                                        <p:tgtEl>
                                          <p:spTgt spid="94"/>
                                        </p:tgtEl>
                                        <p:attrNameLst>
                                          <p:attrName>ppt_h</p:attrName>
                                        </p:attrNameLst>
                                      </p:cBhvr>
                                      <p:tavLst>
                                        <p:tav tm="0">
                                          <p:val>
                                            <p:fltVal val="0"/>
                                          </p:val>
                                        </p:tav>
                                        <p:tav tm="100000">
                                          <p:val>
                                            <p:strVal val="#ppt_h"/>
                                          </p:val>
                                        </p:tav>
                                      </p:tavLst>
                                    </p:anim>
                                    <p:anim calcmode="lin" valueType="num">
                                      <p:cBhvr>
                                        <p:cTn id="76" dur="300" fill="hold"/>
                                        <p:tgtEl>
                                          <p:spTgt spid="94"/>
                                        </p:tgtEl>
                                        <p:attrNameLst>
                                          <p:attrName>style.rotation</p:attrName>
                                        </p:attrNameLst>
                                      </p:cBhvr>
                                      <p:tavLst>
                                        <p:tav tm="0">
                                          <p:val>
                                            <p:fltVal val="90"/>
                                          </p:val>
                                        </p:tav>
                                        <p:tav tm="100000">
                                          <p:val>
                                            <p:fltVal val="0"/>
                                          </p:val>
                                        </p:tav>
                                      </p:tavLst>
                                    </p:anim>
                                    <p:animEffect transition="in" filter="fade">
                                      <p:cBhvr>
                                        <p:cTn id="77" dur="300"/>
                                        <p:tgtEl>
                                          <p:spTgt spid="94"/>
                                        </p:tgtEl>
                                      </p:cBhvr>
                                    </p:animEffect>
                                  </p:childTnLst>
                                </p:cTn>
                              </p:par>
                            </p:childTnLst>
                          </p:cTn>
                        </p:par>
                        <p:par>
                          <p:cTn id="78" fill="hold">
                            <p:stCondLst>
                              <p:cond delay="4900"/>
                            </p:stCondLst>
                            <p:childTnLst>
                              <p:par>
                                <p:cTn id="79" presetID="22" presetClass="entr" presetSubtype="8"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wipe(left)">
                                      <p:cBhvr>
                                        <p:cTn id="81" dur="500"/>
                                        <p:tgtEl>
                                          <p:spTgt spid="88"/>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wipe(left)">
                                      <p:cBhvr>
                                        <p:cTn id="84" dur="500"/>
                                        <p:tgtEl>
                                          <p:spTgt spid="82"/>
                                        </p:tgtEl>
                                      </p:cBhvr>
                                    </p:animEffect>
                                  </p:childTnLst>
                                </p:cTn>
                              </p:par>
                            </p:childTnLst>
                          </p:cTn>
                        </p:par>
                        <p:par>
                          <p:cTn id="85" fill="hold">
                            <p:stCondLst>
                              <p:cond delay="5400"/>
                            </p:stCondLst>
                            <p:childTnLst>
                              <p:par>
                                <p:cTn id="86" presetID="31" presetClass="entr" presetSubtype="0" fill="hold" grpId="0" nodeType="afterEffect">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cBhvr>
                                        <p:cTn id="88" dur="300" fill="hold"/>
                                        <p:tgtEl>
                                          <p:spTgt spid="95"/>
                                        </p:tgtEl>
                                        <p:attrNameLst>
                                          <p:attrName>ppt_w</p:attrName>
                                        </p:attrNameLst>
                                      </p:cBhvr>
                                      <p:tavLst>
                                        <p:tav tm="0">
                                          <p:val>
                                            <p:fltVal val="0"/>
                                          </p:val>
                                        </p:tav>
                                        <p:tav tm="100000">
                                          <p:val>
                                            <p:strVal val="#ppt_w"/>
                                          </p:val>
                                        </p:tav>
                                      </p:tavLst>
                                    </p:anim>
                                    <p:anim calcmode="lin" valueType="num">
                                      <p:cBhvr>
                                        <p:cTn id="89" dur="300" fill="hold"/>
                                        <p:tgtEl>
                                          <p:spTgt spid="95"/>
                                        </p:tgtEl>
                                        <p:attrNameLst>
                                          <p:attrName>ppt_h</p:attrName>
                                        </p:attrNameLst>
                                      </p:cBhvr>
                                      <p:tavLst>
                                        <p:tav tm="0">
                                          <p:val>
                                            <p:fltVal val="0"/>
                                          </p:val>
                                        </p:tav>
                                        <p:tav tm="100000">
                                          <p:val>
                                            <p:strVal val="#ppt_h"/>
                                          </p:val>
                                        </p:tav>
                                      </p:tavLst>
                                    </p:anim>
                                    <p:anim calcmode="lin" valueType="num">
                                      <p:cBhvr>
                                        <p:cTn id="90" dur="300" fill="hold"/>
                                        <p:tgtEl>
                                          <p:spTgt spid="95"/>
                                        </p:tgtEl>
                                        <p:attrNameLst>
                                          <p:attrName>style.rotation</p:attrName>
                                        </p:attrNameLst>
                                      </p:cBhvr>
                                      <p:tavLst>
                                        <p:tav tm="0">
                                          <p:val>
                                            <p:fltVal val="90"/>
                                          </p:val>
                                        </p:tav>
                                        <p:tav tm="100000">
                                          <p:val>
                                            <p:fltVal val="0"/>
                                          </p:val>
                                        </p:tav>
                                      </p:tavLst>
                                    </p:anim>
                                    <p:animEffect transition="in" filter="fade">
                                      <p:cBhvr>
                                        <p:cTn id="91" dur="300"/>
                                        <p:tgtEl>
                                          <p:spTgt spid="95"/>
                                        </p:tgtEl>
                                      </p:cBhvr>
                                    </p:animEffect>
                                  </p:childTnLst>
                                </p:cTn>
                              </p:par>
                            </p:childTnLst>
                          </p:cTn>
                        </p:par>
                        <p:par>
                          <p:cTn id="92" fill="hold">
                            <p:stCondLst>
                              <p:cond delay="5700"/>
                            </p:stCondLst>
                            <p:childTnLst>
                              <p:par>
                                <p:cTn id="93" presetID="22" presetClass="entr" presetSubtype="8" fill="hold" grpId="0"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wipe(left)">
                                      <p:cBhvr>
                                        <p:cTn id="95" dur="500"/>
                                        <p:tgtEl>
                                          <p:spTgt spid="8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wipe(left)">
                                      <p:cBhvr>
                                        <p:cTn id="98" dur="500"/>
                                        <p:tgtEl>
                                          <p:spTgt spid="83"/>
                                        </p:tgtEl>
                                      </p:cBhvr>
                                    </p:animEffect>
                                  </p:childTnLst>
                                </p:cTn>
                              </p:par>
                            </p:childTnLst>
                          </p:cTn>
                        </p:par>
                        <p:par>
                          <p:cTn id="99" fill="hold">
                            <p:stCondLst>
                              <p:cond delay="6200"/>
                            </p:stCondLst>
                            <p:childTnLst>
                              <p:par>
                                <p:cTn id="100" presetID="31" presetClass="entr" presetSubtype="0" fill="hold" grpId="0" nodeType="afterEffect">
                                  <p:stCondLst>
                                    <p:cond delay="0"/>
                                  </p:stCondLst>
                                  <p:childTnLst>
                                    <p:set>
                                      <p:cBhvr>
                                        <p:cTn id="101" dur="1" fill="hold">
                                          <p:stCondLst>
                                            <p:cond delay="0"/>
                                          </p:stCondLst>
                                        </p:cTn>
                                        <p:tgtEl>
                                          <p:spTgt spid="96"/>
                                        </p:tgtEl>
                                        <p:attrNameLst>
                                          <p:attrName>style.visibility</p:attrName>
                                        </p:attrNameLst>
                                      </p:cBhvr>
                                      <p:to>
                                        <p:strVal val="visible"/>
                                      </p:to>
                                    </p:set>
                                    <p:anim calcmode="lin" valueType="num">
                                      <p:cBhvr>
                                        <p:cTn id="102" dur="300" fill="hold"/>
                                        <p:tgtEl>
                                          <p:spTgt spid="96"/>
                                        </p:tgtEl>
                                        <p:attrNameLst>
                                          <p:attrName>ppt_w</p:attrName>
                                        </p:attrNameLst>
                                      </p:cBhvr>
                                      <p:tavLst>
                                        <p:tav tm="0">
                                          <p:val>
                                            <p:fltVal val="0"/>
                                          </p:val>
                                        </p:tav>
                                        <p:tav tm="100000">
                                          <p:val>
                                            <p:strVal val="#ppt_w"/>
                                          </p:val>
                                        </p:tav>
                                      </p:tavLst>
                                    </p:anim>
                                    <p:anim calcmode="lin" valueType="num">
                                      <p:cBhvr>
                                        <p:cTn id="103" dur="300" fill="hold"/>
                                        <p:tgtEl>
                                          <p:spTgt spid="96"/>
                                        </p:tgtEl>
                                        <p:attrNameLst>
                                          <p:attrName>ppt_h</p:attrName>
                                        </p:attrNameLst>
                                      </p:cBhvr>
                                      <p:tavLst>
                                        <p:tav tm="0">
                                          <p:val>
                                            <p:fltVal val="0"/>
                                          </p:val>
                                        </p:tav>
                                        <p:tav tm="100000">
                                          <p:val>
                                            <p:strVal val="#ppt_h"/>
                                          </p:val>
                                        </p:tav>
                                      </p:tavLst>
                                    </p:anim>
                                    <p:anim calcmode="lin" valueType="num">
                                      <p:cBhvr>
                                        <p:cTn id="104" dur="300" fill="hold"/>
                                        <p:tgtEl>
                                          <p:spTgt spid="96"/>
                                        </p:tgtEl>
                                        <p:attrNameLst>
                                          <p:attrName>style.rotation</p:attrName>
                                        </p:attrNameLst>
                                      </p:cBhvr>
                                      <p:tavLst>
                                        <p:tav tm="0">
                                          <p:val>
                                            <p:fltVal val="90"/>
                                          </p:val>
                                        </p:tav>
                                        <p:tav tm="100000">
                                          <p:val>
                                            <p:fltVal val="0"/>
                                          </p:val>
                                        </p:tav>
                                      </p:tavLst>
                                    </p:anim>
                                    <p:animEffect transition="in" filter="fade">
                                      <p:cBhvr>
                                        <p:cTn id="105" dur="300"/>
                                        <p:tgtEl>
                                          <p:spTgt spid="96"/>
                                        </p:tgtEl>
                                      </p:cBhvr>
                                    </p:animEffect>
                                  </p:childTnLst>
                                </p:cTn>
                              </p:par>
                            </p:childTnLst>
                          </p:cTn>
                        </p:par>
                        <p:par>
                          <p:cTn id="106" fill="hold">
                            <p:stCondLst>
                              <p:cond delay="6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par>
                          <p:cTn id="113" fill="hold">
                            <p:stCondLst>
                              <p:cond delay="7000"/>
                            </p:stCondLst>
                            <p:childTnLst>
                              <p:par>
                                <p:cTn id="114" presetID="31" presetClass="entr" presetSubtype="0" fill="hold" grpId="0" nodeType="afterEffect">
                                  <p:stCondLst>
                                    <p:cond delay="0"/>
                                  </p:stCondLst>
                                  <p:childTnLst>
                                    <p:set>
                                      <p:cBhvr>
                                        <p:cTn id="115" dur="1" fill="hold">
                                          <p:stCondLst>
                                            <p:cond delay="0"/>
                                          </p:stCondLst>
                                        </p:cTn>
                                        <p:tgtEl>
                                          <p:spTgt spid="97"/>
                                        </p:tgtEl>
                                        <p:attrNameLst>
                                          <p:attrName>style.visibility</p:attrName>
                                        </p:attrNameLst>
                                      </p:cBhvr>
                                      <p:to>
                                        <p:strVal val="visible"/>
                                      </p:to>
                                    </p:set>
                                    <p:anim calcmode="lin" valueType="num">
                                      <p:cBhvr>
                                        <p:cTn id="116" dur="300" fill="hold"/>
                                        <p:tgtEl>
                                          <p:spTgt spid="97"/>
                                        </p:tgtEl>
                                        <p:attrNameLst>
                                          <p:attrName>ppt_w</p:attrName>
                                        </p:attrNameLst>
                                      </p:cBhvr>
                                      <p:tavLst>
                                        <p:tav tm="0">
                                          <p:val>
                                            <p:fltVal val="0"/>
                                          </p:val>
                                        </p:tav>
                                        <p:tav tm="100000">
                                          <p:val>
                                            <p:strVal val="#ppt_w"/>
                                          </p:val>
                                        </p:tav>
                                      </p:tavLst>
                                    </p:anim>
                                    <p:anim calcmode="lin" valueType="num">
                                      <p:cBhvr>
                                        <p:cTn id="117" dur="300" fill="hold"/>
                                        <p:tgtEl>
                                          <p:spTgt spid="97"/>
                                        </p:tgtEl>
                                        <p:attrNameLst>
                                          <p:attrName>ppt_h</p:attrName>
                                        </p:attrNameLst>
                                      </p:cBhvr>
                                      <p:tavLst>
                                        <p:tav tm="0">
                                          <p:val>
                                            <p:fltVal val="0"/>
                                          </p:val>
                                        </p:tav>
                                        <p:tav tm="100000">
                                          <p:val>
                                            <p:strVal val="#ppt_h"/>
                                          </p:val>
                                        </p:tav>
                                      </p:tavLst>
                                    </p:anim>
                                    <p:anim calcmode="lin" valueType="num">
                                      <p:cBhvr>
                                        <p:cTn id="118" dur="300" fill="hold"/>
                                        <p:tgtEl>
                                          <p:spTgt spid="97"/>
                                        </p:tgtEl>
                                        <p:attrNameLst>
                                          <p:attrName>style.rotation</p:attrName>
                                        </p:attrNameLst>
                                      </p:cBhvr>
                                      <p:tavLst>
                                        <p:tav tm="0">
                                          <p:val>
                                            <p:fltVal val="90"/>
                                          </p:val>
                                        </p:tav>
                                        <p:tav tm="100000">
                                          <p:val>
                                            <p:fltVal val="0"/>
                                          </p:val>
                                        </p:tav>
                                      </p:tavLst>
                                    </p:anim>
                                    <p:animEffect transition="in" filter="fade">
                                      <p:cBhvr>
                                        <p:cTn id="119" dur="300"/>
                                        <p:tgtEl>
                                          <p:spTgt spid="97"/>
                                        </p:tgtEl>
                                      </p:cBhvr>
                                    </p:animEffect>
                                  </p:childTnLst>
                                </p:cTn>
                              </p:par>
                            </p:childTnLst>
                          </p:cTn>
                        </p:par>
                        <p:par>
                          <p:cTn id="120" fill="hold">
                            <p:stCondLst>
                              <p:cond delay="7300"/>
                            </p:stCondLst>
                            <p:childTnLst>
                              <p:par>
                                <p:cTn id="121" presetID="22" presetClass="entr" presetSubtype="8" fill="hold" grpId="0" nodeType="after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wipe(left)">
                                      <p:cBhvr>
                                        <p:cTn id="123" dur="500"/>
                                        <p:tgtEl>
                                          <p:spTgt spid="91"/>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2"/>
                                        </p:tgtEl>
                                        <p:attrNameLst>
                                          <p:attrName>style.visibility</p:attrName>
                                        </p:attrNameLst>
                                      </p:cBhvr>
                                      <p:to>
                                        <p:strVal val="visible"/>
                                      </p:to>
                                    </p:set>
                                    <p:animEffect transition="in" filter="fade">
                                      <p:cBhvr>
                                        <p:cTn id="131" dur="500"/>
                                        <p:tgtEl>
                                          <p:spTgt spid="2"/>
                                        </p:tgtEl>
                                      </p:cBhvr>
                                    </p:animEffect>
                                  </p:childTnLst>
                                </p:cTn>
                              </p:par>
                              <p:par>
                                <p:cTn id="132" presetID="56" presetClass="path" presetSubtype="0" accel="50000" decel="50000" fill="hold" grpId="1" nodeType="withEffect">
                                  <p:stCondLst>
                                    <p:cond delay="0"/>
                                  </p:stCondLst>
                                  <p:childTnLst>
                                    <p:animMotion origin="layout" path="M -0.05793 0.11273 L -9.06014E-7 2.96296E-6 " pathEditMode="relative" rAng="0" ptsTypes="AA">
                                      <p:cBhvr>
                                        <p:cTn id="133" dur="2000" fill="hold"/>
                                        <p:tgtEl>
                                          <p:spTgt spid="2"/>
                                        </p:tgtEl>
                                        <p:attrNameLst>
                                          <p:attrName>ppt_x</p:attrName>
                                          <p:attrName>ppt_y</p:attrName>
                                        </p:attrNameLst>
                                      </p:cBhvr>
                                      <p:rCtr x="2890" y="-5648"/>
                                    </p:animMotion>
                                  </p:childTnLst>
                                </p:cTn>
                              </p:par>
                            </p:childTnLst>
                          </p:cTn>
                        </p:par>
                        <p:par>
                          <p:cTn id="134" fill="hold">
                            <p:stCondLst>
                              <p:cond delay="2000"/>
                            </p:stCondLst>
                            <p:childTnLst>
                              <p:par>
                                <p:cTn id="135" presetID="26" presetClass="emph" presetSubtype="0" repeatCount="2000" fill="hold" grpId="2" nodeType="afterEffect">
                                  <p:stCondLst>
                                    <p:cond delay="0"/>
                                  </p:stCondLst>
                                  <p:childTnLst>
                                    <p:animEffect transition="out" filter="fade">
                                      <p:cBhvr>
                                        <p:cTn id="136" dur="500" tmFilter="0, 0; .2, .5; .8, .5; 1, 0"/>
                                        <p:tgtEl>
                                          <p:spTgt spid="75"/>
                                        </p:tgtEl>
                                      </p:cBhvr>
                                    </p:animEffect>
                                    <p:animScale>
                                      <p:cBhvr>
                                        <p:cTn id="137" dur="250" autoRev="1" fill="hold"/>
                                        <p:tgtEl>
                                          <p:spTgt spid="75"/>
                                        </p:tgtEl>
                                      </p:cBhvr>
                                      <p:by x="105000" y="105000"/>
                                    </p:animScale>
                                  </p:childTnLst>
                                </p:cTn>
                              </p:par>
                              <p:par>
                                <p:cTn id="138" presetID="26" presetClass="emph" presetSubtype="0" repeatCount="2000" fill="hold" grpId="1" nodeType="withEffect">
                                  <p:stCondLst>
                                    <p:cond delay="0"/>
                                  </p:stCondLst>
                                  <p:childTnLst>
                                    <p:animEffect transition="out" filter="fade">
                                      <p:cBhvr>
                                        <p:cTn id="139" dur="500" tmFilter="0, 0; .2, .5; .8, .5; 1, 0"/>
                                        <p:tgtEl>
                                          <p:spTgt spid="81"/>
                                        </p:tgtEl>
                                      </p:cBhvr>
                                    </p:animEffect>
                                    <p:animScale>
                                      <p:cBhvr>
                                        <p:cTn id="140" dur="250" autoRev="1" fill="hold"/>
                                        <p:tgtEl>
                                          <p:spTgt spid="81"/>
                                        </p:tgtEl>
                                      </p:cBhvr>
                                      <p:by x="105000" y="105000"/>
                                    </p:animScale>
                                  </p:childTnLst>
                                </p:cTn>
                              </p:par>
                              <p:par>
                                <p:cTn id="141" presetID="26" presetClass="emph" presetSubtype="0" repeatCount="2000" fill="hold" grpId="1" nodeType="withEffect">
                                  <p:stCondLst>
                                    <p:cond delay="0"/>
                                  </p:stCondLst>
                                  <p:childTnLst>
                                    <p:animEffect transition="out" filter="fade">
                                      <p:cBhvr>
                                        <p:cTn id="142" dur="500" tmFilter="0, 0; .2, .5; .8, .5; 1, 0"/>
                                        <p:tgtEl>
                                          <p:spTgt spid="87"/>
                                        </p:tgtEl>
                                      </p:cBhvr>
                                    </p:animEffect>
                                    <p:animScale>
                                      <p:cBhvr>
                                        <p:cTn id="143" dur="250" autoRev="1" fill="hold"/>
                                        <p:tgtEl>
                                          <p:spTgt spid="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75" grpId="0" animBg="1"/>
      <p:bldP spid="75" grpId="1" animBg="1"/>
      <p:bldP spid="75" grpId="2" animBg="1"/>
      <p:bldP spid="76" grpId="0" animBg="1"/>
      <p:bldP spid="76" grpId="1" animBg="1"/>
      <p:bldP spid="77" grpId="0" animBg="1"/>
      <p:bldP spid="77" grpId="1" animBg="1"/>
      <p:bldP spid="78" grpId="0" animBg="1"/>
      <p:bldP spid="78" grpId="1" animBg="1"/>
      <p:bldP spid="79" grpId="0" animBg="1"/>
      <p:bldP spid="79" grpId="1" animBg="1"/>
      <p:bldP spid="81" grpId="0" animBg="1"/>
      <p:bldP spid="81" grpId="1" animBg="1"/>
      <p:bldP spid="82" grpId="0" animBg="1"/>
      <p:bldP spid="83" grpId="0" animBg="1"/>
      <p:bldP spid="84" grpId="0" animBg="1"/>
      <p:bldP spid="85" grpId="0" animBg="1"/>
      <p:bldP spid="87" grpId="0" animBg="1"/>
      <p:bldP spid="87" grpId="1" animBg="1"/>
      <p:bldP spid="88" grpId="0" animBg="1"/>
      <p:bldP spid="89" grpId="0" animBg="1"/>
      <p:bldP spid="90" grpId="0" animBg="1"/>
      <p:bldP spid="91" grpId="0" animBg="1"/>
      <p:bldP spid="93" grpId="0"/>
      <p:bldP spid="94" grpId="0"/>
      <p:bldP spid="95" grpId="0"/>
      <p:bldP spid="96" grpId="0"/>
      <p:bldP spid="97" grpId="0"/>
      <p:bldP spid="99" grpId="0" animBg="1"/>
      <p:bldP spid="101" grpId="0" animBg="1"/>
      <p:bldP spid="10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829638">
            <a:off x="3193368" y="3900241"/>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449757" y="1269259"/>
            <a:ext cx="5645370" cy="729710"/>
            <a:chOff x="3977132" y="808412"/>
            <a:chExt cx="5646105"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4685591"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796051" y="2268036"/>
            <a:ext cx="5475619" cy="729710"/>
            <a:chOff x="4683558" y="1724102"/>
            <a:chExt cx="5476332"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1" y="1783610"/>
              <a:ext cx="454393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925429" y="3204140"/>
            <a:ext cx="5490257" cy="729710"/>
            <a:chOff x="4884971" y="2604546"/>
            <a:chExt cx="527492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99062" y="4140244"/>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511030" y="5013970"/>
            <a:ext cx="5466242" cy="729710"/>
            <a:chOff x="4692936" y="4398646"/>
            <a:chExt cx="546695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4337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877902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5649 -0.06084 L -7.34184E-7 3.92783E-6 " pathEditMode="relative" rAng="0" ptsTypes="AA">
                                      <p:cBhvr>
                                        <p:cTn id="57" dur="2000" fill="hold"/>
                                        <p:tgtEl>
                                          <p:spTgt spid="2"/>
                                        </p:tgtEl>
                                        <p:attrNameLst>
                                          <p:attrName>ppt_x</p:attrName>
                                          <p:attrName>ppt_y</p:attrName>
                                        </p:attrNameLst>
                                      </p:cBhvr>
                                      <p:rCtr x="2825" y="3030"/>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7"/>
                                        </p:tgtEl>
                                      </p:cBhvr>
                                    </p:animEffect>
                                    <p:animScale>
                                      <p:cBhvr>
                                        <p:cTn id="6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8"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4"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0" y="1769701"/>
            <a:ext cx="1758227"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3" y="5443920"/>
            <a:ext cx="9705417"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91" name="五边形 90"/>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94" name="矩形 9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0-#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2"/>
                                        </p:tgtEl>
                                        <p:attrNameLst>
                                          <p:attrName>style.visibility</p:attrName>
                                        </p:attrNameLst>
                                      </p:cBhvr>
                                      <p:to>
                                        <p:strVal val="visible"/>
                                      </p:to>
                                    </p:set>
                                    <p:anim calcmode="lin" valueType="num">
                                      <p:cBhvr>
                                        <p:cTn id="1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2"/>
                                        </p:tgtEl>
                                        <p:attrNameLst>
                                          <p:attrName>ppt_y</p:attrName>
                                        </p:attrNameLst>
                                      </p:cBhvr>
                                      <p:tavLst>
                                        <p:tav tm="0">
                                          <p:val>
                                            <p:strVal val="#ppt_y"/>
                                          </p:val>
                                        </p:tav>
                                        <p:tav tm="100000">
                                          <p:val>
                                            <p:strVal val="#ppt_y"/>
                                          </p:val>
                                        </p:tav>
                                      </p:tavLst>
                                    </p:anim>
                                    <p:anim calcmode="lin" valueType="num">
                                      <p:cBhvr>
                                        <p:cTn id="1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2"/>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0-#ppt_w/2"/>
                                          </p:val>
                                        </p:tav>
                                        <p:tav tm="100000">
                                          <p:val>
                                            <p:strVal val="#ppt_x"/>
                                          </p:val>
                                        </p:tav>
                                      </p:tavLst>
                                    </p:anim>
                                    <p:anim calcmode="lin" valueType="num">
                                      <p:cBhvr additive="base">
                                        <p:cTn id="26" dur="5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ppt_x"/>
                                          </p:val>
                                        </p:tav>
                                        <p:tav tm="100000">
                                          <p:val>
                                            <p:strVal val="#ppt_x"/>
                                          </p:val>
                                        </p:tav>
                                      </p:tavLst>
                                    </p:anim>
                                    <p:anim calcmode="lin" valueType="num">
                                      <p:cBhvr additive="base">
                                        <p:cTn id="35" dur="500" fill="hold"/>
                                        <p:tgtEl>
                                          <p:spTgt spid="47"/>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ppt_x"/>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50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ppt_x"/>
                                          </p:val>
                                        </p:tav>
                                        <p:tav tm="100000">
                                          <p:val>
                                            <p:strVal val="#ppt_x"/>
                                          </p:val>
                                        </p:tav>
                                      </p:tavLst>
                                    </p:anim>
                                    <p:anim calcmode="lin" valueType="num">
                                      <p:cBhvr additive="base">
                                        <p:cTn id="47" dur="500" fill="hold"/>
                                        <p:tgtEl>
                                          <p:spTgt spid="50"/>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10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ppt_x"/>
                                          </p:val>
                                        </p:tav>
                                        <p:tav tm="100000">
                                          <p:val>
                                            <p:strVal val="#ppt_x"/>
                                          </p:val>
                                        </p:tav>
                                      </p:tavLst>
                                    </p:anim>
                                    <p:anim calcmode="lin" valueType="num">
                                      <p:cBhvr additive="base">
                                        <p:cTn id="51" dur="500" fill="hold"/>
                                        <p:tgtEl>
                                          <p:spTgt spid="51"/>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150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150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200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1" fill="hold" grpId="0" nodeType="withEffect">
                                  <p:stCondLst>
                                    <p:cond delay="200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500" fill="hold"/>
                                        <p:tgtEl>
                                          <p:spTgt spid="55"/>
                                        </p:tgtEl>
                                        <p:attrNameLst>
                                          <p:attrName>ppt_x</p:attrName>
                                        </p:attrNameLst>
                                      </p:cBhvr>
                                      <p:tavLst>
                                        <p:tav tm="0">
                                          <p:val>
                                            <p:strVal val="#ppt_x"/>
                                          </p:val>
                                        </p:tav>
                                        <p:tav tm="100000">
                                          <p:val>
                                            <p:strVal val="#ppt_x"/>
                                          </p:val>
                                        </p:tav>
                                      </p:tavLst>
                                    </p:anim>
                                    <p:anim calcmode="lin" valueType="num">
                                      <p:cBhvr additive="base">
                                        <p:cTn id="67" dur="500" fill="hold"/>
                                        <p:tgtEl>
                                          <p:spTgt spid="55"/>
                                        </p:tgtEl>
                                        <p:attrNameLst>
                                          <p:attrName>ppt_y</p:attrName>
                                        </p:attrNameLst>
                                      </p:cBhvr>
                                      <p:tavLst>
                                        <p:tav tm="0">
                                          <p:val>
                                            <p:strVal val="0-#ppt_h/2"/>
                                          </p:val>
                                        </p:tav>
                                        <p:tav tm="100000">
                                          <p:val>
                                            <p:strVal val="#ppt_y"/>
                                          </p:val>
                                        </p:tav>
                                      </p:tavLst>
                                    </p:anim>
                                  </p:childTnLst>
                                </p:cTn>
                              </p:par>
                              <p:par>
                                <p:cTn id="68" presetID="42" presetClass="entr" presetSubtype="0" fill="hold" nodeType="withEffect">
                                  <p:stCondLst>
                                    <p:cond delay="250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1000"/>
                                        <p:tgtEl>
                                          <p:spTgt spid="61"/>
                                        </p:tgtEl>
                                      </p:cBhvr>
                                    </p:animEffect>
                                    <p:anim calcmode="lin" valueType="num">
                                      <p:cBhvr>
                                        <p:cTn id="76" dur="1000" fill="hold"/>
                                        <p:tgtEl>
                                          <p:spTgt spid="61"/>
                                        </p:tgtEl>
                                        <p:attrNameLst>
                                          <p:attrName>ppt_x</p:attrName>
                                        </p:attrNameLst>
                                      </p:cBhvr>
                                      <p:tavLst>
                                        <p:tav tm="0">
                                          <p:val>
                                            <p:strVal val="#ppt_x"/>
                                          </p:val>
                                        </p:tav>
                                        <p:tav tm="100000">
                                          <p:val>
                                            <p:strVal val="#ppt_x"/>
                                          </p:val>
                                        </p:tav>
                                      </p:tavLst>
                                    </p:anim>
                                    <p:anim calcmode="lin" valueType="num">
                                      <p:cBhvr>
                                        <p:cTn id="77" dur="1000" fill="hold"/>
                                        <p:tgtEl>
                                          <p:spTgt spid="61"/>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250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1000"/>
                                        <p:tgtEl>
                                          <p:spTgt spid="62"/>
                                        </p:tgtEl>
                                      </p:cBhvr>
                                    </p:animEffect>
                                    <p:anim calcmode="lin" valueType="num">
                                      <p:cBhvr>
                                        <p:cTn id="81" dur="1000" fill="hold"/>
                                        <p:tgtEl>
                                          <p:spTgt spid="62"/>
                                        </p:tgtEl>
                                        <p:attrNameLst>
                                          <p:attrName>ppt_x</p:attrName>
                                        </p:attrNameLst>
                                      </p:cBhvr>
                                      <p:tavLst>
                                        <p:tav tm="0">
                                          <p:val>
                                            <p:strVal val="#ppt_x"/>
                                          </p:val>
                                        </p:tav>
                                        <p:tav tm="100000">
                                          <p:val>
                                            <p:strVal val="#ppt_x"/>
                                          </p:val>
                                        </p:tav>
                                      </p:tavLst>
                                    </p:anim>
                                    <p:anim calcmode="lin" valueType="num">
                                      <p:cBhvr>
                                        <p:cTn id="82" dur="1000" fill="hold"/>
                                        <p:tgtEl>
                                          <p:spTgt spid="6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50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ppt_x</p:attrName>
                                        </p:attrNameLst>
                                      </p:cBhvr>
                                      <p:tavLst>
                                        <p:tav tm="0">
                                          <p:val>
                                            <p:strVal val="#ppt_x"/>
                                          </p:val>
                                        </p:tav>
                                        <p:tav tm="100000">
                                          <p:val>
                                            <p:strVal val="#ppt_x"/>
                                          </p:val>
                                        </p:tav>
                                      </p:tavLst>
                                    </p:anim>
                                    <p:anim calcmode="lin" valueType="num">
                                      <p:cBhvr>
                                        <p:cTn id="87" dur="1000" fill="hold"/>
                                        <p:tgtEl>
                                          <p:spTgt spid="6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2500"/>
                                  </p:stCondLst>
                                  <p:childTnLst>
                                    <p:set>
                                      <p:cBhvr>
                                        <p:cTn id="89" dur="1" fill="hold">
                                          <p:stCondLst>
                                            <p:cond delay="0"/>
                                          </p:stCondLst>
                                        </p:cTn>
                                        <p:tgtEl>
                                          <p:spTgt spid="66"/>
                                        </p:tgtEl>
                                        <p:attrNameLst>
                                          <p:attrName>style.visibility</p:attrName>
                                        </p:attrNameLst>
                                      </p:cBhvr>
                                      <p:to>
                                        <p:strVal val="visible"/>
                                      </p:to>
                                    </p:set>
                                    <p:animEffect transition="in" filter="fade">
                                      <p:cBhvr>
                                        <p:cTn id="90" dur="1000"/>
                                        <p:tgtEl>
                                          <p:spTgt spid="66"/>
                                        </p:tgtEl>
                                      </p:cBhvr>
                                    </p:animEffect>
                                    <p:anim calcmode="lin" valueType="num">
                                      <p:cBhvr>
                                        <p:cTn id="91" dur="1000" fill="hold"/>
                                        <p:tgtEl>
                                          <p:spTgt spid="66"/>
                                        </p:tgtEl>
                                        <p:attrNameLst>
                                          <p:attrName>ppt_x</p:attrName>
                                        </p:attrNameLst>
                                      </p:cBhvr>
                                      <p:tavLst>
                                        <p:tav tm="0">
                                          <p:val>
                                            <p:strVal val="#ppt_x"/>
                                          </p:val>
                                        </p:tav>
                                        <p:tav tm="100000">
                                          <p:val>
                                            <p:strVal val="#ppt_x"/>
                                          </p:val>
                                        </p:tav>
                                      </p:tavLst>
                                    </p:anim>
                                    <p:anim calcmode="lin" valueType="num">
                                      <p:cBhvr>
                                        <p:cTn id="92" dur="1000" fill="hold"/>
                                        <p:tgtEl>
                                          <p:spTgt spid="66"/>
                                        </p:tgtEl>
                                        <p:attrNameLst>
                                          <p:attrName>ppt_y</p:attrName>
                                        </p:attrNameLst>
                                      </p:cBhvr>
                                      <p:tavLst>
                                        <p:tav tm="0">
                                          <p:val>
                                            <p:strVal val="#ppt_y+.1"/>
                                          </p:val>
                                        </p:tav>
                                        <p:tav tm="100000">
                                          <p:val>
                                            <p:strVal val="#ppt_y"/>
                                          </p:val>
                                        </p:tav>
                                      </p:tavLst>
                                    </p:anim>
                                  </p:childTnLst>
                                </p:cTn>
                              </p:par>
                              <p:par>
                                <p:cTn id="93" presetID="22" presetClass="entr" presetSubtype="8" fill="hold" nodeType="withEffect">
                                  <p:stCondLst>
                                    <p:cond delay="3000"/>
                                  </p:stCondLst>
                                  <p:childTnLst>
                                    <p:set>
                                      <p:cBhvr>
                                        <p:cTn id="94" dur="1" fill="hold">
                                          <p:stCondLst>
                                            <p:cond delay="0"/>
                                          </p:stCondLst>
                                        </p:cTn>
                                        <p:tgtEl>
                                          <p:spTgt spid="73"/>
                                        </p:tgtEl>
                                        <p:attrNameLst>
                                          <p:attrName>style.visibility</p:attrName>
                                        </p:attrNameLst>
                                      </p:cBhvr>
                                      <p:to>
                                        <p:strVal val="visible"/>
                                      </p:to>
                                    </p:set>
                                    <p:animEffect transition="in" filter="wipe(left)">
                                      <p:cBhvr>
                                        <p:cTn id="95" dur="500"/>
                                        <p:tgtEl>
                                          <p:spTgt spid="73"/>
                                        </p:tgtEl>
                                      </p:cBhvr>
                                    </p:animEffect>
                                  </p:childTnLst>
                                </p:cTn>
                              </p:par>
                              <p:par>
                                <p:cTn id="96" presetID="10" presetClass="entr" presetSubtype="0" fill="hold" grpId="0" nodeType="withEffect">
                                  <p:stCondLst>
                                    <p:cond delay="250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500"/>
                                        <p:tgtEl>
                                          <p:spTgt spid="80"/>
                                        </p:tgtEl>
                                      </p:cBhvr>
                                    </p:animEffect>
                                  </p:childTnLst>
                                </p:cTn>
                              </p:par>
                              <p:par>
                                <p:cTn id="99" presetID="42" presetClass="entr" presetSubtype="0" fill="hold" grpId="0" nodeType="withEffect">
                                  <p:stCondLst>
                                    <p:cond delay="250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anim calcmode="lin" valueType="num">
                                      <p:cBhvr>
                                        <p:cTn id="102" dur="500" fill="hold"/>
                                        <p:tgtEl>
                                          <p:spTgt spid="85"/>
                                        </p:tgtEl>
                                        <p:attrNameLst>
                                          <p:attrName>ppt_x</p:attrName>
                                        </p:attrNameLst>
                                      </p:cBhvr>
                                      <p:tavLst>
                                        <p:tav tm="0">
                                          <p:val>
                                            <p:strVal val="#ppt_x"/>
                                          </p:val>
                                        </p:tav>
                                        <p:tav tm="100000">
                                          <p:val>
                                            <p:strVal val="#ppt_x"/>
                                          </p:val>
                                        </p:tav>
                                      </p:tavLst>
                                    </p:anim>
                                    <p:anim calcmode="lin" valueType="num">
                                      <p:cBhvr>
                                        <p:cTn id="103" dur="500" fill="hold"/>
                                        <p:tgtEl>
                                          <p:spTgt spid="85"/>
                                        </p:tgtEl>
                                        <p:attrNameLst>
                                          <p:attrName>ppt_y</p:attrName>
                                        </p:attrNameLst>
                                      </p:cBhvr>
                                      <p:tavLst>
                                        <p:tav tm="0">
                                          <p:val>
                                            <p:strVal val="#ppt_y+.1"/>
                                          </p:val>
                                        </p:tav>
                                        <p:tav tm="100000">
                                          <p:val>
                                            <p:strVal val="#ppt_y"/>
                                          </p:val>
                                        </p:tav>
                                      </p:tavLst>
                                    </p:anim>
                                  </p:childTnLst>
                                </p:cTn>
                              </p:par>
                              <p:par>
                                <p:cTn id="104" presetID="10" presetClass="entr" presetSubtype="0" fill="hold" grpId="0" nodeType="withEffect">
                                  <p:stCondLst>
                                    <p:cond delay="3000"/>
                                  </p:stCondLst>
                                  <p:childTnLst>
                                    <p:set>
                                      <p:cBhvr>
                                        <p:cTn id="105" dur="1" fill="hold">
                                          <p:stCondLst>
                                            <p:cond delay="0"/>
                                          </p:stCondLst>
                                        </p:cTn>
                                        <p:tgtEl>
                                          <p:spTgt spid="81"/>
                                        </p:tgtEl>
                                        <p:attrNameLst>
                                          <p:attrName>style.visibility</p:attrName>
                                        </p:attrNameLst>
                                      </p:cBhvr>
                                      <p:to>
                                        <p:strVal val="visible"/>
                                      </p:to>
                                    </p:set>
                                    <p:animEffect transition="in" filter="fade">
                                      <p:cBhvr>
                                        <p:cTn id="106" dur="500"/>
                                        <p:tgtEl>
                                          <p:spTgt spid="81"/>
                                        </p:tgtEl>
                                      </p:cBhvr>
                                    </p:animEffect>
                                  </p:childTnLst>
                                </p:cTn>
                              </p:par>
                              <p:par>
                                <p:cTn id="107" presetID="10" presetClass="entr" presetSubtype="0" fill="hold" grpId="0" nodeType="withEffect">
                                  <p:stCondLst>
                                    <p:cond delay="3500"/>
                                  </p:stCondLst>
                                  <p:childTnLst>
                                    <p:set>
                                      <p:cBhvr>
                                        <p:cTn id="108" dur="1" fill="hold">
                                          <p:stCondLst>
                                            <p:cond delay="0"/>
                                          </p:stCondLst>
                                        </p:cTn>
                                        <p:tgtEl>
                                          <p:spTgt spid="82"/>
                                        </p:tgtEl>
                                        <p:attrNameLst>
                                          <p:attrName>style.visibility</p:attrName>
                                        </p:attrNameLst>
                                      </p:cBhvr>
                                      <p:to>
                                        <p:strVal val="visible"/>
                                      </p:to>
                                    </p:set>
                                    <p:animEffect transition="in" filter="fade">
                                      <p:cBhvr>
                                        <p:cTn id="109" dur="500"/>
                                        <p:tgtEl>
                                          <p:spTgt spid="82"/>
                                        </p:tgtEl>
                                      </p:cBhvr>
                                    </p:animEffect>
                                  </p:childTnLst>
                                </p:cTn>
                              </p:par>
                              <p:par>
                                <p:cTn id="110" presetID="10"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childTnLst>
                                </p:cTn>
                              </p:par>
                              <p:par>
                                <p:cTn id="113" presetID="10" presetClass="entr" presetSubtype="0" fill="hold" grpId="0" nodeType="withEffect">
                                  <p:stCondLst>
                                    <p:cond delay="4500"/>
                                  </p:stCondLst>
                                  <p:childTnLst>
                                    <p:set>
                                      <p:cBhvr>
                                        <p:cTn id="114" dur="1" fill="hold">
                                          <p:stCondLst>
                                            <p:cond delay="0"/>
                                          </p:stCondLst>
                                        </p:cTn>
                                        <p:tgtEl>
                                          <p:spTgt spid="84"/>
                                        </p:tgtEl>
                                        <p:attrNameLst>
                                          <p:attrName>style.visibility</p:attrName>
                                        </p:attrNameLst>
                                      </p:cBhvr>
                                      <p:to>
                                        <p:strVal val="visible"/>
                                      </p:to>
                                    </p:set>
                                    <p:animEffect transition="in" filter="fade">
                                      <p:cBhvr>
                                        <p:cTn id="115" dur="500"/>
                                        <p:tgtEl>
                                          <p:spTgt spid="84"/>
                                        </p:tgtEl>
                                      </p:cBhvr>
                                    </p:animEffect>
                                  </p:childTnLst>
                                </p:cTn>
                              </p:par>
                              <p:par>
                                <p:cTn id="116" presetID="42" presetClass="entr" presetSubtype="0" fill="hold" grpId="0" nodeType="withEffect">
                                  <p:stCondLst>
                                    <p:cond delay="3000"/>
                                  </p:stCondLst>
                                  <p:childTnLst>
                                    <p:set>
                                      <p:cBhvr>
                                        <p:cTn id="117" dur="1" fill="hold">
                                          <p:stCondLst>
                                            <p:cond delay="0"/>
                                          </p:stCondLst>
                                        </p:cTn>
                                        <p:tgtEl>
                                          <p:spTgt spid="86"/>
                                        </p:tgtEl>
                                        <p:attrNameLst>
                                          <p:attrName>style.visibility</p:attrName>
                                        </p:attrNameLst>
                                      </p:cBhvr>
                                      <p:to>
                                        <p:strVal val="visible"/>
                                      </p:to>
                                    </p:set>
                                    <p:animEffect transition="in" filter="fade">
                                      <p:cBhvr>
                                        <p:cTn id="118" dur="500"/>
                                        <p:tgtEl>
                                          <p:spTgt spid="86"/>
                                        </p:tgtEl>
                                      </p:cBhvr>
                                    </p:animEffect>
                                    <p:anim calcmode="lin" valueType="num">
                                      <p:cBhvr>
                                        <p:cTn id="119" dur="500" fill="hold"/>
                                        <p:tgtEl>
                                          <p:spTgt spid="86"/>
                                        </p:tgtEl>
                                        <p:attrNameLst>
                                          <p:attrName>ppt_x</p:attrName>
                                        </p:attrNameLst>
                                      </p:cBhvr>
                                      <p:tavLst>
                                        <p:tav tm="0">
                                          <p:val>
                                            <p:strVal val="#ppt_x"/>
                                          </p:val>
                                        </p:tav>
                                        <p:tav tm="100000">
                                          <p:val>
                                            <p:strVal val="#ppt_x"/>
                                          </p:val>
                                        </p:tav>
                                      </p:tavLst>
                                    </p:anim>
                                    <p:anim calcmode="lin" valueType="num">
                                      <p:cBhvr>
                                        <p:cTn id="120" dur="500" fill="hold"/>
                                        <p:tgtEl>
                                          <p:spTgt spid="86"/>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35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500"/>
                                        <p:tgtEl>
                                          <p:spTgt spid="87"/>
                                        </p:tgtEl>
                                      </p:cBhvr>
                                    </p:animEffect>
                                    <p:anim calcmode="lin" valueType="num">
                                      <p:cBhvr>
                                        <p:cTn id="124" dur="500" fill="hold"/>
                                        <p:tgtEl>
                                          <p:spTgt spid="87"/>
                                        </p:tgtEl>
                                        <p:attrNameLst>
                                          <p:attrName>ppt_x</p:attrName>
                                        </p:attrNameLst>
                                      </p:cBhvr>
                                      <p:tavLst>
                                        <p:tav tm="0">
                                          <p:val>
                                            <p:strVal val="#ppt_x"/>
                                          </p:val>
                                        </p:tav>
                                        <p:tav tm="100000">
                                          <p:val>
                                            <p:strVal val="#ppt_x"/>
                                          </p:val>
                                        </p:tav>
                                      </p:tavLst>
                                    </p:anim>
                                    <p:anim calcmode="lin" valueType="num">
                                      <p:cBhvr>
                                        <p:cTn id="125" dur="500" fill="hold"/>
                                        <p:tgtEl>
                                          <p:spTgt spid="8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400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anim calcmode="lin" valueType="num">
                                      <p:cBhvr>
                                        <p:cTn id="129" dur="500" fill="hold"/>
                                        <p:tgtEl>
                                          <p:spTgt spid="88"/>
                                        </p:tgtEl>
                                        <p:attrNameLst>
                                          <p:attrName>ppt_x</p:attrName>
                                        </p:attrNameLst>
                                      </p:cBhvr>
                                      <p:tavLst>
                                        <p:tav tm="0">
                                          <p:val>
                                            <p:strVal val="#ppt_x"/>
                                          </p:val>
                                        </p:tav>
                                        <p:tav tm="100000">
                                          <p:val>
                                            <p:strVal val="#ppt_x"/>
                                          </p:val>
                                        </p:tav>
                                      </p:tavLst>
                                    </p:anim>
                                    <p:anim calcmode="lin" valueType="num">
                                      <p:cBhvr>
                                        <p:cTn id="130" dur="500" fill="hold"/>
                                        <p:tgtEl>
                                          <p:spTgt spid="88"/>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4500"/>
                                  </p:stCondLst>
                                  <p:childTnLst>
                                    <p:set>
                                      <p:cBhvr>
                                        <p:cTn id="132" dur="1" fill="hold">
                                          <p:stCondLst>
                                            <p:cond delay="0"/>
                                          </p:stCondLst>
                                        </p:cTn>
                                        <p:tgtEl>
                                          <p:spTgt spid="89"/>
                                        </p:tgtEl>
                                        <p:attrNameLst>
                                          <p:attrName>style.visibility</p:attrName>
                                        </p:attrNameLst>
                                      </p:cBhvr>
                                      <p:to>
                                        <p:strVal val="visible"/>
                                      </p:to>
                                    </p:set>
                                    <p:animEffect transition="in" filter="fade">
                                      <p:cBhvr>
                                        <p:cTn id="133" dur="500"/>
                                        <p:tgtEl>
                                          <p:spTgt spid="89"/>
                                        </p:tgtEl>
                                      </p:cBhvr>
                                    </p:animEffect>
                                    <p:anim calcmode="lin" valueType="num">
                                      <p:cBhvr>
                                        <p:cTn id="134" dur="500" fill="hold"/>
                                        <p:tgtEl>
                                          <p:spTgt spid="89"/>
                                        </p:tgtEl>
                                        <p:attrNameLst>
                                          <p:attrName>ppt_x</p:attrName>
                                        </p:attrNameLst>
                                      </p:cBhvr>
                                      <p:tavLst>
                                        <p:tav tm="0">
                                          <p:val>
                                            <p:strVal val="#ppt_x"/>
                                          </p:val>
                                        </p:tav>
                                        <p:tav tm="100000">
                                          <p:val>
                                            <p:strVal val="#ppt_x"/>
                                          </p:val>
                                        </p:tav>
                                      </p:tavLst>
                                    </p:anim>
                                    <p:anim calcmode="lin" valueType="num">
                                      <p:cBhvr>
                                        <p:cTn id="135" dur="500" fill="hold"/>
                                        <p:tgtEl>
                                          <p:spTgt spid="89"/>
                                        </p:tgtEl>
                                        <p:attrNameLst>
                                          <p:attrName>ppt_y</p:attrName>
                                        </p:attrNameLst>
                                      </p:cBhvr>
                                      <p:tavLst>
                                        <p:tav tm="0">
                                          <p:val>
                                            <p:strVal val="#ppt_y+.1"/>
                                          </p:val>
                                        </p:tav>
                                        <p:tav tm="100000">
                                          <p:val>
                                            <p:strVal val="#ppt_y"/>
                                          </p:val>
                                        </p:tav>
                                      </p:tavLst>
                                    </p:anim>
                                  </p:childTnLst>
                                </p:cTn>
                              </p:par>
                            </p:childTnLst>
                          </p:cTn>
                        </p:par>
                        <p:par>
                          <p:cTn id="136" fill="hold">
                            <p:stCondLst>
                              <p:cond delay="7350"/>
                            </p:stCondLst>
                            <p:childTnLst>
                              <p:par>
                                <p:cTn id="137" presetID="42" presetClass="entr" presetSubtype="0" fill="hold" grpId="0" nodeType="afterEffect">
                                  <p:stCondLst>
                                    <p:cond delay="0"/>
                                  </p:stCondLst>
                                  <p:childTnLst>
                                    <p:set>
                                      <p:cBhvr>
                                        <p:cTn id="138" dur="1" fill="hold">
                                          <p:stCondLst>
                                            <p:cond delay="0"/>
                                          </p:stCondLst>
                                        </p:cTn>
                                        <p:tgtEl>
                                          <p:spTgt spid="90"/>
                                        </p:tgtEl>
                                        <p:attrNameLst>
                                          <p:attrName>style.visibility</p:attrName>
                                        </p:attrNameLst>
                                      </p:cBhvr>
                                      <p:to>
                                        <p:strVal val="visible"/>
                                      </p:to>
                                    </p:set>
                                    <p:animEffect transition="in" filter="fade">
                                      <p:cBhvr>
                                        <p:cTn id="139" dur="1000"/>
                                        <p:tgtEl>
                                          <p:spTgt spid="90"/>
                                        </p:tgtEl>
                                      </p:cBhvr>
                                    </p:animEffect>
                                    <p:anim calcmode="lin" valueType="num">
                                      <p:cBhvr>
                                        <p:cTn id="140" dur="1000" fill="hold"/>
                                        <p:tgtEl>
                                          <p:spTgt spid="90"/>
                                        </p:tgtEl>
                                        <p:attrNameLst>
                                          <p:attrName>ppt_x</p:attrName>
                                        </p:attrNameLst>
                                      </p:cBhvr>
                                      <p:tavLst>
                                        <p:tav tm="0">
                                          <p:val>
                                            <p:strVal val="#ppt_x"/>
                                          </p:val>
                                        </p:tav>
                                        <p:tav tm="100000">
                                          <p:val>
                                            <p:strVal val="#ppt_x"/>
                                          </p:val>
                                        </p:tav>
                                      </p:tavLst>
                                    </p:anim>
                                    <p:anim calcmode="lin" valueType="num">
                                      <p:cBhvr>
                                        <p:cTn id="14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P spid="91" grpId="0" animBg="1"/>
      <p:bldP spid="93" grpId="0" animBg="1"/>
      <p:bldP spid="9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506" y="3445011"/>
            <a:ext cx="585163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219" y="1672967"/>
            <a:ext cx="5370921"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1244"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2723" y="5023648"/>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3" name="五边形 2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6" name="矩形 2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anim calcmode="lin" valueType="num">
                                          <p:cBhvr>
                                            <p:cTn id="1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5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50000">
                                          <p:cBhvr additive="base">
                                            <p:cTn id="30"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285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3350"/>
                                </p:stCondLst>
                                <p:childTnLst>
                                  <p:par>
                                    <p:cTn id="40" presetID="2" presetClass="entr" presetSubtype="1" fill="hold" grpId="0" nodeType="afterEffect" p14:presetBounceEnd="50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50000">
                                          <p:cBhvr additive="base">
                                            <p:cTn id="42"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385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6"/>
                                            </p:tgtEl>
                                            <p:attrNameLst>
                                              <p:attrName>style.visibility</p:attrName>
                                            </p:attrNameLst>
                                          </p:cBhvr>
                                          <p:to>
                                            <p:strVal val="visible"/>
                                          </p:to>
                                        </p:set>
                                        <p:animEffect transition="in" filter="wipe(left)">
                                          <p:cBhvr>
                                            <p:cTn id="47" dur="100"/>
                                            <p:tgtEl>
                                              <p:spTgt spid="16"/>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16"/>
                                            </p:tgtEl>
                                          </p:cBhvr>
                                          <p:to x="80000" y="100000"/>
                                        </p:animScale>
                                        <p:anim by="(#ppt_w*0.10)" calcmode="lin" valueType="num">
                                          <p:cBhvr>
                                            <p:cTn id="50" dur="50" autoRev="1" fill="hold">
                                              <p:stCondLst>
                                                <p:cond delay="0"/>
                                              </p:stCondLst>
                                            </p:cTn>
                                            <p:tgtEl>
                                              <p:spTgt spid="16"/>
                                            </p:tgtEl>
                                            <p:attrNameLst>
                                              <p:attrName>ppt_x</p:attrName>
                                            </p:attrNameLst>
                                          </p:cBhvr>
                                        </p:anim>
                                        <p:anim by="(-#ppt_w*0.10)" calcmode="lin" valueType="num">
                                          <p:cBhvr>
                                            <p:cTn id="51" dur="50" autoRev="1" fill="hold">
                                              <p:stCondLst>
                                                <p:cond delay="0"/>
                                              </p:stCondLst>
                                            </p:cTn>
                                            <p:tgtEl>
                                              <p:spTgt spid="16"/>
                                            </p:tgtEl>
                                            <p:attrNameLst>
                                              <p:attrName>ppt_y</p:attrName>
                                            </p:attrNameLst>
                                          </p:cBhvr>
                                        </p:anim>
                                        <p:animRot by="-480000">
                                          <p:cBhvr>
                                            <p:cTn id="52" dur="50" autoRev="1" fill="hold">
                                              <p:stCondLst>
                                                <p:cond delay="0"/>
                                              </p:stCondLst>
                                            </p:cTn>
                                            <p:tgtEl>
                                              <p:spTgt spid="16"/>
                                            </p:tgtEl>
                                            <p:attrNameLst>
                                              <p:attrName>r</p:attrName>
                                            </p:attrNameLst>
                                          </p:cBhvr>
                                        </p:animRot>
                                      </p:childTnLst>
                                    </p:cTn>
                                  </p:par>
                                </p:childTnLst>
                              </p:cTn>
                            </p:par>
                            <p:par>
                              <p:cTn id="53" fill="hold">
                                <p:stCondLst>
                                  <p:cond delay="44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4900"/>
                                </p:stCondLst>
                                <p:childTnLst>
                                  <p:par>
                                    <p:cTn id="61" presetID="2" presetClass="entr" presetSubtype="1" fill="hold" grpId="0" nodeType="afterEffect" p14:presetBounceEnd="50000">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14:bounceEnd="50000">
                                          <p:cBhvr additive="base">
                                            <p:cTn id="6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18"/>
                                            </p:tgtEl>
                                            <p:attrNameLst>
                                              <p:attrName>ppt_y</p:attrName>
                                            </p:attrNameLst>
                                          </p:cBhvr>
                                          <p:tavLst>
                                            <p:tav tm="0">
                                              <p:val>
                                                <p:strVal val="0-#ppt_h/2"/>
                                              </p:val>
                                            </p:tav>
                                            <p:tav tm="100000">
                                              <p:val>
                                                <p:strVal val="#ppt_y"/>
                                              </p:val>
                                            </p:tav>
                                          </p:tavLst>
                                        </p:anim>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par>
                              <p:cTn id="72" fill="hold">
                                <p:stCondLst>
                                  <p:cond delay="5900"/>
                                </p:stCondLst>
                                <p:childTnLst>
                                  <p:par>
                                    <p:cTn id="73" presetID="2" presetClass="entr" presetSubtype="1" fill="hold" grpId="0" nodeType="afterEffect" p14:presetBounceEnd="50000">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14:bounceEnd="50000">
                                          <p:cBhvr additive="base">
                                            <p:cTn id="75"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20"/>
                                            </p:tgtEl>
                                            <p:attrNameLst>
                                              <p:attrName>ppt_y</p:attrName>
                                            </p:attrNameLst>
                                          </p:cBhvr>
                                          <p:tavLst>
                                            <p:tav tm="0">
                                              <p:val>
                                                <p:strVal val="0-#ppt_h/2"/>
                                              </p:val>
                                            </p:tav>
                                            <p:tav tm="100000">
                                              <p:val>
                                                <p:strVal val="#ppt_y"/>
                                              </p:val>
                                            </p:tav>
                                          </p:tavLst>
                                        </p:anim>
                                      </p:childTnLst>
                                    </p:cTn>
                                  </p:par>
                                </p:childTnLst>
                              </p:cTn>
                            </p:par>
                            <p:par>
                              <p:cTn id="77" fill="hold">
                                <p:stCondLst>
                                  <p:cond delay="6400"/>
                                </p:stCondLst>
                                <p:childTnLst>
                                  <p:par>
                                    <p:cTn id="78" presetID="22" presetClass="entr" presetSubtype="8" fill="hold" grpId="0" nodeType="afterEffect">
                                      <p:stCondLst>
                                        <p:cond delay="0"/>
                                      </p:stCondLst>
                                      <p:iterate type="lt">
                                        <p:tmPct val="30000"/>
                                      </p:iterate>
                                      <p:childTnLst>
                                        <p:set>
                                          <p:cBhvr>
                                            <p:cTn id="79" dur="1" fill="hold">
                                              <p:stCondLst>
                                                <p:cond delay="0"/>
                                              </p:stCondLst>
                                            </p:cTn>
                                            <p:tgtEl>
                                              <p:spTgt spid="19"/>
                                            </p:tgtEl>
                                            <p:attrNameLst>
                                              <p:attrName>style.visibility</p:attrName>
                                            </p:attrNameLst>
                                          </p:cBhvr>
                                          <p:to>
                                            <p:strVal val="visible"/>
                                          </p:to>
                                        </p:set>
                                        <p:animEffect transition="in" filter="wipe(left)">
                                          <p:cBhvr>
                                            <p:cTn id="80" dur="100"/>
                                            <p:tgtEl>
                                              <p:spTgt spid="19"/>
                                            </p:tgtEl>
                                          </p:cBhvr>
                                        </p:animEffect>
                                      </p:childTnLst>
                                    </p:cTn>
                                  </p:par>
                                  <p:par>
                                    <p:cTn id="81" presetID="36" presetClass="emph" presetSubtype="0" fill="hold" grpId="1" nodeType="withEffect">
                                      <p:stCondLst>
                                        <p:cond delay="0"/>
                                      </p:stCondLst>
                                      <p:iterate type="lt">
                                        <p:tmPct val="30000"/>
                                      </p:iterate>
                                      <p:childTnLst>
                                        <p:animScale>
                                          <p:cBhvr>
                                            <p:cTn id="82" dur="50" autoRev="1" fill="hold">
                                              <p:stCondLst>
                                                <p:cond delay="0"/>
                                              </p:stCondLst>
                                            </p:cTn>
                                            <p:tgtEl>
                                              <p:spTgt spid="19"/>
                                            </p:tgtEl>
                                          </p:cBhvr>
                                          <p:to x="80000" y="100000"/>
                                        </p:animScale>
                                        <p:anim by="(#ppt_w*0.10)" calcmode="lin" valueType="num">
                                          <p:cBhvr>
                                            <p:cTn id="83" dur="50" autoRev="1" fill="hold">
                                              <p:stCondLst>
                                                <p:cond delay="0"/>
                                              </p:stCondLst>
                                            </p:cTn>
                                            <p:tgtEl>
                                              <p:spTgt spid="19"/>
                                            </p:tgtEl>
                                            <p:attrNameLst>
                                              <p:attrName>ppt_x</p:attrName>
                                            </p:attrNameLst>
                                          </p:cBhvr>
                                        </p:anim>
                                        <p:anim by="(-#ppt_w*0.10)" calcmode="lin" valueType="num">
                                          <p:cBhvr>
                                            <p:cTn id="84" dur="50" autoRev="1" fill="hold">
                                              <p:stCondLst>
                                                <p:cond delay="0"/>
                                              </p:stCondLst>
                                            </p:cTn>
                                            <p:tgtEl>
                                              <p:spTgt spid="19"/>
                                            </p:tgtEl>
                                            <p:attrNameLst>
                                              <p:attrName>ppt_y</p:attrName>
                                            </p:attrNameLst>
                                          </p:cBhvr>
                                        </p:anim>
                                        <p:animRot by="-480000">
                                          <p:cBhvr>
                                            <p:cTn id="85" dur="50" autoRev="1" fill="hold">
                                              <p:stCondLst>
                                                <p:cond delay="0"/>
                                              </p:stCondLst>
                                            </p:cTn>
                                            <p:tgtEl>
                                              <p:spTgt spid="19"/>
                                            </p:tgtEl>
                                            <p:attrNameLst>
                                              <p:attrName>r</p:attrName>
                                            </p:attrNameLst>
                                          </p:cBhvr>
                                        </p:animRot>
                                      </p:childTnLst>
                                    </p:cTn>
                                  </p:par>
                                </p:childTnLst>
                              </p:cTn>
                            </p:par>
                            <p:par>
                              <p:cTn id="86" fill="hold">
                                <p:stCondLst>
                                  <p:cond delay="6950"/>
                                </p:stCondLst>
                                <p:childTnLst>
                                  <p:par>
                                    <p:cTn id="87" presetID="22" presetClass="entr" presetSubtype="1"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up)">
                                          <p:cBhvr>
                                            <p:cTn id="89" dur="500"/>
                                            <p:tgtEl>
                                              <p:spTgt spid="9"/>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7450"/>
                                </p:stCondLst>
                                <p:childTnLst>
                                  <p:par>
                                    <p:cTn id="94" presetID="2" presetClass="entr" presetSubtype="1" fill="hold" grpId="0" nodeType="afterEffect" p14:presetBounceEnd="50000">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14:bounceEnd="50000">
                                          <p:cBhvr additive="base">
                                            <p:cTn id="96"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97" dur="500" fill="hold"/>
                                            <p:tgtEl>
                                              <p:spTgt spid="21"/>
                                            </p:tgtEl>
                                            <p:attrNameLst>
                                              <p:attrName>ppt_y</p:attrName>
                                            </p:attrNameLst>
                                          </p:cBhvr>
                                          <p:tavLst>
                                            <p:tav tm="0">
                                              <p:val>
                                                <p:strVal val="0-#ppt_h/2"/>
                                              </p:val>
                                            </p:tav>
                                            <p:tav tm="100000">
                                              <p:val>
                                                <p:strVal val="#ppt_y"/>
                                              </p:val>
                                            </p:tav>
                                          </p:tavLst>
                                        </p:anim>
                                      </p:childTnLst>
                                    </p:cTn>
                                  </p:par>
                                </p:childTnLst>
                              </p:cTn>
                            </p:par>
                            <p:par>
                              <p:cTn id="98" fill="hold">
                                <p:stCondLst>
                                  <p:cond delay="7950"/>
                                </p:stCondLst>
                                <p:childTnLst>
                                  <p:par>
                                    <p:cTn id="99" presetID="22" presetClass="entr" presetSubtype="2"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right)">
                                          <p:cBhvr>
                                            <p:cTn id="101" dur="500"/>
                                            <p:tgtEl>
                                              <p:spTgt spid="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right)">
                                          <p:cBhvr>
                                            <p:cTn id="104" dur="500"/>
                                            <p:tgtEl>
                                              <p:spTgt spid="5"/>
                                            </p:tgtEl>
                                          </p:cBhvr>
                                        </p:animEffect>
                                      </p:childTnLst>
                                    </p:cTn>
                                  </p:par>
                                </p:childTnLst>
                              </p:cTn>
                            </p:par>
                            <p:par>
                              <p:cTn id="105" fill="hold">
                                <p:stCondLst>
                                  <p:cond delay="845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22"/>
                                            </p:tgtEl>
                                            <p:attrNameLst>
                                              <p:attrName>style.visibility</p:attrName>
                                            </p:attrNameLst>
                                          </p:cBhvr>
                                          <p:to>
                                            <p:strVal val="visible"/>
                                          </p:to>
                                        </p:set>
                                        <p:animEffect transition="in" filter="wipe(left)">
                                          <p:cBhvr>
                                            <p:cTn id="108" dur="100"/>
                                            <p:tgtEl>
                                              <p:spTgt spid="22"/>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22"/>
                                            </p:tgtEl>
                                          </p:cBhvr>
                                          <p:to x="80000" y="100000"/>
                                        </p:animScale>
                                        <p:anim by="(#ppt_w*0.10)" calcmode="lin" valueType="num">
                                          <p:cBhvr>
                                            <p:cTn id="111" dur="50" autoRev="1" fill="hold">
                                              <p:stCondLst>
                                                <p:cond delay="0"/>
                                              </p:stCondLst>
                                            </p:cTn>
                                            <p:tgtEl>
                                              <p:spTgt spid="22"/>
                                            </p:tgtEl>
                                            <p:attrNameLst>
                                              <p:attrName>ppt_x</p:attrName>
                                            </p:attrNameLst>
                                          </p:cBhvr>
                                        </p:anim>
                                        <p:anim by="(-#ppt_w*0.10)" calcmode="lin" valueType="num">
                                          <p:cBhvr>
                                            <p:cTn id="112" dur="50" autoRev="1" fill="hold">
                                              <p:stCondLst>
                                                <p:cond delay="0"/>
                                              </p:stCondLst>
                                            </p:cTn>
                                            <p:tgtEl>
                                              <p:spTgt spid="22"/>
                                            </p:tgtEl>
                                            <p:attrNameLst>
                                              <p:attrName>ppt_y</p:attrName>
                                            </p:attrNameLst>
                                          </p:cBhvr>
                                        </p:anim>
                                        <p:animRot by="-480000">
                                          <p:cBhvr>
                                            <p:cTn id="113"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P spid="23"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anim calcmode="lin" valueType="num">
                                          <p:cBhvr>
                                            <p:cTn id="1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285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3350"/>
                                </p:stCondLst>
                                <p:childTnLst>
                                  <p:par>
                                    <p:cTn id="40" presetID="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385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6"/>
                                            </p:tgtEl>
                                            <p:attrNameLst>
                                              <p:attrName>style.visibility</p:attrName>
                                            </p:attrNameLst>
                                          </p:cBhvr>
                                          <p:to>
                                            <p:strVal val="visible"/>
                                          </p:to>
                                        </p:set>
                                        <p:animEffect transition="in" filter="wipe(left)">
                                          <p:cBhvr>
                                            <p:cTn id="47" dur="100"/>
                                            <p:tgtEl>
                                              <p:spTgt spid="16"/>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16"/>
                                            </p:tgtEl>
                                          </p:cBhvr>
                                          <p:to x="80000" y="100000"/>
                                        </p:animScale>
                                        <p:anim by="(#ppt_w*0.10)" calcmode="lin" valueType="num">
                                          <p:cBhvr>
                                            <p:cTn id="50" dur="50" autoRev="1" fill="hold">
                                              <p:stCondLst>
                                                <p:cond delay="0"/>
                                              </p:stCondLst>
                                            </p:cTn>
                                            <p:tgtEl>
                                              <p:spTgt spid="16"/>
                                            </p:tgtEl>
                                            <p:attrNameLst>
                                              <p:attrName>ppt_x</p:attrName>
                                            </p:attrNameLst>
                                          </p:cBhvr>
                                        </p:anim>
                                        <p:anim by="(-#ppt_w*0.10)" calcmode="lin" valueType="num">
                                          <p:cBhvr>
                                            <p:cTn id="51" dur="50" autoRev="1" fill="hold">
                                              <p:stCondLst>
                                                <p:cond delay="0"/>
                                              </p:stCondLst>
                                            </p:cTn>
                                            <p:tgtEl>
                                              <p:spTgt spid="16"/>
                                            </p:tgtEl>
                                            <p:attrNameLst>
                                              <p:attrName>ppt_y</p:attrName>
                                            </p:attrNameLst>
                                          </p:cBhvr>
                                        </p:anim>
                                        <p:animRot by="-480000">
                                          <p:cBhvr>
                                            <p:cTn id="52" dur="50" autoRev="1" fill="hold">
                                              <p:stCondLst>
                                                <p:cond delay="0"/>
                                              </p:stCondLst>
                                            </p:cTn>
                                            <p:tgtEl>
                                              <p:spTgt spid="16"/>
                                            </p:tgtEl>
                                            <p:attrNameLst>
                                              <p:attrName>r</p:attrName>
                                            </p:attrNameLst>
                                          </p:cBhvr>
                                        </p:animRot>
                                      </p:childTnLst>
                                    </p:cTn>
                                  </p:par>
                                </p:childTnLst>
                              </p:cTn>
                            </p:par>
                            <p:par>
                              <p:cTn id="53" fill="hold">
                                <p:stCondLst>
                                  <p:cond delay="44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4900"/>
                                </p:stCondLst>
                                <p:childTnLst>
                                  <p:par>
                                    <p:cTn id="61" presetID="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0-#ppt_h/2"/>
                                              </p:val>
                                            </p:tav>
                                            <p:tav tm="100000">
                                              <p:val>
                                                <p:strVal val="#ppt_y"/>
                                              </p:val>
                                            </p:tav>
                                          </p:tavLst>
                                        </p:anim>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par>
                              <p:cTn id="72" fill="hold">
                                <p:stCondLst>
                                  <p:cond delay="5900"/>
                                </p:stCondLst>
                                <p:childTnLst>
                                  <p:par>
                                    <p:cTn id="73" presetID="2" presetClass="entr" presetSubtype="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0-#ppt_h/2"/>
                                              </p:val>
                                            </p:tav>
                                            <p:tav tm="100000">
                                              <p:val>
                                                <p:strVal val="#ppt_y"/>
                                              </p:val>
                                            </p:tav>
                                          </p:tavLst>
                                        </p:anim>
                                      </p:childTnLst>
                                    </p:cTn>
                                  </p:par>
                                </p:childTnLst>
                              </p:cTn>
                            </p:par>
                            <p:par>
                              <p:cTn id="77" fill="hold">
                                <p:stCondLst>
                                  <p:cond delay="6400"/>
                                </p:stCondLst>
                                <p:childTnLst>
                                  <p:par>
                                    <p:cTn id="78" presetID="22" presetClass="entr" presetSubtype="8" fill="hold" grpId="0" nodeType="afterEffect">
                                      <p:stCondLst>
                                        <p:cond delay="0"/>
                                      </p:stCondLst>
                                      <p:iterate type="lt">
                                        <p:tmPct val="30000"/>
                                      </p:iterate>
                                      <p:childTnLst>
                                        <p:set>
                                          <p:cBhvr>
                                            <p:cTn id="79" dur="1" fill="hold">
                                              <p:stCondLst>
                                                <p:cond delay="0"/>
                                              </p:stCondLst>
                                            </p:cTn>
                                            <p:tgtEl>
                                              <p:spTgt spid="19"/>
                                            </p:tgtEl>
                                            <p:attrNameLst>
                                              <p:attrName>style.visibility</p:attrName>
                                            </p:attrNameLst>
                                          </p:cBhvr>
                                          <p:to>
                                            <p:strVal val="visible"/>
                                          </p:to>
                                        </p:set>
                                        <p:animEffect transition="in" filter="wipe(left)">
                                          <p:cBhvr>
                                            <p:cTn id="80" dur="100"/>
                                            <p:tgtEl>
                                              <p:spTgt spid="19"/>
                                            </p:tgtEl>
                                          </p:cBhvr>
                                        </p:animEffect>
                                      </p:childTnLst>
                                    </p:cTn>
                                  </p:par>
                                  <p:par>
                                    <p:cTn id="81" presetID="36" presetClass="emph" presetSubtype="0" fill="hold" grpId="1" nodeType="withEffect">
                                      <p:stCondLst>
                                        <p:cond delay="0"/>
                                      </p:stCondLst>
                                      <p:iterate type="lt">
                                        <p:tmPct val="30000"/>
                                      </p:iterate>
                                      <p:childTnLst>
                                        <p:animScale>
                                          <p:cBhvr>
                                            <p:cTn id="82" dur="50" autoRev="1" fill="hold">
                                              <p:stCondLst>
                                                <p:cond delay="0"/>
                                              </p:stCondLst>
                                            </p:cTn>
                                            <p:tgtEl>
                                              <p:spTgt spid="19"/>
                                            </p:tgtEl>
                                          </p:cBhvr>
                                          <p:to x="80000" y="100000"/>
                                        </p:animScale>
                                        <p:anim by="(#ppt_w*0.10)" calcmode="lin" valueType="num">
                                          <p:cBhvr>
                                            <p:cTn id="83" dur="50" autoRev="1" fill="hold">
                                              <p:stCondLst>
                                                <p:cond delay="0"/>
                                              </p:stCondLst>
                                            </p:cTn>
                                            <p:tgtEl>
                                              <p:spTgt spid="19"/>
                                            </p:tgtEl>
                                            <p:attrNameLst>
                                              <p:attrName>ppt_x</p:attrName>
                                            </p:attrNameLst>
                                          </p:cBhvr>
                                        </p:anim>
                                        <p:anim by="(-#ppt_w*0.10)" calcmode="lin" valueType="num">
                                          <p:cBhvr>
                                            <p:cTn id="84" dur="50" autoRev="1" fill="hold">
                                              <p:stCondLst>
                                                <p:cond delay="0"/>
                                              </p:stCondLst>
                                            </p:cTn>
                                            <p:tgtEl>
                                              <p:spTgt spid="19"/>
                                            </p:tgtEl>
                                            <p:attrNameLst>
                                              <p:attrName>ppt_y</p:attrName>
                                            </p:attrNameLst>
                                          </p:cBhvr>
                                        </p:anim>
                                        <p:animRot by="-480000">
                                          <p:cBhvr>
                                            <p:cTn id="85" dur="50" autoRev="1" fill="hold">
                                              <p:stCondLst>
                                                <p:cond delay="0"/>
                                              </p:stCondLst>
                                            </p:cTn>
                                            <p:tgtEl>
                                              <p:spTgt spid="19"/>
                                            </p:tgtEl>
                                            <p:attrNameLst>
                                              <p:attrName>r</p:attrName>
                                            </p:attrNameLst>
                                          </p:cBhvr>
                                        </p:animRot>
                                      </p:childTnLst>
                                    </p:cTn>
                                  </p:par>
                                </p:childTnLst>
                              </p:cTn>
                            </p:par>
                            <p:par>
                              <p:cTn id="86" fill="hold">
                                <p:stCondLst>
                                  <p:cond delay="6950"/>
                                </p:stCondLst>
                                <p:childTnLst>
                                  <p:par>
                                    <p:cTn id="87" presetID="22" presetClass="entr" presetSubtype="1"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up)">
                                          <p:cBhvr>
                                            <p:cTn id="89" dur="500"/>
                                            <p:tgtEl>
                                              <p:spTgt spid="9"/>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7450"/>
                                </p:stCondLst>
                                <p:childTnLst>
                                  <p:par>
                                    <p:cTn id="94" presetID="2" presetClass="entr" presetSubtype="1"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additive="base">
                                            <p:cTn id="96" dur="500" fill="hold"/>
                                            <p:tgtEl>
                                              <p:spTgt spid="21"/>
                                            </p:tgtEl>
                                            <p:attrNameLst>
                                              <p:attrName>ppt_x</p:attrName>
                                            </p:attrNameLst>
                                          </p:cBhvr>
                                          <p:tavLst>
                                            <p:tav tm="0">
                                              <p:val>
                                                <p:strVal val="#ppt_x"/>
                                              </p:val>
                                            </p:tav>
                                            <p:tav tm="100000">
                                              <p:val>
                                                <p:strVal val="#ppt_x"/>
                                              </p:val>
                                            </p:tav>
                                          </p:tavLst>
                                        </p:anim>
                                        <p:anim calcmode="lin" valueType="num">
                                          <p:cBhvr additive="base">
                                            <p:cTn id="97" dur="500" fill="hold"/>
                                            <p:tgtEl>
                                              <p:spTgt spid="21"/>
                                            </p:tgtEl>
                                            <p:attrNameLst>
                                              <p:attrName>ppt_y</p:attrName>
                                            </p:attrNameLst>
                                          </p:cBhvr>
                                          <p:tavLst>
                                            <p:tav tm="0">
                                              <p:val>
                                                <p:strVal val="0-#ppt_h/2"/>
                                              </p:val>
                                            </p:tav>
                                            <p:tav tm="100000">
                                              <p:val>
                                                <p:strVal val="#ppt_y"/>
                                              </p:val>
                                            </p:tav>
                                          </p:tavLst>
                                        </p:anim>
                                      </p:childTnLst>
                                    </p:cTn>
                                  </p:par>
                                </p:childTnLst>
                              </p:cTn>
                            </p:par>
                            <p:par>
                              <p:cTn id="98" fill="hold">
                                <p:stCondLst>
                                  <p:cond delay="7950"/>
                                </p:stCondLst>
                                <p:childTnLst>
                                  <p:par>
                                    <p:cTn id="99" presetID="22" presetClass="entr" presetSubtype="2"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right)">
                                          <p:cBhvr>
                                            <p:cTn id="101" dur="500"/>
                                            <p:tgtEl>
                                              <p:spTgt spid="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right)">
                                          <p:cBhvr>
                                            <p:cTn id="104" dur="500"/>
                                            <p:tgtEl>
                                              <p:spTgt spid="5"/>
                                            </p:tgtEl>
                                          </p:cBhvr>
                                        </p:animEffect>
                                      </p:childTnLst>
                                    </p:cTn>
                                  </p:par>
                                </p:childTnLst>
                              </p:cTn>
                            </p:par>
                            <p:par>
                              <p:cTn id="105" fill="hold">
                                <p:stCondLst>
                                  <p:cond delay="845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22"/>
                                            </p:tgtEl>
                                            <p:attrNameLst>
                                              <p:attrName>style.visibility</p:attrName>
                                            </p:attrNameLst>
                                          </p:cBhvr>
                                          <p:to>
                                            <p:strVal val="visible"/>
                                          </p:to>
                                        </p:set>
                                        <p:animEffect transition="in" filter="wipe(left)">
                                          <p:cBhvr>
                                            <p:cTn id="108" dur="100"/>
                                            <p:tgtEl>
                                              <p:spTgt spid="22"/>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22"/>
                                            </p:tgtEl>
                                          </p:cBhvr>
                                          <p:to x="80000" y="100000"/>
                                        </p:animScale>
                                        <p:anim by="(#ppt_w*0.10)" calcmode="lin" valueType="num">
                                          <p:cBhvr>
                                            <p:cTn id="111" dur="50" autoRev="1" fill="hold">
                                              <p:stCondLst>
                                                <p:cond delay="0"/>
                                              </p:stCondLst>
                                            </p:cTn>
                                            <p:tgtEl>
                                              <p:spTgt spid="22"/>
                                            </p:tgtEl>
                                            <p:attrNameLst>
                                              <p:attrName>ppt_x</p:attrName>
                                            </p:attrNameLst>
                                          </p:cBhvr>
                                        </p:anim>
                                        <p:anim by="(-#ppt_w*0.10)" calcmode="lin" valueType="num">
                                          <p:cBhvr>
                                            <p:cTn id="112" dur="50" autoRev="1" fill="hold">
                                              <p:stCondLst>
                                                <p:cond delay="0"/>
                                              </p:stCondLst>
                                            </p:cTn>
                                            <p:tgtEl>
                                              <p:spTgt spid="22"/>
                                            </p:tgtEl>
                                            <p:attrNameLst>
                                              <p:attrName>ppt_y</p:attrName>
                                            </p:attrNameLst>
                                          </p:cBhvr>
                                        </p:anim>
                                        <p:animRot by="-480000">
                                          <p:cBhvr>
                                            <p:cTn id="113"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P spid="23" grpId="0" animBg="1"/>
          <p:bldP spid="25" grpId="0" animBg="1"/>
          <p:bldP spid="26"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8" name="五边形 4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51" name="矩形 5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35763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0-#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9"/>
                                        </p:tgtEl>
                                        <p:attrNameLst>
                                          <p:attrName>ppt_y</p:attrName>
                                        </p:attrNameLst>
                                      </p:cBhvr>
                                      <p:tavLst>
                                        <p:tav tm="0">
                                          <p:val>
                                            <p:strVal val="#ppt_y"/>
                                          </p:val>
                                        </p:tav>
                                        <p:tav tm="100000">
                                          <p:val>
                                            <p:strVal val="#ppt_y"/>
                                          </p:val>
                                        </p:tav>
                                      </p:tavLst>
                                    </p:anim>
                                    <p:anim calcmode="lin" valueType="num">
                                      <p:cBhvr>
                                        <p:cTn id="1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0-#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16" presetClass="entr" presetSubtype="21" fill="hold" nodeType="with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barn(inVertical)">
                                      <p:cBhvr>
                                        <p:cTn id="29" dur="500"/>
                                        <p:tgtEl>
                                          <p:spTgt spid="44"/>
                                        </p:tgtEl>
                                      </p:cBhvr>
                                    </p:animEffect>
                                  </p:childTnLst>
                                </p:cTn>
                              </p:par>
                              <p:par>
                                <p:cTn id="30" presetID="16" presetClass="entr" presetSubtype="21" fill="hold" nodeType="with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par>
                                <p:cTn id="33" presetID="16" presetClass="entr" presetSubtype="21" fill="hold"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barn(inVertical)">
                                      <p:cBhvr>
                                        <p:cTn id="35" dur="500"/>
                                        <p:tgtEl>
                                          <p:spTgt spid="40"/>
                                        </p:tgtEl>
                                      </p:cBhvr>
                                    </p:animEffect>
                                  </p:childTnLst>
                                </p:cTn>
                              </p:par>
                              <p:par>
                                <p:cTn id="36" presetID="16" presetClass="entr" presetSubtype="21"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par>
                                <p:cTn id="39" presetID="16" presetClass="entr" presetSubtype="21" fill="hold" nodeType="withEffect">
                                  <p:stCondLst>
                                    <p:cond delay="2250"/>
                                  </p:stCondLst>
                                  <p:childTnLst>
                                    <p:set>
                                      <p:cBhvr>
                                        <p:cTn id="40" dur="1" fill="hold">
                                          <p:stCondLst>
                                            <p:cond delay="0"/>
                                          </p:stCondLst>
                                        </p:cTn>
                                        <p:tgtEl>
                                          <p:spTgt spid="36"/>
                                        </p:tgtEl>
                                        <p:attrNameLst>
                                          <p:attrName>style.visibility</p:attrName>
                                        </p:attrNameLst>
                                      </p:cBhvr>
                                      <p:to>
                                        <p:strVal val="visible"/>
                                      </p:to>
                                    </p:set>
                                    <p:animEffect transition="in" filter="barn(inVertical)">
                                      <p:cBhvr>
                                        <p:cTn id="41" dur="500"/>
                                        <p:tgtEl>
                                          <p:spTgt spid="36"/>
                                        </p:tgtEl>
                                      </p:cBhvr>
                                    </p:animEffect>
                                  </p:childTnLst>
                                </p:cTn>
                              </p:par>
                              <p:par>
                                <p:cTn id="42" presetID="16" presetClass="entr" presetSubtype="21" fill="hold" nodeType="withEffect">
                                  <p:stCondLst>
                                    <p:cond delay="225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500"/>
                                        <p:tgtEl>
                                          <p:spTgt spid="15"/>
                                        </p:tgtEl>
                                      </p:cBhvr>
                                    </p:animEffect>
                                  </p:childTnLst>
                                </p:cTn>
                              </p:par>
                              <p:par>
                                <p:cTn id="45" presetID="14" presetClass="entr" presetSubtype="10" fill="hold" nodeType="withEffect">
                                  <p:stCondLst>
                                    <p:cond delay="325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par>
                                <p:cTn id="48" presetID="14" presetClass="entr" presetSubtype="10" fill="hold" nodeType="withEffect">
                                  <p:stCondLst>
                                    <p:cond delay="3250"/>
                                  </p:stCondLst>
                                  <p:childTnLst>
                                    <p:set>
                                      <p:cBhvr>
                                        <p:cTn id="49" dur="1" fill="hold">
                                          <p:stCondLst>
                                            <p:cond delay="0"/>
                                          </p:stCondLst>
                                        </p:cTn>
                                        <p:tgtEl>
                                          <p:spTgt spid="4"/>
                                        </p:tgtEl>
                                        <p:attrNameLst>
                                          <p:attrName>style.visibility</p:attrName>
                                        </p:attrNameLst>
                                      </p:cBhvr>
                                      <p:to>
                                        <p:strVal val="visible"/>
                                      </p:to>
                                    </p:set>
                                    <p:animEffect transition="in" filter="randombar(horizontal)">
                                      <p:cBhvr>
                                        <p:cTn id="50" dur="500"/>
                                        <p:tgtEl>
                                          <p:spTgt spid="4"/>
                                        </p:tgtEl>
                                      </p:cBhvr>
                                    </p:animEffect>
                                  </p:childTnLst>
                                </p:cTn>
                              </p:par>
                              <p:par>
                                <p:cTn id="51" presetID="14" presetClass="entr" presetSubtype="10" fill="hold" nodeType="withEffect">
                                  <p:stCondLst>
                                    <p:cond delay="3250"/>
                                  </p:stCondLst>
                                  <p:childTnLst>
                                    <p:set>
                                      <p:cBhvr>
                                        <p:cTn id="52" dur="1" fill="hold">
                                          <p:stCondLst>
                                            <p:cond delay="0"/>
                                          </p:stCondLst>
                                        </p:cTn>
                                        <p:tgtEl>
                                          <p:spTgt spid="5"/>
                                        </p:tgtEl>
                                        <p:attrNameLst>
                                          <p:attrName>style.visibility</p:attrName>
                                        </p:attrNameLst>
                                      </p:cBhvr>
                                      <p:to>
                                        <p:strVal val="visible"/>
                                      </p:to>
                                    </p:set>
                                    <p:animEffect transition="in" filter="randombar(horizontal)">
                                      <p:cBhvr>
                                        <p:cTn id="53" dur="500"/>
                                        <p:tgtEl>
                                          <p:spTgt spid="5"/>
                                        </p:tgtEl>
                                      </p:cBhvr>
                                    </p:animEffect>
                                  </p:childTnLst>
                                </p:cTn>
                              </p:par>
                              <p:par>
                                <p:cTn id="54" presetID="14" presetClass="entr" presetSubtype="10" fill="hold" nodeType="withEffect">
                                  <p:stCondLst>
                                    <p:cond delay="325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nodeType="withEffect">
                                  <p:stCondLst>
                                    <p:cond delay="3250"/>
                                  </p:stCondLst>
                                  <p:childTnLst>
                                    <p:set>
                                      <p:cBhvr>
                                        <p:cTn id="58" dur="1" fill="hold">
                                          <p:stCondLst>
                                            <p:cond delay="0"/>
                                          </p:stCondLst>
                                        </p:cTn>
                                        <p:tgtEl>
                                          <p:spTgt spid="12"/>
                                        </p:tgtEl>
                                        <p:attrNameLst>
                                          <p:attrName>style.visibility</p:attrName>
                                        </p:attrNameLst>
                                      </p:cBhvr>
                                      <p:to>
                                        <p:strVal val="visible"/>
                                      </p:to>
                                    </p:set>
                                    <p:animEffect transition="in" filter="randombar(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8" grpId="0" animBg="1"/>
      <p:bldP spid="50" grpId="0" animBg="1"/>
      <p:bldP spid="51"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70BDD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70BDD2"/>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6" y="1557586"/>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4" name="五边形 13"/>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5" name="矩形 2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735631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outVertical)">
                                      <p:cBhvr>
                                        <p:cTn id="30" dur="500"/>
                                        <p:tgtEl>
                                          <p:spTgt spid="12"/>
                                        </p:tgtEl>
                                      </p:cBhvr>
                                    </p:animEffect>
                                  </p:childTnLst>
                                </p:cTn>
                              </p:par>
                            </p:childTnLst>
                          </p:cTn>
                        </p:par>
                        <p:par>
                          <p:cTn id="31" fill="hold">
                            <p:stCondLst>
                              <p:cond delay="28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23"/>
                                        </p:tgtEl>
                                        <p:attrNameLst>
                                          <p:attrName>r</p:attrName>
                                        </p:attrNameLst>
                                      </p:cBhvr>
                                    </p:animRot>
                                  </p:childTnLst>
                                </p:cTn>
                              </p:par>
                              <p:par>
                                <p:cTn id="37" presetID="53" presetClass="entr" presetSubtype="16" fill="hold" grpId="0" nodeType="withEffect">
                                  <p:stCondLst>
                                    <p:cond delay="5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8" presetClass="emph" presetSubtype="0" repeatCount="indefinite" fill="hold" grpId="1" nodeType="withEffect">
                                  <p:stCondLst>
                                    <p:cond delay="1500"/>
                                  </p:stCondLst>
                                  <p:childTnLst>
                                    <p:animRot by="64800000">
                                      <p:cBhvr>
                                        <p:cTn id="46" dur="7500" fill="hold"/>
                                        <p:tgtEl>
                                          <p:spTgt spid="21"/>
                                        </p:tgtEl>
                                        <p:attrNameLst>
                                          <p:attrName>r</p:attrName>
                                        </p:attrNameLst>
                                      </p:cBhvr>
                                    </p:animRot>
                                  </p:childTnLst>
                                </p:cTn>
                              </p:par>
                              <p:par>
                                <p:cTn id="47" presetID="53" presetClass="entr" presetSubtype="16" fill="hold" grpId="0" nodeType="withEffect">
                                  <p:stCondLst>
                                    <p:cond delay="20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8" presetClass="emph" presetSubtype="0" repeatCount="indefinite" fill="hold" grpId="1" nodeType="withEffect">
                                  <p:stCondLst>
                                    <p:cond delay="3000"/>
                                  </p:stCondLst>
                                  <p:childTnLst>
                                    <p:animRot by="-108000000">
                                      <p:cBhvr>
                                        <p:cTn id="56" dur="7500" fill="hold"/>
                                        <p:tgtEl>
                                          <p:spTgt spid="22"/>
                                        </p:tgtEl>
                                        <p:attrNameLst>
                                          <p:attrName>r</p:attrName>
                                        </p:attrNameLst>
                                      </p:cBhvr>
                                    </p:animRot>
                                  </p:childTnLst>
                                </p:cTn>
                              </p:par>
                              <p:par>
                                <p:cTn id="57" presetID="53" presetClass="entr" presetSubtype="16" fill="hold" grpId="0" nodeType="withEffect">
                                  <p:stCondLst>
                                    <p:cond delay="40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10" presetClass="entr" presetSubtype="0" fill="hold" grpId="0" nodeType="withEffect">
                                  <p:stCondLst>
                                    <p:cond delay="450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8" presetClass="emph" presetSubtype="0" repeatCount="indefinite" fill="hold" grpId="1" nodeType="withEffect">
                                  <p:stCondLst>
                                    <p:cond delay="4500"/>
                                  </p:stCondLst>
                                  <p:childTnLst>
                                    <p:animRot by="86400000">
                                      <p:cBhvr>
                                        <p:cTn id="66" dur="7000" fill="hold"/>
                                        <p:tgtEl>
                                          <p:spTgt spid="24"/>
                                        </p:tgtEl>
                                        <p:attrNameLst>
                                          <p:attrName>r</p:attrName>
                                        </p:attrNameLst>
                                      </p:cBhvr>
                                    </p:animRot>
                                  </p:childTnLst>
                                </p:cTn>
                              </p:par>
                              <p:par>
                                <p:cTn id="67" presetID="53" presetClass="entr" presetSubtype="16" fill="hold" grpId="0" nodeType="withEffect">
                                  <p:stCondLst>
                                    <p:cond delay="500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par>
                                <p:cTn id="72" presetID="22" presetClass="entr" presetSubtype="8" fill="hold" grpId="0" nodeType="withEffect">
                                  <p:stCondLst>
                                    <p:cond delay="650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P spid="14" grpId="0" animBg="1"/>
      <p:bldP spid="15"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6636"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6636" y="1321087"/>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6" name="五边形 15"/>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ppt_w</p:attrName>
                                        </p:attrNameLst>
                                      </p:cBhvr>
                                      <p:tavLst>
                                        <p:tav tm="0" fmla="#ppt_w*sin(2.5*pi*$)">
                                          <p:val>
                                            <p:fltVal val="0"/>
                                          </p:val>
                                        </p:tav>
                                        <p:tav tm="100000">
                                          <p:val>
                                            <p:fltVal val="1"/>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9"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0-#ppt_w/2"/>
                                          </p:val>
                                        </p:tav>
                                        <p:tav tm="100000">
                                          <p:val>
                                            <p:strVal val="#ppt_x"/>
                                          </p:val>
                                        </p:tav>
                                      </p:tavLst>
                                    </p:anim>
                                    <p:anim calcmode="lin" valueType="num">
                                      <p:cBhvr additive="base">
                                        <p:cTn id="39" dur="500" fill="hold"/>
                                        <p:tgtEl>
                                          <p:spTgt spid="4"/>
                                        </p:tgtEl>
                                        <p:attrNameLst>
                                          <p:attrName>ppt_y</p:attrName>
                                        </p:attrNameLst>
                                      </p:cBhvr>
                                      <p:tavLst>
                                        <p:tav tm="0">
                                          <p:val>
                                            <p:strVal val="0-#ppt_h/2"/>
                                          </p:val>
                                        </p:tav>
                                        <p:tav tm="100000">
                                          <p:val>
                                            <p:strVal val="#ppt_y"/>
                                          </p:val>
                                        </p:tav>
                                      </p:tavLst>
                                    </p:anim>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3"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14" presetClass="entr" presetSubtype="1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2"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0-#ppt_w/2"/>
                                          </p:val>
                                        </p:tav>
                                        <p:tav tm="100000">
                                          <p:val>
                                            <p:strVal val="#ppt_x"/>
                                          </p:val>
                                        </p:tav>
                                      </p:tavLst>
                                    </p:anim>
                                    <p:anim calcmode="lin" valueType="num">
                                      <p:cBhvr additive="base">
                                        <p:cTn id="59" dur="500" fill="hold"/>
                                        <p:tgtEl>
                                          <p:spTgt spid="5"/>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randombar(horizontal)">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6"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1+#ppt_w/2"/>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14" presetClass="entr" presetSubtype="10" fill="hold" grpId="0" nodeType="withEffect">
                                  <p:stCondLst>
                                    <p:cond delay="600"/>
                                  </p:stCondLst>
                                  <p:childTnLst>
                                    <p:set>
                                      <p:cBhvr>
                                        <p:cTn id="71" dur="1" fill="hold">
                                          <p:stCondLst>
                                            <p:cond delay="0"/>
                                          </p:stCondLst>
                                        </p:cTn>
                                        <p:tgtEl>
                                          <p:spTgt spid="9"/>
                                        </p:tgtEl>
                                        <p:attrNameLst>
                                          <p:attrName>style.visibility</p:attrName>
                                        </p:attrNameLst>
                                      </p:cBhvr>
                                      <p:to>
                                        <p:strVal val="visible"/>
                                      </p:to>
                                    </p:set>
                                    <p:animEffect transition="in" filter="randombar(horizontal)">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P spid="16" grpId="0" animBg="1"/>
      <p:bldP spid="18"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
          <p:cNvSpPr txBox="1"/>
          <p:nvPr/>
        </p:nvSpPr>
        <p:spPr>
          <a:xfrm>
            <a:off x="5879182" y="2133650"/>
            <a:ext cx="4824536" cy="1785104"/>
          </a:xfrm>
          <a:prstGeom prst="rect">
            <a:avLst/>
          </a:prstGeom>
          <a:noFill/>
        </p:spPr>
        <p:txBody>
          <a:bodyPr wrap="square" rtlCol="0">
            <a:spAutoFit/>
          </a:bodyPr>
          <a:lstStyle/>
          <a:p>
            <a:r>
              <a:rPr lang="en-US" altLang="zh-CN" sz="11000" dirty="0" smtClean="0">
                <a:solidFill>
                  <a:srgbClr val="005292"/>
                </a:solidFill>
                <a:latin typeface="Impact" panose="020B0806030902050204" pitchFamily="34" charset="0"/>
                <a:ea typeface="微软雅黑" panose="020B0503020204020204" pitchFamily="34" charset="-122"/>
              </a:rPr>
              <a:t>THANKS</a:t>
            </a:r>
            <a:endParaRPr lang="zh-CN" altLang="en-US" sz="11000" dirty="0">
              <a:solidFill>
                <a:srgbClr val="005292"/>
              </a:solidFill>
              <a:latin typeface="Impact" panose="020B0806030902050204" pitchFamily="34" charset="0"/>
              <a:ea typeface="微软雅黑" panose="020B0503020204020204" pitchFamily="34" charset="-122"/>
            </a:endParaRPr>
          </a:p>
        </p:txBody>
      </p:sp>
      <p:sp>
        <p:nvSpPr>
          <p:cNvPr id="6" name="TextBox 2"/>
          <p:cNvSpPr txBox="1"/>
          <p:nvPr/>
        </p:nvSpPr>
        <p:spPr>
          <a:xfrm>
            <a:off x="5879182" y="3918754"/>
            <a:ext cx="7560840" cy="707886"/>
          </a:xfrm>
          <a:prstGeom prst="rect">
            <a:avLst/>
          </a:prstGeom>
          <a:noFill/>
        </p:spPr>
        <p:txBody>
          <a:bodyPr wrap="square" rtlCol="0">
            <a:spAutoFit/>
          </a:bodyPr>
          <a:lstStyle/>
          <a:p>
            <a:r>
              <a:rPr lang="zh-CN" altLang="en-US" sz="4000" b="1" dirty="0">
                <a:solidFill>
                  <a:srgbClr val="005292"/>
                </a:solidFill>
                <a:latin typeface="微软雅黑" panose="020B0503020204020204" pitchFamily="34" charset="-122"/>
                <a:ea typeface="微软雅黑" panose="020B0503020204020204" pitchFamily="34" charset="-122"/>
              </a:rPr>
              <a:t>谢谢观赏  感谢聆听</a:t>
            </a:r>
          </a:p>
        </p:txBody>
      </p:sp>
      <p:sp>
        <p:nvSpPr>
          <p:cNvPr id="7" name="TextBox 3"/>
          <p:cNvSpPr txBox="1"/>
          <p:nvPr/>
        </p:nvSpPr>
        <p:spPr>
          <a:xfrm>
            <a:off x="5879182" y="4782850"/>
            <a:ext cx="6264696"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汇报人：</a:t>
            </a:r>
            <a:r>
              <a:rPr lang="en-US" altLang="zh-CN" sz="2000" dirty="0" smtClean="0">
                <a:latin typeface="微软雅黑" panose="020B0503020204020204" pitchFamily="34" charset="-122"/>
                <a:ea typeface="微软雅黑" panose="020B0503020204020204" pitchFamily="34" charset="-122"/>
              </a:rPr>
              <a:t>sunny</a:t>
            </a:r>
            <a:r>
              <a:rPr lang="zh-CN" altLang="en-US" sz="2000" dirty="0" smtClean="0">
                <a:latin typeface="微软雅黑" panose="020B0503020204020204" pitchFamily="34" charset="-122"/>
                <a:ea typeface="微软雅黑" panose="020B0503020204020204" pitchFamily="34" charset="-122"/>
              </a:rPr>
              <a:t>      日期：</a:t>
            </a:r>
            <a:r>
              <a:rPr lang="en-US" altLang="zh-CN" sz="2000" dirty="0" smtClean="0">
                <a:latin typeface="微软雅黑" panose="020B0503020204020204" pitchFamily="34" charset="-122"/>
                <a:ea typeface="微软雅黑" panose="020B0503020204020204" pitchFamily="34" charset="-122"/>
              </a:rPr>
              <a:t>2019.XX.XX</a:t>
            </a:r>
            <a:endParaRPr lang="zh-CN" altLang="en-US" sz="2000" dirty="0">
              <a:latin typeface="微软雅黑" panose="020B0503020204020204" pitchFamily="34" charset="-122"/>
              <a:ea typeface="微软雅黑" panose="020B0503020204020204" pitchFamily="34" charset="-122"/>
            </a:endParaRPr>
          </a:p>
        </p:txBody>
      </p:sp>
      <p:pic>
        <p:nvPicPr>
          <p:cNvPr id="8" name="Picture 3" descr="C:\Users\Administrator\Desktop\图片1 副本.png"/>
          <p:cNvPicPr>
            <a:picLocks noChangeAspect="1" noChangeArrowheads="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8687494" y="1391286"/>
            <a:ext cx="1511300" cy="633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7996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73333"/>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3333"/>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4183"/>
                            </p:stCondLst>
                            <p:childTnLst>
                              <p:par>
                                <p:cTn id="24" presetID="22" presetClass="entr" presetSubtype="8"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6934" y="2133650"/>
            <a:ext cx="6474786"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1132115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2319" y="2926155"/>
            <a:ext cx="1587056"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a:t>
            </a:r>
            <a:r>
              <a:rPr lang="zh-CN" altLang="en-US" sz="3200" dirty="0">
                <a:latin typeface="微软雅黑" pitchFamily="34" charset="-122"/>
                <a:ea typeface="微软雅黑" pitchFamily="34" charset="-122"/>
              </a:rPr>
              <a:t>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5703510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350"/>
                                </p:stCondLst>
                                <p:childTnLst>
                                  <p:par>
                                    <p:cTn id="42" presetID="16" presetClass="entr" presetSubtype="37"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outVertical)">
                                          <p:cBhvr>
                                            <p:cTn id="44" dur="500"/>
                                            <p:tgtEl>
                                              <p:spTgt spid="4"/>
                                            </p:tgtEl>
                                          </p:cBhvr>
                                        </p:animEffect>
                                      </p:childTnLst>
                                    </p:cTn>
                                  </p:par>
                                </p:childTnLst>
                              </p:cTn>
                            </p:par>
                            <p:par>
                              <p:cTn id="45" fill="hold">
                                <p:stCondLst>
                                  <p:cond delay="385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50000">
                                          <p:cBhvr additive="base">
                                            <p:cTn id="48"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3"/>
                                            </p:tgtEl>
                                            <p:attrNameLst>
                                              <p:attrName>ppt_y</p:attrName>
                                            </p:attrNameLst>
                                          </p:cBhvr>
                                          <p:tavLst>
                                            <p:tav tm="0">
                                              <p:val>
                                                <p:strVal val="0-#ppt_h/2"/>
                                              </p:val>
                                            </p:tav>
                                            <p:tav tm="100000">
                                              <p:val>
                                                <p:strVal val="#ppt_y"/>
                                              </p:val>
                                            </p:tav>
                                          </p:tavLst>
                                        </p:anim>
                                      </p:childTnLst>
                                    </p:cTn>
                                  </p:par>
                                </p:childTnLst>
                              </p:cTn>
                            </p:par>
                            <p:par>
                              <p:cTn id="50" fill="hold">
                                <p:stCondLst>
                                  <p:cond delay="435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0"/>
                                            </p:tgtEl>
                                            <p:attrNameLst>
                                              <p:attrName>style.visibility</p:attrName>
                                            </p:attrNameLst>
                                          </p:cBhvr>
                                          <p:to>
                                            <p:strVal val="visible"/>
                                          </p:to>
                                        </p:set>
                                        <p:animEffect transition="in" filter="wipe(left)">
                                          <p:cBhvr>
                                            <p:cTn id="53" dur="100"/>
                                            <p:tgtEl>
                                              <p:spTgt spid="10"/>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0"/>
                                            </p:tgtEl>
                                          </p:cBhvr>
                                          <p:to x="80000" y="100000"/>
                                        </p:animScale>
                                        <p:anim by="(#ppt_w*0.10)" calcmode="lin" valueType="num">
                                          <p:cBhvr>
                                            <p:cTn id="56" dur="50" autoRev="1" fill="hold">
                                              <p:stCondLst>
                                                <p:cond delay="0"/>
                                              </p:stCondLst>
                                            </p:cTn>
                                            <p:tgtEl>
                                              <p:spTgt spid="10"/>
                                            </p:tgtEl>
                                            <p:attrNameLst>
                                              <p:attrName>ppt_x</p:attrName>
                                            </p:attrNameLst>
                                          </p:cBhvr>
                                        </p:anim>
                                        <p:anim by="(-#ppt_w*0.10)" calcmode="lin" valueType="num">
                                          <p:cBhvr>
                                            <p:cTn id="57" dur="50" autoRev="1" fill="hold">
                                              <p:stCondLst>
                                                <p:cond delay="0"/>
                                              </p:stCondLst>
                                            </p:cTn>
                                            <p:tgtEl>
                                              <p:spTgt spid="10"/>
                                            </p:tgtEl>
                                            <p:attrNameLst>
                                              <p:attrName>ppt_y</p:attrName>
                                            </p:attrNameLst>
                                          </p:cBhvr>
                                        </p:anim>
                                        <p:animRot by="-480000">
                                          <p:cBhvr>
                                            <p:cTn id="58" dur="50" autoRev="1" fill="hold">
                                              <p:stCondLst>
                                                <p:cond delay="0"/>
                                              </p:stCondLst>
                                            </p:cTn>
                                            <p:tgtEl>
                                              <p:spTgt spid="10"/>
                                            </p:tgtEl>
                                            <p:attrNameLst>
                                              <p:attrName>r</p:attrName>
                                            </p:attrNameLst>
                                          </p:cBhvr>
                                        </p:animRot>
                                      </p:childTnLst>
                                    </p:cTn>
                                  </p:par>
                                </p:childTnLst>
                              </p:cTn>
                            </p:par>
                            <p:par>
                              <p:cTn id="59" fill="hold">
                                <p:stCondLst>
                                  <p:cond delay="6760"/>
                                </p:stCondLst>
                                <p:childTnLst>
                                  <p:par>
                                    <p:cTn id="60" presetID="16" presetClass="entr" presetSubtype="37"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outVertical)">
                                          <p:cBhvr>
                                            <p:cTn id="62" dur="500"/>
                                            <p:tgtEl>
                                              <p:spTgt spid="12"/>
                                            </p:tgtEl>
                                          </p:cBhvr>
                                        </p:animEffect>
                                      </p:childTnLst>
                                    </p:cTn>
                                  </p:par>
                                </p:childTnLst>
                              </p:cTn>
                            </p:par>
                            <p:par>
                              <p:cTn id="63" fill="hold">
                                <p:stCondLst>
                                  <p:cond delay="7260"/>
                                </p:stCondLst>
                                <p:childTnLst>
                                  <p:par>
                                    <p:cTn id="64" presetID="2" presetClass="entr" presetSubtype="1" fill="hold" grpId="0" nodeType="afterEffect" p14:presetBounceEnd="50000">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14:bounceEnd="50000">
                                          <p:cBhvr additive="base">
                                            <p:cTn id="66"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11"/>
                                            </p:tgtEl>
                                            <p:attrNameLst>
                                              <p:attrName>ppt_y</p:attrName>
                                            </p:attrNameLst>
                                          </p:cBhvr>
                                          <p:tavLst>
                                            <p:tav tm="0">
                                              <p:val>
                                                <p:strVal val="0-#ppt_h/2"/>
                                              </p:val>
                                            </p:tav>
                                            <p:tav tm="100000">
                                              <p:val>
                                                <p:strVal val="#ppt_y"/>
                                              </p:val>
                                            </p:tav>
                                          </p:tavLst>
                                        </p:anim>
                                      </p:childTnLst>
                                    </p:cTn>
                                  </p:par>
                                </p:childTnLst>
                              </p:cTn>
                            </p:par>
                            <p:par>
                              <p:cTn id="68" fill="hold">
                                <p:stCondLst>
                                  <p:cond delay="776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3"/>
                                            </p:tgtEl>
                                            <p:attrNameLst>
                                              <p:attrName>style.visibility</p:attrName>
                                            </p:attrNameLst>
                                          </p:cBhvr>
                                          <p:to>
                                            <p:strVal val="visible"/>
                                          </p:to>
                                        </p:set>
                                        <p:animEffect transition="in" filter="wipe(left)">
                                          <p:cBhvr>
                                            <p:cTn id="71" dur="100"/>
                                            <p:tgtEl>
                                              <p:spTgt spid="13"/>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3"/>
                                            </p:tgtEl>
                                          </p:cBhvr>
                                          <p:to x="80000" y="100000"/>
                                        </p:animScale>
                                        <p:anim by="(#ppt_w*0.10)" calcmode="lin" valueType="num">
                                          <p:cBhvr>
                                            <p:cTn id="74" dur="50" autoRev="1" fill="hold">
                                              <p:stCondLst>
                                                <p:cond delay="0"/>
                                              </p:stCondLst>
                                            </p:cTn>
                                            <p:tgtEl>
                                              <p:spTgt spid="13"/>
                                            </p:tgtEl>
                                            <p:attrNameLst>
                                              <p:attrName>ppt_x</p:attrName>
                                            </p:attrNameLst>
                                          </p:cBhvr>
                                        </p:anim>
                                        <p:anim by="(-#ppt_w*0.10)" calcmode="lin" valueType="num">
                                          <p:cBhvr>
                                            <p:cTn id="75" dur="50" autoRev="1" fill="hold">
                                              <p:stCondLst>
                                                <p:cond delay="0"/>
                                              </p:stCondLst>
                                            </p:cTn>
                                            <p:tgtEl>
                                              <p:spTgt spid="13"/>
                                            </p:tgtEl>
                                            <p:attrNameLst>
                                              <p:attrName>ppt_y</p:attrName>
                                            </p:attrNameLst>
                                          </p:cBhvr>
                                        </p:anim>
                                        <p:animRot by="-480000">
                                          <p:cBhvr>
                                            <p:cTn id="76" dur="50" autoRev="1" fill="hold">
                                              <p:stCondLst>
                                                <p:cond delay="0"/>
                                              </p:stCondLst>
                                            </p:cTn>
                                            <p:tgtEl>
                                              <p:spTgt spid="13"/>
                                            </p:tgtEl>
                                            <p:attrNameLst>
                                              <p:attrName>r</p:attrName>
                                            </p:attrNameLst>
                                          </p:cBhvr>
                                        </p:animRot>
                                      </p:childTnLst>
                                    </p:cTn>
                                  </p:par>
                                </p:childTnLst>
                              </p:cTn>
                            </p:par>
                            <p:par>
                              <p:cTn id="77" fill="hold">
                                <p:stCondLst>
                                  <p:cond delay="10170"/>
                                </p:stCondLst>
                                <p:childTnLst>
                                  <p:par>
                                    <p:cTn id="78" presetID="16" presetClass="entr" presetSubtype="37"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arn(outVertical)">
                                          <p:cBhvr>
                                            <p:cTn id="80" dur="500"/>
                                            <p:tgtEl>
                                              <p:spTgt spid="15"/>
                                            </p:tgtEl>
                                          </p:cBhvr>
                                        </p:animEffect>
                                      </p:childTnLst>
                                    </p:cTn>
                                  </p:par>
                                </p:childTnLst>
                              </p:cTn>
                            </p:par>
                            <p:par>
                              <p:cTn id="81" fill="hold">
                                <p:stCondLst>
                                  <p:cond delay="10670"/>
                                </p:stCondLst>
                                <p:childTnLst>
                                  <p:par>
                                    <p:cTn id="82" presetID="2" presetClass="entr" presetSubtype="1" fill="hold" grpId="0" nodeType="afterEffect" p14:presetBounceEnd="50000">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14:bounceEnd="50000">
                                          <p:cBhvr additive="base">
                                            <p:cTn id="84"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5" dur="500" fill="hold"/>
                                            <p:tgtEl>
                                              <p:spTgt spid="14"/>
                                            </p:tgtEl>
                                            <p:attrNameLst>
                                              <p:attrName>ppt_y</p:attrName>
                                            </p:attrNameLst>
                                          </p:cBhvr>
                                          <p:tavLst>
                                            <p:tav tm="0">
                                              <p:val>
                                                <p:strVal val="0-#ppt_h/2"/>
                                              </p:val>
                                            </p:tav>
                                            <p:tav tm="100000">
                                              <p:val>
                                                <p:strVal val="#ppt_y"/>
                                              </p:val>
                                            </p:tav>
                                          </p:tavLst>
                                        </p:anim>
                                      </p:childTnLst>
                                    </p:cTn>
                                  </p:par>
                                </p:childTnLst>
                              </p:cTn>
                            </p:par>
                            <p:par>
                              <p:cTn id="86" fill="hold">
                                <p:stCondLst>
                                  <p:cond delay="1117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6"/>
                                            </p:tgtEl>
                                            <p:attrNameLst>
                                              <p:attrName>style.visibility</p:attrName>
                                            </p:attrNameLst>
                                          </p:cBhvr>
                                          <p:to>
                                            <p:strVal val="visible"/>
                                          </p:to>
                                        </p:set>
                                        <p:animEffect transition="in" filter="wipe(left)">
                                          <p:cBhvr>
                                            <p:cTn id="89" dur="100"/>
                                            <p:tgtEl>
                                              <p:spTgt spid="16"/>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16"/>
                                            </p:tgtEl>
                                          </p:cBhvr>
                                          <p:to x="80000" y="100000"/>
                                        </p:animScale>
                                        <p:anim by="(#ppt_w*0.10)" calcmode="lin" valueType="num">
                                          <p:cBhvr>
                                            <p:cTn id="92" dur="50" autoRev="1" fill="hold">
                                              <p:stCondLst>
                                                <p:cond delay="0"/>
                                              </p:stCondLst>
                                            </p:cTn>
                                            <p:tgtEl>
                                              <p:spTgt spid="16"/>
                                            </p:tgtEl>
                                            <p:attrNameLst>
                                              <p:attrName>ppt_x</p:attrName>
                                            </p:attrNameLst>
                                          </p:cBhvr>
                                        </p:anim>
                                        <p:anim by="(-#ppt_w*0.10)" calcmode="lin" valueType="num">
                                          <p:cBhvr>
                                            <p:cTn id="93" dur="50" autoRev="1" fill="hold">
                                              <p:stCondLst>
                                                <p:cond delay="0"/>
                                              </p:stCondLst>
                                            </p:cTn>
                                            <p:tgtEl>
                                              <p:spTgt spid="16"/>
                                            </p:tgtEl>
                                            <p:attrNameLst>
                                              <p:attrName>ppt_y</p:attrName>
                                            </p:attrNameLst>
                                          </p:cBhvr>
                                        </p:anim>
                                        <p:animRot by="-480000">
                                          <p:cBhvr>
                                            <p:cTn id="94"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P spid="18" grpId="0" animBg="1"/>
          <p:bldP spid="19"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350"/>
                                </p:stCondLst>
                                <p:childTnLst>
                                  <p:par>
                                    <p:cTn id="42" presetID="16" presetClass="entr" presetSubtype="37"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outVertical)">
                                          <p:cBhvr>
                                            <p:cTn id="44" dur="500"/>
                                            <p:tgtEl>
                                              <p:spTgt spid="4"/>
                                            </p:tgtEl>
                                          </p:cBhvr>
                                        </p:animEffect>
                                      </p:childTnLst>
                                    </p:cTn>
                                  </p:par>
                                </p:childTnLst>
                              </p:cTn>
                            </p:par>
                            <p:par>
                              <p:cTn id="45" fill="hold">
                                <p:stCondLst>
                                  <p:cond delay="3850"/>
                                </p:stCondLst>
                                <p:childTnLst>
                                  <p:par>
                                    <p:cTn id="46" presetID="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0-#ppt_h/2"/>
                                              </p:val>
                                            </p:tav>
                                            <p:tav tm="100000">
                                              <p:val>
                                                <p:strVal val="#ppt_y"/>
                                              </p:val>
                                            </p:tav>
                                          </p:tavLst>
                                        </p:anim>
                                      </p:childTnLst>
                                    </p:cTn>
                                  </p:par>
                                </p:childTnLst>
                              </p:cTn>
                            </p:par>
                            <p:par>
                              <p:cTn id="50" fill="hold">
                                <p:stCondLst>
                                  <p:cond delay="435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0"/>
                                            </p:tgtEl>
                                            <p:attrNameLst>
                                              <p:attrName>style.visibility</p:attrName>
                                            </p:attrNameLst>
                                          </p:cBhvr>
                                          <p:to>
                                            <p:strVal val="visible"/>
                                          </p:to>
                                        </p:set>
                                        <p:animEffect transition="in" filter="wipe(left)">
                                          <p:cBhvr>
                                            <p:cTn id="53" dur="100"/>
                                            <p:tgtEl>
                                              <p:spTgt spid="10"/>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0"/>
                                            </p:tgtEl>
                                          </p:cBhvr>
                                          <p:to x="80000" y="100000"/>
                                        </p:animScale>
                                        <p:anim by="(#ppt_w*0.10)" calcmode="lin" valueType="num">
                                          <p:cBhvr>
                                            <p:cTn id="56" dur="50" autoRev="1" fill="hold">
                                              <p:stCondLst>
                                                <p:cond delay="0"/>
                                              </p:stCondLst>
                                            </p:cTn>
                                            <p:tgtEl>
                                              <p:spTgt spid="10"/>
                                            </p:tgtEl>
                                            <p:attrNameLst>
                                              <p:attrName>ppt_x</p:attrName>
                                            </p:attrNameLst>
                                          </p:cBhvr>
                                        </p:anim>
                                        <p:anim by="(-#ppt_w*0.10)" calcmode="lin" valueType="num">
                                          <p:cBhvr>
                                            <p:cTn id="57" dur="50" autoRev="1" fill="hold">
                                              <p:stCondLst>
                                                <p:cond delay="0"/>
                                              </p:stCondLst>
                                            </p:cTn>
                                            <p:tgtEl>
                                              <p:spTgt spid="10"/>
                                            </p:tgtEl>
                                            <p:attrNameLst>
                                              <p:attrName>ppt_y</p:attrName>
                                            </p:attrNameLst>
                                          </p:cBhvr>
                                        </p:anim>
                                        <p:animRot by="-480000">
                                          <p:cBhvr>
                                            <p:cTn id="58" dur="50" autoRev="1" fill="hold">
                                              <p:stCondLst>
                                                <p:cond delay="0"/>
                                              </p:stCondLst>
                                            </p:cTn>
                                            <p:tgtEl>
                                              <p:spTgt spid="10"/>
                                            </p:tgtEl>
                                            <p:attrNameLst>
                                              <p:attrName>r</p:attrName>
                                            </p:attrNameLst>
                                          </p:cBhvr>
                                        </p:animRot>
                                      </p:childTnLst>
                                    </p:cTn>
                                  </p:par>
                                </p:childTnLst>
                              </p:cTn>
                            </p:par>
                            <p:par>
                              <p:cTn id="59" fill="hold">
                                <p:stCondLst>
                                  <p:cond delay="6760"/>
                                </p:stCondLst>
                                <p:childTnLst>
                                  <p:par>
                                    <p:cTn id="60" presetID="16" presetClass="entr" presetSubtype="37"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outVertical)">
                                          <p:cBhvr>
                                            <p:cTn id="62" dur="500"/>
                                            <p:tgtEl>
                                              <p:spTgt spid="12"/>
                                            </p:tgtEl>
                                          </p:cBhvr>
                                        </p:animEffect>
                                      </p:childTnLst>
                                    </p:cTn>
                                  </p:par>
                                </p:childTnLst>
                              </p:cTn>
                            </p:par>
                            <p:par>
                              <p:cTn id="63" fill="hold">
                                <p:stCondLst>
                                  <p:cond delay="7260"/>
                                </p:stCondLst>
                                <p:childTnLst>
                                  <p:par>
                                    <p:cTn id="64" presetID="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ppt_x"/>
                                              </p:val>
                                            </p:tav>
                                            <p:tav tm="100000">
                                              <p:val>
                                                <p:strVal val="#ppt_x"/>
                                              </p:val>
                                            </p:tav>
                                          </p:tavLst>
                                        </p:anim>
                                        <p:anim calcmode="lin" valueType="num">
                                          <p:cBhvr additive="base">
                                            <p:cTn id="67" dur="500" fill="hold"/>
                                            <p:tgtEl>
                                              <p:spTgt spid="11"/>
                                            </p:tgtEl>
                                            <p:attrNameLst>
                                              <p:attrName>ppt_y</p:attrName>
                                            </p:attrNameLst>
                                          </p:cBhvr>
                                          <p:tavLst>
                                            <p:tav tm="0">
                                              <p:val>
                                                <p:strVal val="0-#ppt_h/2"/>
                                              </p:val>
                                            </p:tav>
                                            <p:tav tm="100000">
                                              <p:val>
                                                <p:strVal val="#ppt_y"/>
                                              </p:val>
                                            </p:tav>
                                          </p:tavLst>
                                        </p:anim>
                                      </p:childTnLst>
                                    </p:cTn>
                                  </p:par>
                                </p:childTnLst>
                              </p:cTn>
                            </p:par>
                            <p:par>
                              <p:cTn id="68" fill="hold">
                                <p:stCondLst>
                                  <p:cond delay="776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3"/>
                                            </p:tgtEl>
                                            <p:attrNameLst>
                                              <p:attrName>style.visibility</p:attrName>
                                            </p:attrNameLst>
                                          </p:cBhvr>
                                          <p:to>
                                            <p:strVal val="visible"/>
                                          </p:to>
                                        </p:set>
                                        <p:animEffect transition="in" filter="wipe(left)">
                                          <p:cBhvr>
                                            <p:cTn id="71" dur="100"/>
                                            <p:tgtEl>
                                              <p:spTgt spid="13"/>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3"/>
                                            </p:tgtEl>
                                          </p:cBhvr>
                                          <p:to x="80000" y="100000"/>
                                        </p:animScale>
                                        <p:anim by="(#ppt_w*0.10)" calcmode="lin" valueType="num">
                                          <p:cBhvr>
                                            <p:cTn id="74" dur="50" autoRev="1" fill="hold">
                                              <p:stCondLst>
                                                <p:cond delay="0"/>
                                              </p:stCondLst>
                                            </p:cTn>
                                            <p:tgtEl>
                                              <p:spTgt spid="13"/>
                                            </p:tgtEl>
                                            <p:attrNameLst>
                                              <p:attrName>ppt_x</p:attrName>
                                            </p:attrNameLst>
                                          </p:cBhvr>
                                        </p:anim>
                                        <p:anim by="(-#ppt_w*0.10)" calcmode="lin" valueType="num">
                                          <p:cBhvr>
                                            <p:cTn id="75" dur="50" autoRev="1" fill="hold">
                                              <p:stCondLst>
                                                <p:cond delay="0"/>
                                              </p:stCondLst>
                                            </p:cTn>
                                            <p:tgtEl>
                                              <p:spTgt spid="13"/>
                                            </p:tgtEl>
                                            <p:attrNameLst>
                                              <p:attrName>ppt_y</p:attrName>
                                            </p:attrNameLst>
                                          </p:cBhvr>
                                        </p:anim>
                                        <p:animRot by="-480000">
                                          <p:cBhvr>
                                            <p:cTn id="76" dur="50" autoRev="1" fill="hold">
                                              <p:stCondLst>
                                                <p:cond delay="0"/>
                                              </p:stCondLst>
                                            </p:cTn>
                                            <p:tgtEl>
                                              <p:spTgt spid="13"/>
                                            </p:tgtEl>
                                            <p:attrNameLst>
                                              <p:attrName>r</p:attrName>
                                            </p:attrNameLst>
                                          </p:cBhvr>
                                        </p:animRot>
                                      </p:childTnLst>
                                    </p:cTn>
                                  </p:par>
                                </p:childTnLst>
                              </p:cTn>
                            </p:par>
                            <p:par>
                              <p:cTn id="77" fill="hold">
                                <p:stCondLst>
                                  <p:cond delay="10170"/>
                                </p:stCondLst>
                                <p:childTnLst>
                                  <p:par>
                                    <p:cTn id="78" presetID="16" presetClass="entr" presetSubtype="37"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arn(outVertical)">
                                          <p:cBhvr>
                                            <p:cTn id="80" dur="500"/>
                                            <p:tgtEl>
                                              <p:spTgt spid="15"/>
                                            </p:tgtEl>
                                          </p:cBhvr>
                                        </p:animEffect>
                                      </p:childTnLst>
                                    </p:cTn>
                                  </p:par>
                                </p:childTnLst>
                              </p:cTn>
                            </p:par>
                            <p:par>
                              <p:cTn id="81" fill="hold">
                                <p:stCondLst>
                                  <p:cond delay="10670"/>
                                </p:stCondLst>
                                <p:childTnLst>
                                  <p:par>
                                    <p:cTn id="82" presetID="2" presetClass="entr" presetSubtype="1"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ppt_x"/>
                                              </p:val>
                                            </p:tav>
                                            <p:tav tm="100000">
                                              <p:val>
                                                <p:strVal val="#ppt_x"/>
                                              </p:val>
                                            </p:tav>
                                          </p:tavLst>
                                        </p:anim>
                                        <p:anim calcmode="lin" valueType="num">
                                          <p:cBhvr additive="base">
                                            <p:cTn id="85" dur="500" fill="hold"/>
                                            <p:tgtEl>
                                              <p:spTgt spid="14"/>
                                            </p:tgtEl>
                                            <p:attrNameLst>
                                              <p:attrName>ppt_y</p:attrName>
                                            </p:attrNameLst>
                                          </p:cBhvr>
                                          <p:tavLst>
                                            <p:tav tm="0">
                                              <p:val>
                                                <p:strVal val="0-#ppt_h/2"/>
                                              </p:val>
                                            </p:tav>
                                            <p:tav tm="100000">
                                              <p:val>
                                                <p:strVal val="#ppt_y"/>
                                              </p:val>
                                            </p:tav>
                                          </p:tavLst>
                                        </p:anim>
                                      </p:childTnLst>
                                    </p:cTn>
                                  </p:par>
                                </p:childTnLst>
                              </p:cTn>
                            </p:par>
                            <p:par>
                              <p:cTn id="86" fill="hold">
                                <p:stCondLst>
                                  <p:cond delay="1117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6"/>
                                            </p:tgtEl>
                                            <p:attrNameLst>
                                              <p:attrName>style.visibility</p:attrName>
                                            </p:attrNameLst>
                                          </p:cBhvr>
                                          <p:to>
                                            <p:strVal val="visible"/>
                                          </p:to>
                                        </p:set>
                                        <p:animEffect transition="in" filter="wipe(left)">
                                          <p:cBhvr>
                                            <p:cTn id="89" dur="100"/>
                                            <p:tgtEl>
                                              <p:spTgt spid="16"/>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16"/>
                                            </p:tgtEl>
                                          </p:cBhvr>
                                          <p:to x="80000" y="100000"/>
                                        </p:animScale>
                                        <p:anim by="(#ppt_w*0.10)" calcmode="lin" valueType="num">
                                          <p:cBhvr>
                                            <p:cTn id="92" dur="50" autoRev="1" fill="hold">
                                              <p:stCondLst>
                                                <p:cond delay="0"/>
                                              </p:stCondLst>
                                            </p:cTn>
                                            <p:tgtEl>
                                              <p:spTgt spid="16"/>
                                            </p:tgtEl>
                                            <p:attrNameLst>
                                              <p:attrName>ppt_x</p:attrName>
                                            </p:attrNameLst>
                                          </p:cBhvr>
                                        </p:anim>
                                        <p:anim by="(-#ppt_w*0.10)" calcmode="lin" valueType="num">
                                          <p:cBhvr>
                                            <p:cTn id="93" dur="50" autoRev="1" fill="hold">
                                              <p:stCondLst>
                                                <p:cond delay="0"/>
                                              </p:stCondLst>
                                            </p:cTn>
                                            <p:tgtEl>
                                              <p:spTgt spid="16"/>
                                            </p:tgtEl>
                                            <p:attrNameLst>
                                              <p:attrName>ppt_y</p:attrName>
                                            </p:attrNameLst>
                                          </p:cBhvr>
                                        </p:anim>
                                        <p:animRot by="-480000">
                                          <p:cBhvr>
                                            <p:cTn id="94"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P spid="18" grpId="0" animBg="1"/>
          <p:bldP spid="19" grpId="0" animBg="1"/>
          <p:bldP spid="2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2256" y="1269554"/>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67" name="五边形 66"/>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69" name="矩形 6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6063829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6"/>
                                        </p:tgtEl>
                                        <p:attrNameLst>
                                          <p:attrName>ppt_y</p:attrName>
                                        </p:attrNameLst>
                                      </p:cBhvr>
                                      <p:tavLst>
                                        <p:tav tm="0">
                                          <p:val>
                                            <p:strVal val="#ppt_y"/>
                                          </p:val>
                                        </p:tav>
                                        <p:tav tm="100000">
                                          <p:val>
                                            <p:strVal val="#ppt_y"/>
                                          </p:val>
                                        </p:tav>
                                      </p:tavLst>
                                    </p:anim>
                                    <p:anim calcmode="lin" valueType="num">
                                      <p:cBhvr>
                                        <p:cTn id="1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fill="hold"/>
                                        <p:tgtEl>
                                          <p:spTgt spid="67"/>
                                        </p:tgtEl>
                                        <p:attrNameLst>
                                          <p:attrName>ppt_x</p:attrName>
                                        </p:attrNameLst>
                                      </p:cBhvr>
                                      <p:tavLst>
                                        <p:tav tm="0">
                                          <p:val>
                                            <p:strVal val="0-#ppt_w/2"/>
                                          </p:val>
                                        </p:tav>
                                        <p:tav tm="100000">
                                          <p:val>
                                            <p:strVal val="#ppt_x"/>
                                          </p:val>
                                        </p:tav>
                                      </p:tavLst>
                                    </p:anim>
                                    <p:anim calcmode="lin" valueType="num">
                                      <p:cBhvr additive="base">
                                        <p:cTn id="26" dur="5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barn(outVertical)">
                                      <p:cBhvr>
                                        <p:cTn id="30" dur="500"/>
                                        <p:tgtEl>
                                          <p:spTgt spid="6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wipe(left)">
                                      <p:cBhvr>
                                        <p:cTn id="34" dur="500"/>
                                        <p:tgtEl>
                                          <p:spTgt spid="119"/>
                                        </p:tgtEl>
                                      </p:cBhvr>
                                    </p:animEffect>
                                  </p:childTnLst>
                                </p:cTn>
                              </p:par>
                            </p:childTnLst>
                          </p:cTn>
                        </p:par>
                        <p:par>
                          <p:cTn id="35" fill="hold">
                            <p:stCondLst>
                              <p:cond delay="3350"/>
                            </p:stCondLst>
                            <p:childTnLst>
                              <p:par>
                                <p:cTn id="36" presetID="10" presetClass="entr" presetSubtype="0" fill="hold"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childTnLst>
                          </p:cTn>
                        </p:par>
                        <p:par>
                          <p:cTn id="39" fill="hold">
                            <p:stCondLst>
                              <p:cond delay="3850"/>
                            </p:stCondLst>
                            <p:childTnLst>
                              <p:par>
                                <p:cTn id="40" presetID="22" presetClass="entr" presetSubtype="4" fill="hold" nodeType="after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wipe(down)">
                                      <p:cBhvr>
                                        <p:cTn id="42" dur="500"/>
                                        <p:tgtEl>
                                          <p:spTgt spid="129"/>
                                        </p:tgtEl>
                                      </p:cBhvr>
                                    </p:animEffect>
                                  </p:childTnLst>
                                </p:cTn>
                              </p:par>
                            </p:childTnLst>
                          </p:cTn>
                        </p:par>
                        <p:par>
                          <p:cTn id="43" fill="hold">
                            <p:stCondLst>
                              <p:cond delay="435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childTnLst>
                          </p:cTn>
                        </p:par>
                        <p:par>
                          <p:cTn id="47" fill="hold">
                            <p:stCondLst>
                              <p:cond delay="4850"/>
                            </p:stCondLst>
                            <p:childTnLst>
                              <p:par>
                                <p:cTn id="48" presetID="10" presetClass="entr" presetSubtype="0" fill="hold" nodeType="afterEffect">
                                  <p:stCondLst>
                                    <p:cond delay="0"/>
                                  </p:stCondLst>
                                  <p:childTnLst>
                                    <p:set>
                                      <p:cBhvr>
                                        <p:cTn id="49" dur="1" fill="hold">
                                          <p:stCondLst>
                                            <p:cond delay="0"/>
                                          </p:stCondLst>
                                        </p:cTn>
                                        <p:tgtEl>
                                          <p:spTgt spid="158"/>
                                        </p:tgtEl>
                                        <p:attrNameLst>
                                          <p:attrName>style.visibility</p:attrName>
                                        </p:attrNameLst>
                                      </p:cBhvr>
                                      <p:to>
                                        <p:strVal val="visible"/>
                                      </p:to>
                                    </p:set>
                                    <p:animEffect transition="in" filter="fade">
                                      <p:cBhvr>
                                        <p:cTn id="50" dur="500"/>
                                        <p:tgtEl>
                                          <p:spTgt spid="158"/>
                                        </p:tgtEl>
                                      </p:cBhvr>
                                    </p:animEffect>
                                  </p:childTnLst>
                                </p:cTn>
                              </p:par>
                            </p:childTnLst>
                          </p:cTn>
                        </p:par>
                        <p:par>
                          <p:cTn id="51" fill="hold">
                            <p:stCondLst>
                              <p:cond delay="5350"/>
                            </p:stCondLst>
                            <p:childTnLst>
                              <p:par>
                                <p:cTn id="52" presetID="22" presetClass="entr" presetSubtype="1" fill="hold" nodeType="afterEffect">
                                  <p:stCondLst>
                                    <p:cond delay="0"/>
                                  </p:stCondLst>
                                  <p:childTnLst>
                                    <p:set>
                                      <p:cBhvr>
                                        <p:cTn id="53" dur="1" fill="hold">
                                          <p:stCondLst>
                                            <p:cond delay="0"/>
                                          </p:stCondLst>
                                        </p:cTn>
                                        <p:tgtEl>
                                          <p:spTgt spid="157"/>
                                        </p:tgtEl>
                                        <p:attrNameLst>
                                          <p:attrName>style.visibility</p:attrName>
                                        </p:attrNameLst>
                                      </p:cBhvr>
                                      <p:to>
                                        <p:strVal val="visible"/>
                                      </p:to>
                                    </p:set>
                                    <p:animEffect transition="in" filter="wipe(up)">
                                      <p:cBhvr>
                                        <p:cTn id="54" dur="500"/>
                                        <p:tgtEl>
                                          <p:spTgt spid="157"/>
                                        </p:tgtEl>
                                      </p:cBhvr>
                                    </p:animEffect>
                                  </p:childTnLst>
                                </p:cTn>
                              </p:par>
                            </p:childTnLst>
                          </p:cTn>
                        </p:par>
                        <p:par>
                          <p:cTn id="55" fill="hold">
                            <p:stCondLst>
                              <p:cond delay="5850"/>
                            </p:stCondLst>
                            <p:childTnLst>
                              <p:par>
                                <p:cTn id="56" presetID="22" presetClass="entr" presetSubtype="8" fill="hold" nodeType="afterEffect">
                                  <p:stCondLst>
                                    <p:cond delay="0"/>
                                  </p:stCondLst>
                                  <p:childTnLst>
                                    <p:set>
                                      <p:cBhvr>
                                        <p:cTn id="57" dur="1" fill="hold">
                                          <p:stCondLst>
                                            <p:cond delay="0"/>
                                          </p:stCondLst>
                                        </p:cTn>
                                        <p:tgtEl>
                                          <p:spTgt spid="161"/>
                                        </p:tgtEl>
                                        <p:attrNameLst>
                                          <p:attrName>style.visibility</p:attrName>
                                        </p:attrNameLst>
                                      </p:cBhvr>
                                      <p:to>
                                        <p:strVal val="visible"/>
                                      </p:to>
                                    </p:set>
                                    <p:animEffect transition="in" filter="wipe(left)">
                                      <p:cBhvr>
                                        <p:cTn id="58" dur="500"/>
                                        <p:tgtEl>
                                          <p:spTgt spid="161"/>
                                        </p:tgtEl>
                                      </p:cBhvr>
                                    </p:animEffect>
                                  </p:childTnLst>
                                </p:cTn>
                              </p:par>
                            </p:childTnLst>
                          </p:cTn>
                        </p:par>
                        <p:par>
                          <p:cTn id="59" fill="hold">
                            <p:stCondLst>
                              <p:cond delay="6350"/>
                            </p:stCondLst>
                            <p:childTnLst>
                              <p:par>
                                <p:cTn id="60" presetID="10" presetClass="entr" presetSubtype="0" fill="hold" nodeType="afterEffect">
                                  <p:stCondLst>
                                    <p:cond delay="0"/>
                                  </p:stCondLst>
                                  <p:childTnLst>
                                    <p:set>
                                      <p:cBhvr>
                                        <p:cTn id="61" dur="1" fill="hold">
                                          <p:stCondLst>
                                            <p:cond delay="0"/>
                                          </p:stCondLst>
                                        </p:cTn>
                                        <p:tgtEl>
                                          <p:spTgt spid="137"/>
                                        </p:tgtEl>
                                        <p:attrNameLst>
                                          <p:attrName>style.visibility</p:attrName>
                                        </p:attrNameLst>
                                      </p:cBhvr>
                                      <p:to>
                                        <p:strVal val="visible"/>
                                      </p:to>
                                    </p:set>
                                    <p:animEffect transition="in" filter="fade">
                                      <p:cBhvr>
                                        <p:cTn id="62" dur="500"/>
                                        <p:tgtEl>
                                          <p:spTgt spid="137"/>
                                        </p:tgtEl>
                                      </p:cBhvr>
                                    </p:animEffect>
                                  </p:childTnLst>
                                </p:cTn>
                              </p:par>
                            </p:childTnLst>
                          </p:cTn>
                        </p:par>
                        <p:par>
                          <p:cTn id="63" fill="hold">
                            <p:stCondLst>
                              <p:cond delay="6850"/>
                            </p:stCondLst>
                            <p:childTnLst>
                              <p:par>
                                <p:cTn id="64" presetID="22" presetClass="entr" presetSubtype="4" fill="hold" nodeType="afterEffect">
                                  <p:stCondLst>
                                    <p:cond delay="0"/>
                                  </p:stCondLst>
                                  <p:childTnLst>
                                    <p:set>
                                      <p:cBhvr>
                                        <p:cTn id="65" dur="1" fill="hold">
                                          <p:stCondLst>
                                            <p:cond delay="0"/>
                                          </p:stCondLst>
                                        </p:cTn>
                                        <p:tgtEl>
                                          <p:spTgt spid="136"/>
                                        </p:tgtEl>
                                        <p:attrNameLst>
                                          <p:attrName>style.visibility</p:attrName>
                                        </p:attrNameLst>
                                      </p:cBhvr>
                                      <p:to>
                                        <p:strVal val="visible"/>
                                      </p:to>
                                    </p:set>
                                    <p:animEffect transition="in" filter="wipe(down)">
                                      <p:cBhvr>
                                        <p:cTn id="66" dur="500"/>
                                        <p:tgtEl>
                                          <p:spTgt spid="136"/>
                                        </p:tgtEl>
                                      </p:cBhvr>
                                    </p:animEffect>
                                  </p:childTnLst>
                                </p:cTn>
                              </p:par>
                            </p:childTnLst>
                          </p:cTn>
                        </p:par>
                        <p:par>
                          <p:cTn id="67" fill="hold">
                            <p:stCondLst>
                              <p:cond delay="7350"/>
                            </p:stCondLst>
                            <p:childTnLst>
                              <p:par>
                                <p:cTn id="68" presetID="22" presetClass="entr" presetSubtype="8" fill="hold" nodeType="after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left)">
                                      <p:cBhvr>
                                        <p:cTn id="70" dur="500"/>
                                        <p:tgtEl>
                                          <p:spTgt spid="140"/>
                                        </p:tgtEl>
                                      </p:cBhvr>
                                    </p:animEffect>
                                  </p:childTnLst>
                                </p:cTn>
                              </p:par>
                            </p:childTnLst>
                          </p:cTn>
                        </p:par>
                        <p:par>
                          <p:cTn id="71" fill="hold">
                            <p:stCondLst>
                              <p:cond delay="7850"/>
                            </p:stCondLst>
                            <p:childTnLst>
                              <p:par>
                                <p:cTn id="72" presetID="10" presetClass="entr" presetSubtype="0" fill="hold" nodeType="afterEffect">
                                  <p:stCondLst>
                                    <p:cond delay="0"/>
                                  </p:stCondLst>
                                  <p:childTnLst>
                                    <p:set>
                                      <p:cBhvr>
                                        <p:cTn id="73" dur="1" fill="hold">
                                          <p:stCondLst>
                                            <p:cond delay="0"/>
                                          </p:stCondLst>
                                        </p:cTn>
                                        <p:tgtEl>
                                          <p:spTgt spid="165"/>
                                        </p:tgtEl>
                                        <p:attrNameLst>
                                          <p:attrName>style.visibility</p:attrName>
                                        </p:attrNameLst>
                                      </p:cBhvr>
                                      <p:to>
                                        <p:strVal val="visible"/>
                                      </p:to>
                                    </p:set>
                                    <p:animEffect transition="in" filter="fade">
                                      <p:cBhvr>
                                        <p:cTn id="74" dur="500"/>
                                        <p:tgtEl>
                                          <p:spTgt spid="165"/>
                                        </p:tgtEl>
                                      </p:cBhvr>
                                    </p:animEffect>
                                  </p:childTnLst>
                                </p:cTn>
                              </p:par>
                            </p:childTnLst>
                          </p:cTn>
                        </p:par>
                        <p:par>
                          <p:cTn id="75" fill="hold">
                            <p:stCondLst>
                              <p:cond delay="8350"/>
                            </p:stCondLst>
                            <p:childTnLst>
                              <p:par>
                                <p:cTn id="76" presetID="22" presetClass="entr" presetSubtype="1" fill="hold" nodeType="afterEffect">
                                  <p:stCondLst>
                                    <p:cond delay="0"/>
                                  </p:stCondLst>
                                  <p:childTnLst>
                                    <p:set>
                                      <p:cBhvr>
                                        <p:cTn id="77" dur="1" fill="hold">
                                          <p:stCondLst>
                                            <p:cond delay="0"/>
                                          </p:stCondLst>
                                        </p:cTn>
                                        <p:tgtEl>
                                          <p:spTgt spid="164"/>
                                        </p:tgtEl>
                                        <p:attrNameLst>
                                          <p:attrName>style.visibility</p:attrName>
                                        </p:attrNameLst>
                                      </p:cBhvr>
                                      <p:to>
                                        <p:strVal val="visible"/>
                                      </p:to>
                                    </p:set>
                                    <p:animEffect transition="in" filter="wipe(up)">
                                      <p:cBhvr>
                                        <p:cTn id="78" dur="500"/>
                                        <p:tgtEl>
                                          <p:spTgt spid="164"/>
                                        </p:tgtEl>
                                      </p:cBhvr>
                                    </p:animEffect>
                                  </p:childTnLst>
                                </p:cTn>
                              </p:par>
                            </p:childTnLst>
                          </p:cTn>
                        </p:par>
                        <p:par>
                          <p:cTn id="79" fill="hold">
                            <p:stCondLst>
                              <p:cond delay="8850"/>
                            </p:stCondLst>
                            <p:childTnLst>
                              <p:par>
                                <p:cTn id="80" presetID="22" presetClass="entr" presetSubtype="8" fill="hold" nodeType="afterEffect">
                                  <p:stCondLst>
                                    <p:cond delay="0"/>
                                  </p:stCondLst>
                                  <p:childTnLst>
                                    <p:set>
                                      <p:cBhvr>
                                        <p:cTn id="81" dur="1" fill="hold">
                                          <p:stCondLst>
                                            <p:cond delay="0"/>
                                          </p:stCondLst>
                                        </p:cTn>
                                        <p:tgtEl>
                                          <p:spTgt spid="168"/>
                                        </p:tgtEl>
                                        <p:attrNameLst>
                                          <p:attrName>style.visibility</p:attrName>
                                        </p:attrNameLst>
                                      </p:cBhvr>
                                      <p:to>
                                        <p:strVal val="visible"/>
                                      </p:to>
                                    </p:set>
                                    <p:animEffect transition="in" filter="wipe(left)">
                                      <p:cBhvr>
                                        <p:cTn id="82" dur="500"/>
                                        <p:tgtEl>
                                          <p:spTgt spid="168"/>
                                        </p:tgtEl>
                                      </p:cBhvr>
                                    </p:animEffect>
                                  </p:childTnLst>
                                </p:cTn>
                              </p:par>
                            </p:childTnLst>
                          </p:cTn>
                        </p:par>
                        <p:par>
                          <p:cTn id="83" fill="hold">
                            <p:stCondLst>
                              <p:cond delay="9350"/>
                            </p:stCondLst>
                            <p:childTnLst>
                              <p:par>
                                <p:cTn id="84" presetID="10" presetClass="entr" presetSubtype="0" fill="hold" nodeType="after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fade">
                                      <p:cBhvr>
                                        <p:cTn id="86" dur="500"/>
                                        <p:tgtEl>
                                          <p:spTgt spid="144"/>
                                        </p:tgtEl>
                                      </p:cBhvr>
                                    </p:animEffect>
                                  </p:childTnLst>
                                </p:cTn>
                              </p:par>
                            </p:childTnLst>
                          </p:cTn>
                        </p:par>
                        <p:par>
                          <p:cTn id="87" fill="hold">
                            <p:stCondLst>
                              <p:cond delay="9850"/>
                            </p:stCondLst>
                            <p:childTnLst>
                              <p:par>
                                <p:cTn id="88" presetID="22" presetClass="entr" presetSubtype="4"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wipe(down)">
                                      <p:cBhvr>
                                        <p:cTn id="90" dur="500"/>
                                        <p:tgtEl>
                                          <p:spTgt spid="143"/>
                                        </p:tgtEl>
                                      </p:cBhvr>
                                    </p:animEffect>
                                  </p:childTnLst>
                                </p:cTn>
                              </p:par>
                            </p:childTnLst>
                          </p:cTn>
                        </p:par>
                        <p:par>
                          <p:cTn id="91" fill="hold">
                            <p:stCondLst>
                              <p:cond delay="10350"/>
                            </p:stCondLst>
                            <p:childTnLst>
                              <p:par>
                                <p:cTn id="92" presetID="22" presetClass="entr" presetSubtype="8" fill="hold" nodeType="afterEffect">
                                  <p:stCondLst>
                                    <p:cond delay="0"/>
                                  </p:stCondLst>
                                  <p:childTnLst>
                                    <p:set>
                                      <p:cBhvr>
                                        <p:cTn id="93" dur="1" fill="hold">
                                          <p:stCondLst>
                                            <p:cond delay="0"/>
                                          </p:stCondLst>
                                        </p:cTn>
                                        <p:tgtEl>
                                          <p:spTgt spid="147"/>
                                        </p:tgtEl>
                                        <p:attrNameLst>
                                          <p:attrName>style.visibility</p:attrName>
                                        </p:attrNameLst>
                                      </p:cBhvr>
                                      <p:to>
                                        <p:strVal val="visible"/>
                                      </p:to>
                                    </p:set>
                                    <p:animEffect transition="in" filter="wipe(left)">
                                      <p:cBhvr>
                                        <p:cTn id="94" dur="500"/>
                                        <p:tgtEl>
                                          <p:spTgt spid="147"/>
                                        </p:tgtEl>
                                      </p:cBhvr>
                                    </p:animEffect>
                                  </p:childTnLst>
                                </p:cTn>
                              </p:par>
                            </p:childTnLst>
                          </p:cTn>
                        </p:par>
                        <p:par>
                          <p:cTn id="95" fill="hold">
                            <p:stCondLst>
                              <p:cond delay="10850"/>
                            </p:stCondLst>
                            <p:childTnLst>
                              <p:par>
                                <p:cTn id="96" presetID="10" presetClass="entr" presetSubtype="0" fill="hold" nodeType="afterEffect">
                                  <p:stCondLst>
                                    <p:cond delay="0"/>
                                  </p:stCondLst>
                                  <p:childTnLst>
                                    <p:set>
                                      <p:cBhvr>
                                        <p:cTn id="97" dur="1" fill="hold">
                                          <p:stCondLst>
                                            <p:cond delay="0"/>
                                          </p:stCondLst>
                                        </p:cTn>
                                        <p:tgtEl>
                                          <p:spTgt spid="172"/>
                                        </p:tgtEl>
                                        <p:attrNameLst>
                                          <p:attrName>style.visibility</p:attrName>
                                        </p:attrNameLst>
                                      </p:cBhvr>
                                      <p:to>
                                        <p:strVal val="visible"/>
                                      </p:to>
                                    </p:set>
                                    <p:animEffect transition="in" filter="fade">
                                      <p:cBhvr>
                                        <p:cTn id="98" dur="500"/>
                                        <p:tgtEl>
                                          <p:spTgt spid="172"/>
                                        </p:tgtEl>
                                      </p:cBhvr>
                                    </p:animEffect>
                                  </p:childTnLst>
                                </p:cTn>
                              </p:par>
                            </p:childTnLst>
                          </p:cTn>
                        </p:par>
                        <p:par>
                          <p:cTn id="99" fill="hold">
                            <p:stCondLst>
                              <p:cond delay="11350"/>
                            </p:stCondLst>
                            <p:childTnLst>
                              <p:par>
                                <p:cTn id="100" presetID="22" presetClass="entr" presetSubtype="1" fill="hold" nodeType="afterEffect">
                                  <p:stCondLst>
                                    <p:cond delay="0"/>
                                  </p:stCondLst>
                                  <p:childTnLst>
                                    <p:set>
                                      <p:cBhvr>
                                        <p:cTn id="101" dur="1" fill="hold">
                                          <p:stCondLst>
                                            <p:cond delay="0"/>
                                          </p:stCondLst>
                                        </p:cTn>
                                        <p:tgtEl>
                                          <p:spTgt spid="171"/>
                                        </p:tgtEl>
                                        <p:attrNameLst>
                                          <p:attrName>style.visibility</p:attrName>
                                        </p:attrNameLst>
                                      </p:cBhvr>
                                      <p:to>
                                        <p:strVal val="visible"/>
                                      </p:to>
                                    </p:set>
                                    <p:animEffect transition="in" filter="wipe(up)">
                                      <p:cBhvr>
                                        <p:cTn id="102" dur="500"/>
                                        <p:tgtEl>
                                          <p:spTgt spid="171"/>
                                        </p:tgtEl>
                                      </p:cBhvr>
                                    </p:animEffect>
                                  </p:childTnLst>
                                </p:cTn>
                              </p:par>
                            </p:childTnLst>
                          </p:cTn>
                        </p:par>
                        <p:par>
                          <p:cTn id="103" fill="hold">
                            <p:stCondLst>
                              <p:cond delay="11850"/>
                            </p:stCondLst>
                            <p:childTnLst>
                              <p:par>
                                <p:cTn id="104" presetID="22" presetClass="entr" presetSubtype="8" fill="hold" nodeType="afterEffect">
                                  <p:stCondLst>
                                    <p:cond delay="0"/>
                                  </p:stCondLst>
                                  <p:childTnLst>
                                    <p:set>
                                      <p:cBhvr>
                                        <p:cTn id="105" dur="1" fill="hold">
                                          <p:stCondLst>
                                            <p:cond delay="0"/>
                                          </p:stCondLst>
                                        </p:cTn>
                                        <p:tgtEl>
                                          <p:spTgt spid="175"/>
                                        </p:tgtEl>
                                        <p:attrNameLst>
                                          <p:attrName>style.visibility</p:attrName>
                                        </p:attrNameLst>
                                      </p:cBhvr>
                                      <p:to>
                                        <p:strVal val="visible"/>
                                      </p:to>
                                    </p:set>
                                    <p:animEffect transition="in" filter="wipe(left)">
                                      <p:cBhvr>
                                        <p:cTn id="106" dur="500"/>
                                        <p:tgtEl>
                                          <p:spTgt spid="175"/>
                                        </p:tgtEl>
                                      </p:cBhvr>
                                    </p:animEffect>
                                  </p:childTnLst>
                                </p:cTn>
                              </p:par>
                            </p:childTnLst>
                          </p:cTn>
                        </p:par>
                        <p:par>
                          <p:cTn id="107" fill="hold">
                            <p:stCondLst>
                              <p:cond delay="12350"/>
                            </p:stCondLst>
                            <p:childTnLst>
                              <p:par>
                                <p:cTn id="108" presetID="10" presetClass="entr" presetSubtype="0" fill="hold" nodeType="afterEffect">
                                  <p:stCondLst>
                                    <p:cond delay="0"/>
                                  </p:stCondLst>
                                  <p:childTnLst>
                                    <p:set>
                                      <p:cBhvr>
                                        <p:cTn id="109" dur="1" fill="hold">
                                          <p:stCondLst>
                                            <p:cond delay="0"/>
                                          </p:stCondLst>
                                        </p:cTn>
                                        <p:tgtEl>
                                          <p:spTgt spid="151"/>
                                        </p:tgtEl>
                                        <p:attrNameLst>
                                          <p:attrName>style.visibility</p:attrName>
                                        </p:attrNameLst>
                                      </p:cBhvr>
                                      <p:to>
                                        <p:strVal val="visible"/>
                                      </p:to>
                                    </p:set>
                                    <p:animEffect transition="in" filter="fade">
                                      <p:cBhvr>
                                        <p:cTn id="110" dur="500"/>
                                        <p:tgtEl>
                                          <p:spTgt spid="151"/>
                                        </p:tgtEl>
                                      </p:cBhvr>
                                    </p:animEffect>
                                  </p:childTnLst>
                                </p:cTn>
                              </p:par>
                            </p:childTnLst>
                          </p:cTn>
                        </p:par>
                        <p:par>
                          <p:cTn id="111" fill="hold">
                            <p:stCondLst>
                              <p:cond delay="12850"/>
                            </p:stCondLst>
                            <p:childTnLst>
                              <p:par>
                                <p:cTn id="112" presetID="22" presetClass="entr" presetSubtype="4" fill="hold" nodeType="afterEffect">
                                  <p:stCondLst>
                                    <p:cond delay="0"/>
                                  </p:stCondLst>
                                  <p:childTnLst>
                                    <p:set>
                                      <p:cBhvr>
                                        <p:cTn id="113" dur="1" fill="hold">
                                          <p:stCondLst>
                                            <p:cond delay="0"/>
                                          </p:stCondLst>
                                        </p:cTn>
                                        <p:tgtEl>
                                          <p:spTgt spid="150"/>
                                        </p:tgtEl>
                                        <p:attrNameLst>
                                          <p:attrName>style.visibility</p:attrName>
                                        </p:attrNameLst>
                                      </p:cBhvr>
                                      <p:to>
                                        <p:strVal val="visible"/>
                                      </p:to>
                                    </p:set>
                                    <p:animEffect transition="in" filter="wipe(down)">
                                      <p:cBhvr>
                                        <p:cTn id="114" dur="500"/>
                                        <p:tgtEl>
                                          <p:spTgt spid="150"/>
                                        </p:tgtEl>
                                      </p:cBhvr>
                                    </p:animEffect>
                                  </p:childTnLst>
                                </p:cTn>
                              </p:par>
                            </p:childTnLst>
                          </p:cTn>
                        </p:par>
                        <p:par>
                          <p:cTn id="115" fill="hold">
                            <p:stCondLst>
                              <p:cond delay="13350"/>
                            </p:stCondLst>
                            <p:childTnLst>
                              <p:par>
                                <p:cTn id="116" presetID="22" presetClass="entr" presetSubtype="8" fill="hold" nodeType="afterEffect">
                                  <p:stCondLst>
                                    <p:cond delay="0"/>
                                  </p:stCondLst>
                                  <p:childTnLst>
                                    <p:set>
                                      <p:cBhvr>
                                        <p:cTn id="117" dur="1" fill="hold">
                                          <p:stCondLst>
                                            <p:cond delay="0"/>
                                          </p:stCondLst>
                                        </p:cTn>
                                        <p:tgtEl>
                                          <p:spTgt spid="154"/>
                                        </p:tgtEl>
                                        <p:attrNameLst>
                                          <p:attrName>style.visibility</p:attrName>
                                        </p:attrNameLst>
                                      </p:cBhvr>
                                      <p:to>
                                        <p:strVal val="visible"/>
                                      </p:to>
                                    </p:set>
                                    <p:animEffect transition="in" filter="wipe(left)">
                                      <p:cBhvr>
                                        <p:cTn id="118" dur="500"/>
                                        <p:tgtEl>
                                          <p:spTgt spid="154"/>
                                        </p:tgtEl>
                                      </p:cBhvr>
                                    </p:animEffect>
                                  </p:childTnLst>
                                </p:cTn>
                              </p:par>
                            </p:childTnLst>
                          </p:cTn>
                        </p:par>
                        <p:par>
                          <p:cTn id="119" fill="hold">
                            <p:stCondLst>
                              <p:cond delay="13850"/>
                            </p:stCondLst>
                            <p:childTnLst>
                              <p:par>
                                <p:cTn id="120" presetID="10" presetClass="entr" presetSubtype="0" fill="hold" nodeType="afterEffect">
                                  <p:stCondLst>
                                    <p:cond delay="0"/>
                                  </p:stCondLst>
                                  <p:childTnLst>
                                    <p:set>
                                      <p:cBhvr>
                                        <p:cTn id="121" dur="1" fill="hold">
                                          <p:stCondLst>
                                            <p:cond delay="0"/>
                                          </p:stCondLst>
                                        </p:cTn>
                                        <p:tgtEl>
                                          <p:spTgt spid="178"/>
                                        </p:tgtEl>
                                        <p:attrNameLst>
                                          <p:attrName>style.visibility</p:attrName>
                                        </p:attrNameLst>
                                      </p:cBhvr>
                                      <p:to>
                                        <p:strVal val="visible"/>
                                      </p:to>
                                    </p:set>
                                    <p:animEffect transition="in" filter="fade">
                                      <p:cBhvr>
                                        <p:cTn id="122" dur="500"/>
                                        <p:tgtEl>
                                          <p:spTgt spid="178"/>
                                        </p:tgtEl>
                                      </p:cBhvr>
                                    </p:animEffect>
                                  </p:childTnLst>
                                </p:cTn>
                              </p:par>
                            </p:childTnLst>
                          </p:cTn>
                        </p:par>
                        <p:par>
                          <p:cTn id="123" fill="hold">
                            <p:stCondLst>
                              <p:cond delay="14350"/>
                            </p:stCondLst>
                            <p:childTnLst>
                              <p:par>
                                <p:cTn id="124" presetID="26" presetClass="emph" presetSubtype="0" fill="hold" nodeType="afterEffect">
                                  <p:stCondLst>
                                    <p:cond delay="0"/>
                                  </p:stCondLst>
                                  <p:childTnLst>
                                    <p:animEffect transition="out" filter="fade">
                                      <p:cBhvr>
                                        <p:cTn id="125" dur="500" tmFilter="0, 0; .2, .5; .8, .5; 1, 0"/>
                                        <p:tgtEl>
                                          <p:spTgt spid="178"/>
                                        </p:tgtEl>
                                      </p:cBhvr>
                                    </p:animEffect>
                                    <p:animScale>
                                      <p:cBhvr>
                                        <p:cTn id="126"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7" grpId="0" animBg="1"/>
      <p:bldP spid="68" grpId="0" animBg="1"/>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70BDD2"/>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7521464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850"/>
                            </p:stCondLst>
                            <p:childTnLst>
                              <p:par>
                                <p:cTn id="32" presetID="22" presetClass="entr" presetSubtype="4"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childTnLst>
                          </p:cTn>
                        </p:par>
                        <p:par>
                          <p:cTn id="35" fill="hold">
                            <p:stCondLst>
                              <p:cond delay="3350"/>
                            </p:stCondLst>
                            <p:childTnLst>
                              <p:par>
                                <p:cTn id="36" presetID="14" presetClass="entr" presetSubtype="1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randombar(horizontal)">
                                      <p:cBhvr>
                                        <p:cTn id="38" dur="500"/>
                                        <p:tgtEl>
                                          <p:spTgt spid="69"/>
                                        </p:tgtEl>
                                      </p:cBhvr>
                                    </p:animEffect>
                                  </p:childTnLst>
                                </p:cTn>
                              </p:par>
                            </p:childTnLst>
                          </p:cTn>
                        </p:par>
                        <p:par>
                          <p:cTn id="39" fill="hold">
                            <p:stCondLst>
                              <p:cond delay="3850"/>
                            </p:stCondLst>
                            <p:childTnLst>
                              <p:par>
                                <p:cTn id="40" presetID="22" presetClass="entr" presetSubtype="4" fill="hold" grpId="0" nodeType="after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wipe(down)">
                                      <p:cBhvr>
                                        <p:cTn id="42" dur="500"/>
                                        <p:tgtEl>
                                          <p:spTgt spid="74"/>
                                        </p:tgtEl>
                                      </p:cBhvr>
                                    </p:animEffect>
                                  </p:childTnLst>
                                </p:cTn>
                              </p:par>
                            </p:childTnLst>
                          </p:cTn>
                        </p:par>
                        <p:par>
                          <p:cTn id="43" fill="hold">
                            <p:stCondLst>
                              <p:cond delay="4350"/>
                            </p:stCondLst>
                            <p:childTnLst>
                              <p:par>
                                <p:cTn id="44" presetID="22" presetClass="entr" presetSubtype="4"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down)">
                                      <p:cBhvr>
                                        <p:cTn id="46" dur="500"/>
                                        <p:tgtEl>
                                          <p:spTgt spid="66"/>
                                        </p:tgtEl>
                                      </p:cBhvr>
                                    </p:animEffect>
                                  </p:childTnLst>
                                </p:cTn>
                              </p:par>
                            </p:childTnLst>
                          </p:cTn>
                        </p:par>
                        <p:par>
                          <p:cTn id="47" fill="hold">
                            <p:stCondLst>
                              <p:cond delay="4850"/>
                            </p:stCondLst>
                            <p:childTnLst>
                              <p:par>
                                <p:cTn id="48" presetID="14" presetClass="entr" presetSubtype="1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randombar(horizontal)">
                                      <p:cBhvr>
                                        <p:cTn id="50" dur="500"/>
                                        <p:tgtEl>
                                          <p:spTgt spid="70"/>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childTnLst>
                          </p:cTn>
                        </p:par>
                        <p:par>
                          <p:cTn id="55" fill="hold">
                            <p:stCondLst>
                              <p:cond delay="5850"/>
                            </p:stCondLst>
                            <p:childTnLst>
                              <p:par>
                                <p:cTn id="56" presetID="22" presetClass="entr" presetSubtype="4"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down)">
                                      <p:cBhvr>
                                        <p:cTn id="58" dur="500"/>
                                        <p:tgtEl>
                                          <p:spTgt spid="67"/>
                                        </p:tgtEl>
                                      </p:cBhvr>
                                    </p:animEffect>
                                  </p:childTnLst>
                                </p:cTn>
                              </p:par>
                            </p:childTnLst>
                          </p:cTn>
                        </p:par>
                        <p:par>
                          <p:cTn id="59" fill="hold">
                            <p:stCondLst>
                              <p:cond delay="6350"/>
                            </p:stCondLst>
                            <p:childTnLst>
                              <p:par>
                                <p:cTn id="60" presetID="14" presetClass="entr" presetSubtype="1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randombar(horizontal)">
                                      <p:cBhvr>
                                        <p:cTn id="62" dur="500"/>
                                        <p:tgtEl>
                                          <p:spTgt spid="71"/>
                                        </p:tgtEl>
                                      </p:cBhvr>
                                    </p:animEffect>
                                  </p:childTnLst>
                                </p:cTn>
                              </p:par>
                            </p:childTnLst>
                          </p:cTn>
                        </p:par>
                        <p:par>
                          <p:cTn id="63" fill="hold">
                            <p:stCondLst>
                              <p:cond delay="6850"/>
                            </p:stCondLst>
                            <p:childTnLst>
                              <p:par>
                                <p:cTn id="64" presetID="22" presetClass="entr" presetSubtype="8" fill="hold" grpId="0"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ipe(left)">
                                      <p:cBhvr>
                                        <p:cTn id="66" dur="500"/>
                                        <p:tgtEl>
                                          <p:spTgt spid="76"/>
                                        </p:tgtEl>
                                      </p:cBhvr>
                                    </p:animEffect>
                                  </p:childTnLst>
                                </p:cTn>
                              </p:par>
                            </p:childTnLst>
                          </p:cTn>
                        </p:par>
                        <p:par>
                          <p:cTn id="67" fill="hold">
                            <p:stCondLst>
                              <p:cond delay="7350"/>
                            </p:stCondLst>
                            <p:childTnLst>
                              <p:par>
                                <p:cTn id="68" presetID="22" presetClass="entr" presetSubtype="4"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down)">
                                      <p:cBhvr>
                                        <p:cTn id="70" dur="500"/>
                                        <p:tgtEl>
                                          <p:spTgt spid="68"/>
                                        </p:tgtEl>
                                      </p:cBhvr>
                                    </p:animEffect>
                                  </p:childTnLst>
                                </p:cTn>
                              </p:par>
                            </p:childTnLst>
                          </p:cTn>
                        </p:par>
                        <p:par>
                          <p:cTn id="71" fill="hold">
                            <p:stCondLst>
                              <p:cond delay="7850"/>
                            </p:stCondLst>
                            <p:childTnLst>
                              <p:par>
                                <p:cTn id="72" presetID="14" presetClass="entr" presetSubtype="10" fill="hold" grpId="0"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randombar(horizontal)">
                                      <p:cBhvr>
                                        <p:cTn id="74" dur="500"/>
                                        <p:tgtEl>
                                          <p:spTgt spid="72"/>
                                        </p:tgtEl>
                                      </p:cBhvr>
                                    </p:animEffect>
                                  </p:childTnLst>
                                </p:cTn>
                              </p:par>
                            </p:childTnLst>
                          </p:cTn>
                        </p:par>
                        <p:par>
                          <p:cTn id="75" fill="hold">
                            <p:stCondLst>
                              <p:cond delay="8350"/>
                            </p:stCondLst>
                            <p:childTnLst>
                              <p:par>
                                <p:cTn id="76" presetID="22" presetClass="entr" presetSubtype="8"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6817" y="2707699"/>
            <a:ext cx="3176205"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39661" y="3259760"/>
            <a:ext cx="1953361"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6558" y="3811821"/>
            <a:ext cx="2696464"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6387" y="4363882"/>
            <a:ext cx="4286636"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2853" y="4915943"/>
            <a:ext cx="3540170"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4316" y="5468004"/>
            <a:ext cx="2398706"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3797" y="6020538"/>
            <a:ext cx="1439225"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023" y="2707699"/>
            <a:ext cx="162120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48024" y="3259760"/>
            <a:ext cx="3060426"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48023" y="3811821"/>
            <a:ext cx="191896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48022" y="4363882"/>
            <a:ext cx="409083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48023" y="4915943"/>
            <a:ext cx="335818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48023" y="5468004"/>
            <a:ext cx="365594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48023" y="6020538"/>
            <a:ext cx="287844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256" y="1053530"/>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2" name="五边形 10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04" name="矩形 10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6694518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0-#ppt_w/2"/>
                                          </p:val>
                                        </p:tav>
                                        <p:tav tm="100000">
                                          <p:val>
                                            <p:strVal val="#ppt_x"/>
                                          </p:val>
                                        </p:tav>
                                      </p:tavLst>
                                    </p:anim>
                                    <p:anim calcmode="lin" valueType="num">
                                      <p:cBhvr additive="base">
                                        <p:cTn id="8" dur="50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additive="base">
                                        <p:cTn id="12" dur="500" fill="hold"/>
                                        <p:tgtEl>
                                          <p:spTgt spid="104"/>
                                        </p:tgtEl>
                                        <p:attrNameLst>
                                          <p:attrName>ppt_x</p:attrName>
                                        </p:attrNameLst>
                                      </p:cBhvr>
                                      <p:tavLst>
                                        <p:tav tm="0">
                                          <p:val>
                                            <p:strVal val="0-#ppt_w/2"/>
                                          </p:val>
                                        </p:tav>
                                        <p:tav tm="100000">
                                          <p:val>
                                            <p:strVal val="#ppt_x"/>
                                          </p:val>
                                        </p:tav>
                                      </p:tavLst>
                                    </p:anim>
                                    <p:anim calcmode="lin" valueType="num">
                                      <p:cBhvr additive="base">
                                        <p:cTn id="13" dur="500" fill="hold"/>
                                        <p:tgtEl>
                                          <p:spTgt spid="10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1"/>
                                        </p:tgtEl>
                                        <p:attrNameLst>
                                          <p:attrName>style.visibility</p:attrName>
                                        </p:attrNameLst>
                                      </p:cBhvr>
                                      <p:to>
                                        <p:strVal val="visible"/>
                                      </p:to>
                                    </p:set>
                                    <p:anim calcmode="lin" valueType="num">
                                      <p:cBhvr>
                                        <p:cTn id="1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1"/>
                                        </p:tgtEl>
                                        <p:attrNameLst>
                                          <p:attrName>ppt_y</p:attrName>
                                        </p:attrNameLst>
                                      </p:cBhvr>
                                      <p:tavLst>
                                        <p:tav tm="0">
                                          <p:val>
                                            <p:strVal val="#ppt_y"/>
                                          </p:val>
                                        </p:tav>
                                        <p:tav tm="100000">
                                          <p:val>
                                            <p:strVal val="#ppt_y"/>
                                          </p:val>
                                        </p:tav>
                                      </p:tavLst>
                                    </p:anim>
                                    <p:anim calcmode="lin" valueType="num">
                                      <p:cBhvr>
                                        <p:cTn id="1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additive="base">
                                        <p:cTn id="25" dur="500" fill="hold"/>
                                        <p:tgtEl>
                                          <p:spTgt spid="102"/>
                                        </p:tgtEl>
                                        <p:attrNameLst>
                                          <p:attrName>ppt_x</p:attrName>
                                        </p:attrNameLst>
                                      </p:cBhvr>
                                      <p:tavLst>
                                        <p:tav tm="0">
                                          <p:val>
                                            <p:strVal val="0-#ppt_w/2"/>
                                          </p:val>
                                        </p:tav>
                                        <p:tav tm="100000">
                                          <p:val>
                                            <p:strVal val="#ppt_x"/>
                                          </p:val>
                                        </p:tav>
                                      </p:tavLst>
                                    </p:anim>
                                    <p:anim calcmode="lin" valueType="num">
                                      <p:cBhvr additive="base">
                                        <p:cTn id="26" dur="500" fill="hold"/>
                                        <p:tgtEl>
                                          <p:spTgt spid="10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barn(outVertical)">
                                      <p:cBhvr>
                                        <p:cTn id="30" dur="500"/>
                                        <p:tgtEl>
                                          <p:spTgt spid="100"/>
                                        </p:tgtEl>
                                      </p:cBhvr>
                                    </p:animEffect>
                                  </p:childTnLst>
                                </p:cTn>
                              </p:par>
                            </p:childTnLst>
                          </p:cTn>
                        </p:par>
                        <p:par>
                          <p:cTn id="31" fill="hold">
                            <p:stCondLst>
                              <p:cond delay="285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3850"/>
                            </p:stCondLst>
                            <p:childTnLst>
                              <p:par>
                                <p:cTn id="43" presetID="47"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30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40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50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1000"/>
                                        <p:tgtEl>
                                          <p:spTgt spid="50"/>
                                        </p:tgtEl>
                                      </p:cBhvr>
                                    </p:animEffect>
                                    <p:anim calcmode="lin" valueType="num">
                                      <p:cBhvr>
                                        <p:cTn id="71" dur="1000" fill="hold"/>
                                        <p:tgtEl>
                                          <p:spTgt spid="50"/>
                                        </p:tgtEl>
                                        <p:attrNameLst>
                                          <p:attrName>ppt_x</p:attrName>
                                        </p:attrNameLst>
                                      </p:cBhvr>
                                      <p:tavLst>
                                        <p:tav tm="0">
                                          <p:val>
                                            <p:strVal val="#ppt_x"/>
                                          </p:val>
                                        </p:tav>
                                        <p:tav tm="100000">
                                          <p:val>
                                            <p:strVal val="#ppt_x"/>
                                          </p:val>
                                        </p:tav>
                                      </p:tavLst>
                                    </p:anim>
                                    <p:anim calcmode="lin" valueType="num">
                                      <p:cBhvr>
                                        <p:cTn id="72" dur="1000" fill="hold"/>
                                        <p:tgtEl>
                                          <p:spTgt spid="50"/>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60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70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80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1000"/>
                                        <p:tgtEl>
                                          <p:spTgt spid="53"/>
                                        </p:tgtEl>
                                      </p:cBhvr>
                                    </p:animEffect>
                                    <p:anim calcmode="lin" valueType="num">
                                      <p:cBhvr>
                                        <p:cTn id="86" dur="1000" fill="hold"/>
                                        <p:tgtEl>
                                          <p:spTgt spid="53"/>
                                        </p:tgtEl>
                                        <p:attrNameLst>
                                          <p:attrName>ppt_x</p:attrName>
                                        </p:attrNameLst>
                                      </p:cBhvr>
                                      <p:tavLst>
                                        <p:tav tm="0">
                                          <p:val>
                                            <p:strVal val="#ppt_x"/>
                                          </p:val>
                                        </p:tav>
                                        <p:tav tm="100000">
                                          <p:val>
                                            <p:strVal val="#ppt_x"/>
                                          </p:val>
                                        </p:tav>
                                      </p:tavLst>
                                    </p:anim>
                                    <p:anim calcmode="lin" valueType="num">
                                      <p:cBhvr>
                                        <p:cTn id="87" dur="1000" fill="hold"/>
                                        <p:tgtEl>
                                          <p:spTgt spid="53"/>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90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1000"/>
                                        <p:tgtEl>
                                          <p:spTgt spid="54"/>
                                        </p:tgtEl>
                                      </p:cBhvr>
                                    </p:animEffect>
                                    <p:anim calcmode="lin" valueType="num">
                                      <p:cBhvr>
                                        <p:cTn id="91" dur="1000" fill="hold"/>
                                        <p:tgtEl>
                                          <p:spTgt spid="54"/>
                                        </p:tgtEl>
                                        <p:attrNameLst>
                                          <p:attrName>ppt_x</p:attrName>
                                        </p:attrNameLst>
                                      </p:cBhvr>
                                      <p:tavLst>
                                        <p:tav tm="0">
                                          <p:val>
                                            <p:strVal val="#ppt_x"/>
                                          </p:val>
                                        </p:tav>
                                        <p:tav tm="100000">
                                          <p:val>
                                            <p:strVal val="#ppt_x"/>
                                          </p:val>
                                        </p:tav>
                                      </p:tavLst>
                                    </p:anim>
                                    <p:anim calcmode="lin" valueType="num">
                                      <p:cBhvr>
                                        <p:cTn id="92" dur="1000" fill="hold"/>
                                        <p:tgtEl>
                                          <p:spTgt spid="54"/>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1000"/>
                                        <p:tgtEl>
                                          <p:spTgt spid="55"/>
                                        </p:tgtEl>
                                      </p:cBhvr>
                                    </p:animEffect>
                                    <p:anim calcmode="lin" valueType="num">
                                      <p:cBhvr>
                                        <p:cTn id="96" dur="1000" fill="hold"/>
                                        <p:tgtEl>
                                          <p:spTgt spid="55"/>
                                        </p:tgtEl>
                                        <p:attrNameLst>
                                          <p:attrName>ppt_x</p:attrName>
                                        </p:attrNameLst>
                                      </p:cBhvr>
                                      <p:tavLst>
                                        <p:tav tm="0">
                                          <p:val>
                                            <p:strVal val="#ppt_x"/>
                                          </p:val>
                                        </p:tav>
                                        <p:tav tm="100000">
                                          <p:val>
                                            <p:strVal val="#ppt_x"/>
                                          </p:val>
                                        </p:tav>
                                      </p:tavLst>
                                    </p:anim>
                                    <p:anim calcmode="lin" valueType="num">
                                      <p:cBhvr>
                                        <p:cTn id="97" dur="1000" fill="hold"/>
                                        <p:tgtEl>
                                          <p:spTgt spid="55"/>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00"/>
                                  </p:stCondLst>
                                  <p:childTnLst>
                                    <p:set>
                                      <p:cBhvr>
                                        <p:cTn id="99" dur="1" fill="hold">
                                          <p:stCondLst>
                                            <p:cond delay="0"/>
                                          </p:stCondLst>
                                        </p:cTn>
                                        <p:tgtEl>
                                          <p:spTgt spid="56"/>
                                        </p:tgtEl>
                                        <p:attrNameLst>
                                          <p:attrName>style.visibility</p:attrName>
                                        </p:attrNameLst>
                                      </p:cBhvr>
                                      <p:to>
                                        <p:strVal val="visible"/>
                                      </p:to>
                                    </p:set>
                                    <p:animEffect transition="in" filter="fade">
                                      <p:cBhvr>
                                        <p:cTn id="100" dur="1000"/>
                                        <p:tgtEl>
                                          <p:spTgt spid="56"/>
                                        </p:tgtEl>
                                      </p:cBhvr>
                                    </p:animEffect>
                                    <p:anim calcmode="lin" valueType="num">
                                      <p:cBhvr>
                                        <p:cTn id="101" dur="1000" fill="hold"/>
                                        <p:tgtEl>
                                          <p:spTgt spid="56"/>
                                        </p:tgtEl>
                                        <p:attrNameLst>
                                          <p:attrName>ppt_x</p:attrName>
                                        </p:attrNameLst>
                                      </p:cBhvr>
                                      <p:tavLst>
                                        <p:tav tm="0">
                                          <p:val>
                                            <p:strVal val="#ppt_x"/>
                                          </p:val>
                                        </p:tav>
                                        <p:tav tm="100000">
                                          <p:val>
                                            <p:strVal val="#ppt_x"/>
                                          </p:val>
                                        </p:tav>
                                      </p:tavLst>
                                    </p:anim>
                                    <p:anim calcmode="lin" valueType="num">
                                      <p:cBhvr>
                                        <p:cTn id="102" dur="1000" fill="hold"/>
                                        <p:tgtEl>
                                          <p:spTgt spid="56"/>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200"/>
                                  </p:stCondLst>
                                  <p:childTnLst>
                                    <p:set>
                                      <p:cBhvr>
                                        <p:cTn id="104" dur="1" fill="hold">
                                          <p:stCondLst>
                                            <p:cond delay="0"/>
                                          </p:stCondLst>
                                        </p:cTn>
                                        <p:tgtEl>
                                          <p:spTgt spid="57"/>
                                        </p:tgtEl>
                                        <p:attrNameLst>
                                          <p:attrName>style.visibility</p:attrName>
                                        </p:attrNameLst>
                                      </p:cBhvr>
                                      <p:to>
                                        <p:strVal val="visible"/>
                                      </p:to>
                                    </p:set>
                                    <p:animEffect transition="in" filter="fade">
                                      <p:cBhvr>
                                        <p:cTn id="105" dur="1000"/>
                                        <p:tgtEl>
                                          <p:spTgt spid="57"/>
                                        </p:tgtEl>
                                      </p:cBhvr>
                                    </p:animEffect>
                                    <p:anim calcmode="lin" valueType="num">
                                      <p:cBhvr>
                                        <p:cTn id="106" dur="1000" fill="hold"/>
                                        <p:tgtEl>
                                          <p:spTgt spid="57"/>
                                        </p:tgtEl>
                                        <p:attrNameLst>
                                          <p:attrName>ppt_x</p:attrName>
                                        </p:attrNameLst>
                                      </p:cBhvr>
                                      <p:tavLst>
                                        <p:tav tm="0">
                                          <p:val>
                                            <p:strVal val="#ppt_x"/>
                                          </p:val>
                                        </p:tav>
                                        <p:tav tm="100000">
                                          <p:val>
                                            <p:strVal val="#ppt_x"/>
                                          </p:val>
                                        </p:tav>
                                      </p:tavLst>
                                    </p:anim>
                                    <p:anim calcmode="lin" valueType="num">
                                      <p:cBhvr>
                                        <p:cTn id="107" dur="1000" fill="hold"/>
                                        <p:tgtEl>
                                          <p:spTgt spid="57"/>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300"/>
                                  </p:stCondLst>
                                  <p:childTnLst>
                                    <p:set>
                                      <p:cBhvr>
                                        <p:cTn id="109" dur="1" fill="hold">
                                          <p:stCondLst>
                                            <p:cond delay="0"/>
                                          </p:stCondLst>
                                        </p:cTn>
                                        <p:tgtEl>
                                          <p:spTgt spid="58"/>
                                        </p:tgtEl>
                                        <p:attrNameLst>
                                          <p:attrName>style.visibility</p:attrName>
                                        </p:attrNameLst>
                                      </p:cBhvr>
                                      <p:to>
                                        <p:strVal val="visible"/>
                                      </p:to>
                                    </p:set>
                                    <p:animEffect transition="in" filter="fade">
                                      <p:cBhvr>
                                        <p:cTn id="110" dur="1000"/>
                                        <p:tgtEl>
                                          <p:spTgt spid="58"/>
                                        </p:tgtEl>
                                      </p:cBhvr>
                                    </p:animEffect>
                                    <p:anim calcmode="lin" valueType="num">
                                      <p:cBhvr>
                                        <p:cTn id="111" dur="1000" fill="hold"/>
                                        <p:tgtEl>
                                          <p:spTgt spid="58"/>
                                        </p:tgtEl>
                                        <p:attrNameLst>
                                          <p:attrName>ppt_x</p:attrName>
                                        </p:attrNameLst>
                                      </p:cBhvr>
                                      <p:tavLst>
                                        <p:tav tm="0">
                                          <p:val>
                                            <p:strVal val="#ppt_x"/>
                                          </p:val>
                                        </p:tav>
                                        <p:tav tm="100000">
                                          <p:val>
                                            <p:strVal val="#ppt_x"/>
                                          </p:val>
                                        </p:tav>
                                      </p:tavLst>
                                    </p:anim>
                                    <p:anim calcmode="lin" valueType="num">
                                      <p:cBhvr>
                                        <p:cTn id="112" dur="1000" fill="hold"/>
                                        <p:tgtEl>
                                          <p:spTgt spid="5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40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1000"/>
                                        <p:tgtEl>
                                          <p:spTgt spid="59"/>
                                        </p:tgtEl>
                                      </p:cBhvr>
                                    </p:animEffect>
                                    <p:anim calcmode="lin" valueType="num">
                                      <p:cBhvr>
                                        <p:cTn id="116" dur="1000" fill="hold"/>
                                        <p:tgtEl>
                                          <p:spTgt spid="59"/>
                                        </p:tgtEl>
                                        <p:attrNameLst>
                                          <p:attrName>ppt_x</p:attrName>
                                        </p:attrNameLst>
                                      </p:cBhvr>
                                      <p:tavLst>
                                        <p:tav tm="0">
                                          <p:val>
                                            <p:strVal val="#ppt_x"/>
                                          </p:val>
                                        </p:tav>
                                        <p:tav tm="100000">
                                          <p:val>
                                            <p:strVal val="#ppt_x"/>
                                          </p:val>
                                        </p:tav>
                                      </p:tavLst>
                                    </p:anim>
                                    <p:anim calcmode="lin" valueType="num">
                                      <p:cBhvr>
                                        <p:cTn id="117" dur="1000" fill="hold"/>
                                        <p:tgtEl>
                                          <p:spTgt spid="59"/>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500"/>
                                  </p:stCondLst>
                                  <p:childTnLst>
                                    <p:set>
                                      <p:cBhvr>
                                        <p:cTn id="119" dur="1" fill="hold">
                                          <p:stCondLst>
                                            <p:cond delay="0"/>
                                          </p:stCondLst>
                                        </p:cTn>
                                        <p:tgtEl>
                                          <p:spTgt spid="60"/>
                                        </p:tgtEl>
                                        <p:attrNameLst>
                                          <p:attrName>style.visibility</p:attrName>
                                        </p:attrNameLst>
                                      </p:cBhvr>
                                      <p:to>
                                        <p:strVal val="visible"/>
                                      </p:to>
                                    </p:set>
                                    <p:animEffect transition="in" filter="fade">
                                      <p:cBhvr>
                                        <p:cTn id="120" dur="1000"/>
                                        <p:tgtEl>
                                          <p:spTgt spid="60"/>
                                        </p:tgtEl>
                                      </p:cBhvr>
                                    </p:animEffect>
                                    <p:anim calcmode="lin" valueType="num">
                                      <p:cBhvr>
                                        <p:cTn id="121" dur="1000" fill="hold"/>
                                        <p:tgtEl>
                                          <p:spTgt spid="60"/>
                                        </p:tgtEl>
                                        <p:attrNameLst>
                                          <p:attrName>ppt_x</p:attrName>
                                        </p:attrNameLst>
                                      </p:cBhvr>
                                      <p:tavLst>
                                        <p:tav tm="0">
                                          <p:val>
                                            <p:strVal val="#ppt_x"/>
                                          </p:val>
                                        </p:tav>
                                        <p:tav tm="100000">
                                          <p:val>
                                            <p:strVal val="#ppt_x"/>
                                          </p:val>
                                        </p:tav>
                                      </p:tavLst>
                                    </p:anim>
                                    <p:anim calcmode="lin" valueType="num">
                                      <p:cBhvr>
                                        <p:cTn id="122" dur="1000" fill="hold"/>
                                        <p:tgtEl>
                                          <p:spTgt spid="60"/>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600"/>
                                  </p:stCondLst>
                                  <p:childTnLst>
                                    <p:set>
                                      <p:cBhvr>
                                        <p:cTn id="124" dur="1" fill="hold">
                                          <p:stCondLst>
                                            <p:cond delay="0"/>
                                          </p:stCondLst>
                                        </p:cTn>
                                        <p:tgtEl>
                                          <p:spTgt spid="61"/>
                                        </p:tgtEl>
                                        <p:attrNameLst>
                                          <p:attrName>style.visibility</p:attrName>
                                        </p:attrNameLst>
                                      </p:cBhvr>
                                      <p:to>
                                        <p:strVal val="visible"/>
                                      </p:to>
                                    </p:set>
                                    <p:animEffect transition="in" filter="fade">
                                      <p:cBhvr>
                                        <p:cTn id="125" dur="1000"/>
                                        <p:tgtEl>
                                          <p:spTgt spid="61"/>
                                        </p:tgtEl>
                                      </p:cBhvr>
                                    </p:animEffect>
                                    <p:anim calcmode="lin" valueType="num">
                                      <p:cBhvr>
                                        <p:cTn id="126" dur="1000" fill="hold"/>
                                        <p:tgtEl>
                                          <p:spTgt spid="61"/>
                                        </p:tgtEl>
                                        <p:attrNameLst>
                                          <p:attrName>ppt_x</p:attrName>
                                        </p:attrNameLst>
                                      </p:cBhvr>
                                      <p:tavLst>
                                        <p:tav tm="0">
                                          <p:val>
                                            <p:strVal val="#ppt_x"/>
                                          </p:val>
                                        </p:tav>
                                        <p:tav tm="100000">
                                          <p:val>
                                            <p:strVal val="#ppt_x"/>
                                          </p:val>
                                        </p:tav>
                                      </p:tavLst>
                                    </p:anim>
                                    <p:anim calcmode="lin" valueType="num">
                                      <p:cBhvr>
                                        <p:cTn id="127" dur="1000" fill="hold"/>
                                        <p:tgtEl>
                                          <p:spTgt spid="61"/>
                                        </p:tgtEl>
                                        <p:attrNameLst>
                                          <p:attrName>ppt_y</p:attrName>
                                        </p:attrNameLst>
                                      </p:cBhvr>
                                      <p:tavLst>
                                        <p:tav tm="0">
                                          <p:val>
                                            <p:strVal val="#ppt_y-.1"/>
                                          </p:val>
                                        </p:tav>
                                        <p:tav tm="100000">
                                          <p:val>
                                            <p:strVal val="#ppt_y"/>
                                          </p:val>
                                        </p:tav>
                                      </p:tavLst>
                                    </p:anim>
                                  </p:childTnLst>
                                </p:cTn>
                              </p:par>
                              <p:par>
                                <p:cTn id="128" presetID="47" presetClass="entr" presetSubtype="0" fill="hold" grpId="0" nodeType="withEffect">
                                  <p:stCondLst>
                                    <p:cond delay="700"/>
                                  </p:stCondLst>
                                  <p:childTnLst>
                                    <p:set>
                                      <p:cBhvr>
                                        <p:cTn id="129" dur="1" fill="hold">
                                          <p:stCondLst>
                                            <p:cond delay="0"/>
                                          </p:stCondLst>
                                        </p:cTn>
                                        <p:tgtEl>
                                          <p:spTgt spid="62"/>
                                        </p:tgtEl>
                                        <p:attrNameLst>
                                          <p:attrName>style.visibility</p:attrName>
                                        </p:attrNameLst>
                                      </p:cBhvr>
                                      <p:to>
                                        <p:strVal val="visible"/>
                                      </p:to>
                                    </p:set>
                                    <p:animEffect transition="in" filter="fade">
                                      <p:cBhvr>
                                        <p:cTn id="130" dur="1000"/>
                                        <p:tgtEl>
                                          <p:spTgt spid="62"/>
                                        </p:tgtEl>
                                      </p:cBhvr>
                                    </p:animEffect>
                                    <p:anim calcmode="lin" valueType="num">
                                      <p:cBhvr>
                                        <p:cTn id="131" dur="1000" fill="hold"/>
                                        <p:tgtEl>
                                          <p:spTgt spid="62"/>
                                        </p:tgtEl>
                                        <p:attrNameLst>
                                          <p:attrName>ppt_x</p:attrName>
                                        </p:attrNameLst>
                                      </p:cBhvr>
                                      <p:tavLst>
                                        <p:tav tm="0">
                                          <p:val>
                                            <p:strVal val="#ppt_x"/>
                                          </p:val>
                                        </p:tav>
                                        <p:tav tm="100000">
                                          <p:val>
                                            <p:strVal val="#ppt_x"/>
                                          </p:val>
                                        </p:tav>
                                      </p:tavLst>
                                    </p:anim>
                                    <p:anim calcmode="lin" valueType="num">
                                      <p:cBhvr>
                                        <p:cTn id="132" dur="1000" fill="hold"/>
                                        <p:tgtEl>
                                          <p:spTgt spid="62"/>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63"/>
                                        </p:tgtEl>
                                        <p:attrNameLst>
                                          <p:attrName>style.visibility</p:attrName>
                                        </p:attrNameLst>
                                      </p:cBhvr>
                                      <p:to>
                                        <p:strVal val="visible"/>
                                      </p:to>
                                    </p:set>
                                    <p:animEffect transition="in" filter="fade">
                                      <p:cBhvr>
                                        <p:cTn id="135" dur="1000"/>
                                        <p:tgtEl>
                                          <p:spTgt spid="63"/>
                                        </p:tgtEl>
                                      </p:cBhvr>
                                    </p:animEffect>
                                    <p:anim calcmode="lin" valueType="num">
                                      <p:cBhvr>
                                        <p:cTn id="136" dur="1000" fill="hold"/>
                                        <p:tgtEl>
                                          <p:spTgt spid="63"/>
                                        </p:tgtEl>
                                        <p:attrNameLst>
                                          <p:attrName>ppt_x</p:attrName>
                                        </p:attrNameLst>
                                      </p:cBhvr>
                                      <p:tavLst>
                                        <p:tav tm="0">
                                          <p:val>
                                            <p:strVal val="#ppt_x"/>
                                          </p:val>
                                        </p:tav>
                                        <p:tav tm="100000">
                                          <p:val>
                                            <p:strVal val="#ppt_x"/>
                                          </p:val>
                                        </p:tav>
                                      </p:tavLst>
                                    </p:anim>
                                    <p:anim calcmode="lin" valueType="num">
                                      <p:cBhvr>
                                        <p:cTn id="137" dur="1000" fill="hold"/>
                                        <p:tgtEl>
                                          <p:spTgt spid="6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900"/>
                                  </p:stCondLst>
                                  <p:childTnLst>
                                    <p:set>
                                      <p:cBhvr>
                                        <p:cTn id="139" dur="1" fill="hold">
                                          <p:stCondLst>
                                            <p:cond delay="0"/>
                                          </p:stCondLst>
                                        </p:cTn>
                                        <p:tgtEl>
                                          <p:spTgt spid="64"/>
                                        </p:tgtEl>
                                        <p:attrNameLst>
                                          <p:attrName>style.visibility</p:attrName>
                                        </p:attrNameLst>
                                      </p:cBhvr>
                                      <p:to>
                                        <p:strVal val="visible"/>
                                      </p:to>
                                    </p:set>
                                    <p:animEffect transition="in" filter="fade">
                                      <p:cBhvr>
                                        <p:cTn id="140" dur="1000"/>
                                        <p:tgtEl>
                                          <p:spTgt spid="64"/>
                                        </p:tgtEl>
                                      </p:cBhvr>
                                    </p:animEffect>
                                    <p:anim calcmode="lin" valueType="num">
                                      <p:cBhvr>
                                        <p:cTn id="141" dur="1000" fill="hold"/>
                                        <p:tgtEl>
                                          <p:spTgt spid="64"/>
                                        </p:tgtEl>
                                        <p:attrNameLst>
                                          <p:attrName>ppt_x</p:attrName>
                                        </p:attrNameLst>
                                      </p:cBhvr>
                                      <p:tavLst>
                                        <p:tav tm="0">
                                          <p:val>
                                            <p:strVal val="#ppt_x"/>
                                          </p:val>
                                        </p:tav>
                                        <p:tav tm="100000">
                                          <p:val>
                                            <p:strVal val="#ppt_x"/>
                                          </p:val>
                                        </p:tav>
                                      </p:tavLst>
                                    </p:anim>
                                    <p:anim calcmode="lin" valueType="num">
                                      <p:cBhvr>
                                        <p:cTn id="142" dur="1000" fill="hold"/>
                                        <p:tgtEl>
                                          <p:spTgt spid="64"/>
                                        </p:tgtEl>
                                        <p:attrNameLst>
                                          <p:attrName>ppt_y</p:attrName>
                                        </p:attrNameLst>
                                      </p:cBhvr>
                                      <p:tavLst>
                                        <p:tav tm="0">
                                          <p:val>
                                            <p:strVal val="#ppt_y-.1"/>
                                          </p:val>
                                        </p:tav>
                                        <p:tav tm="100000">
                                          <p:val>
                                            <p:strVal val="#ppt_y"/>
                                          </p:val>
                                        </p:tav>
                                      </p:tavLst>
                                    </p:anim>
                                  </p:childTnLst>
                                </p:cTn>
                              </p:par>
                            </p:childTnLst>
                          </p:cTn>
                        </p:par>
                        <p:par>
                          <p:cTn id="143" fill="hold">
                            <p:stCondLst>
                              <p:cond delay="5750"/>
                            </p:stCondLst>
                            <p:childTnLst>
                              <p:par>
                                <p:cTn id="144" presetID="2" presetClass="entr" presetSubtype="4" decel="100000" fill="hold" grpId="0" nodeType="afterEffect">
                                  <p:stCondLst>
                                    <p:cond delay="0"/>
                                  </p:stCondLst>
                                  <p:childTnLst>
                                    <p:set>
                                      <p:cBhvr>
                                        <p:cTn id="145" dur="1" fill="hold">
                                          <p:stCondLst>
                                            <p:cond delay="0"/>
                                          </p:stCondLst>
                                        </p:cTn>
                                        <p:tgtEl>
                                          <p:spTgt spid="93"/>
                                        </p:tgtEl>
                                        <p:attrNameLst>
                                          <p:attrName>style.visibility</p:attrName>
                                        </p:attrNameLst>
                                      </p:cBhvr>
                                      <p:to>
                                        <p:strVal val="visible"/>
                                      </p:to>
                                    </p:set>
                                    <p:anim calcmode="lin" valueType="num">
                                      <p:cBhvr additive="base">
                                        <p:cTn id="146" dur="500" fill="hold"/>
                                        <p:tgtEl>
                                          <p:spTgt spid="93"/>
                                        </p:tgtEl>
                                        <p:attrNameLst>
                                          <p:attrName>ppt_x</p:attrName>
                                        </p:attrNameLst>
                                      </p:cBhvr>
                                      <p:tavLst>
                                        <p:tav tm="0">
                                          <p:val>
                                            <p:strVal val="#ppt_x"/>
                                          </p:val>
                                        </p:tav>
                                        <p:tav tm="100000">
                                          <p:val>
                                            <p:strVal val="#ppt_x"/>
                                          </p:val>
                                        </p:tav>
                                      </p:tavLst>
                                    </p:anim>
                                    <p:anim calcmode="lin" valueType="num">
                                      <p:cBhvr additive="base">
                                        <p:cTn id="147" dur="500" fill="hold"/>
                                        <p:tgtEl>
                                          <p:spTgt spid="93"/>
                                        </p:tgtEl>
                                        <p:attrNameLst>
                                          <p:attrName>ppt_y</p:attrName>
                                        </p:attrNameLst>
                                      </p:cBhvr>
                                      <p:tavLst>
                                        <p:tav tm="0">
                                          <p:val>
                                            <p:strVal val="1+#ppt_h/2"/>
                                          </p:val>
                                        </p:tav>
                                        <p:tav tm="100000">
                                          <p:val>
                                            <p:strVal val="#ppt_y"/>
                                          </p:val>
                                        </p:tav>
                                      </p:tavLst>
                                    </p:anim>
                                  </p:childTnLst>
                                </p:cTn>
                              </p:par>
                              <p:par>
                                <p:cTn id="148" presetID="2" presetClass="entr" presetSubtype="4" decel="100000" fill="hold" grpId="0" nodeType="withEffect">
                                  <p:stCondLst>
                                    <p:cond delay="0"/>
                                  </p:stCondLst>
                                  <p:childTnLst>
                                    <p:set>
                                      <p:cBhvr>
                                        <p:cTn id="149" dur="1" fill="hold">
                                          <p:stCondLst>
                                            <p:cond delay="0"/>
                                          </p:stCondLst>
                                        </p:cTn>
                                        <p:tgtEl>
                                          <p:spTgt spid="94"/>
                                        </p:tgtEl>
                                        <p:attrNameLst>
                                          <p:attrName>style.visibility</p:attrName>
                                        </p:attrNameLst>
                                      </p:cBhvr>
                                      <p:to>
                                        <p:strVal val="visible"/>
                                      </p:to>
                                    </p:set>
                                    <p:anim calcmode="lin" valueType="num">
                                      <p:cBhvr additive="base">
                                        <p:cTn id="150" dur="500" fill="hold"/>
                                        <p:tgtEl>
                                          <p:spTgt spid="94"/>
                                        </p:tgtEl>
                                        <p:attrNameLst>
                                          <p:attrName>ppt_x</p:attrName>
                                        </p:attrNameLst>
                                      </p:cBhvr>
                                      <p:tavLst>
                                        <p:tav tm="0">
                                          <p:val>
                                            <p:strVal val="#ppt_x"/>
                                          </p:val>
                                        </p:tav>
                                        <p:tav tm="100000">
                                          <p:val>
                                            <p:strVal val="#ppt_x"/>
                                          </p:val>
                                        </p:tav>
                                      </p:tavLst>
                                    </p:anim>
                                    <p:anim calcmode="lin" valueType="num">
                                      <p:cBhvr additive="base">
                                        <p:cTn id="151" dur="500" fill="hold"/>
                                        <p:tgtEl>
                                          <p:spTgt spid="94"/>
                                        </p:tgtEl>
                                        <p:attrNameLst>
                                          <p:attrName>ppt_y</p:attrName>
                                        </p:attrNameLst>
                                      </p:cBhvr>
                                      <p:tavLst>
                                        <p:tav tm="0">
                                          <p:val>
                                            <p:strVal val="1+#ppt_h/2"/>
                                          </p:val>
                                        </p:tav>
                                        <p:tav tm="100000">
                                          <p:val>
                                            <p:strVal val="#ppt_y"/>
                                          </p:val>
                                        </p:tav>
                                      </p:tavLst>
                                    </p:anim>
                                  </p:childTnLst>
                                </p:cTn>
                              </p:par>
                              <p:par>
                                <p:cTn id="152" presetID="2" presetClass="entr" presetSubtype="4" decel="100000" fill="hold" grpId="0" nodeType="withEffect">
                                  <p:stCondLst>
                                    <p:cond delay="0"/>
                                  </p:stCondLst>
                                  <p:childTnLst>
                                    <p:set>
                                      <p:cBhvr>
                                        <p:cTn id="153" dur="1" fill="hold">
                                          <p:stCondLst>
                                            <p:cond delay="0"/>
                                          </p:stCondLst>
                                        </p:cTn>
                                        <p:tgtEl>
                                          <p:spTgt spid="95"/>
                                        </p:tgtEl>
                                        <p:attrNameLst>
                                          <p:attrName>style.visibility</p:attrName>
                                        </p:attrNameLst>
                                      </p:cBhvr>
                                      <p:to>
                                        <p:strVal val="visible"/>
                                      </p:to>
                                    </p:set>
                                    <p:anim calcmode="lin" valueType="num">
                                      <p:cBhvr additive="base">
                                        <p:cTn id="154" dur="500" fill="hold"/>
                                        <p:tgtEl>
                                          <p:spTgt spid="95"/>
                                        </p:tgtEl>
                                        <p:attrNameLst>
                                          <p:attrName>ppt_x</p:attrName>
                                        </p:attrNameLst>
                                      </p:cBhvr>
                                      <p:tavLst>
                                        <p:tav tm="0">
                                          <p:val>
                                            <p:strVal val="#ppt_x"/>
                                          </p:val>
                                        </p:tav>
                                        <p:tav tm="100000">
                                          <p:val>
                                            <p:strVal val="#ppt_x"/>
                                          </p:val>
                                        </p:tav>
                                      </p:tavLst>
                                    </p:anim>
                                    <p:anim calcmode="lin" valueType="num">
                                      <p:cBhvr additive="base">
                                        <p:cTn id="155" dur="500" fill="hold"/>
                                        <p:tgtEl>
                                          <p:spTgt spid="95"/>
                                        </p:tgtEl>
                                        <p:attrNameLst>
                                          <p:attrName>ppt_y</p:attrName>
                                        </p:attrNameLst>
                                      </p:cBhvr>
                                      <p:tavLst>
                                        <p:tav tm="0">
                                          <p:val>
                                            <p:strVal val="1+#ppt_h/2"/>
                                          </p:val>
                                        </p:tav>
                                        <p:tav tm="100000">
                                          <p:val>
                                            <p:strVal val="#ppt_y"/>
                                          </p:val>
                                        </p:tav>
                                      </p:tavLst>
                                    </p:anim>
                                  </p:childTnLst>
                                </p:cTn>
                              </p:par>
                              <p:par>
                                <p:cTn id="156" presetID="2" presetClass="entr" presetSubtype="4" decel="100000" fill="hold" grpId="0" nodeType="withEffect">
                                  <p:stCondLst>
                                    <p:cond delay="0"/>
                                  </p:stCondLst>
                                  <p:childTnLst>
                                    <p:set>
                                      <p:cBhvr>
                                        <p:cTn id="157" dur="1" fill="hold">
                                          <p:stCondLst>
                                            <p:cond delay="0"/>
                                          </p:stCondLst>
                                        </p:cTn>
                                        <p:tgtEl>
                                          <p:spTgt spid="96"/>
                                        </p:tgtEl>
                                        <p:attrNameLst>
                                          <p:attrName>style.visibility</p:attrName>
                                        </p:attrNameLst>
                                      </p:cBhvr>
                                      <p:to>
                                        <p:strVal val="visible"/>
                                      </p:to>
                                    </p:set>
                                    <p:anim calcmode="lin" valueType="num">
                                      <p:cBhvr additive="base">
                                        <p:cTn id="158" dur="500" fill="hold"/>
                                        <p:tgtEl>
                                          <p:spTgt spid="96"/>
                                        </p:tgtEl>
                                        <p:attrNameLst>
                                          <p:attrName>ppt_x</p:attrName>
                                        </p:attrNameLst>
                                      </p:cBhvr>
                                      <p:tavLst>
                                        <p:tav tm="0">
                                          <p:val>
                                            <p:strVal val="#ppt_x"/>
                                          </p:val>
                                        </p:tav>
                                        <p:tav tm="100000">
                                          <p:val>
                                            <p:strVal val="#ppt_x"/>
                                          </p:val>
                                        </p:tav>
                                      </p:tavLst>
                                    </p:anim>
                                    <p:anim calcmode="lin" valueType="num">
                                      <p:cBhvr additive="base">
                                        <p:cTn id="159" dur="500" fill="hold"/>
                                        <p:tgtEl>
                                          <p:spTgt spid="96"/>
                                        </p:tgtEl>
                                        <p:attrNameLst>
                                          <p:attrName>ppt_y</p:attrName>
                                        </p:attrNameLst>
                                      </p:cBhvr>
                                      <p:tavLst>
                                        <p:tav tm="0">
                                          <p:val>
                                            <p:strVal val="1+#ppt_h/2"/>
                                          </p:val>
                                        </p:tav>
                                        <p:tav tm="100000">
                                          <p:val>
                                            <p:strVal val="#ppt_y"/>
                                          </p:val>
                                        </p:tav>
                                      </p:tavLst>
                                    </p:anim>
                                  </p:childTnLst>
                                </p:cTn>
                              </p:par>
                              <p:par>
                                <p:cTn id="160" presetID="2" presetClass="entr" presetSubtype="4" decel="100000" fill="hold" grpId="0" nodeType="withEffect">
                                  <p:stCondLst>
                                    <p:cond delay="0"/>
                                  </p:stCondLst>
                                  <p:childTnLst>
                                    <p:set>
                                      <p:cBhvr>
                                        <p:cTn id="161" dur="1" fill="hold">
                                          <p:stCondLst>
                                            <p:cond delay="0"/>
                                          </p:stCondLst>
                                        </p:cTn>
                                        <p:tgtEl>
                                          <p:spTgt spid="97"/>
                                        </p:tgtEl>
                                        <p:attrNameLst>
                                          <p:attrName>style.visibility</p:attrName>
                                        </p:attrNameLst>
                                      </p:cBhvr>
                                      <p:to>
                                        <p:strVal val="visible"/>
                                      </p:to>
                                    </p:set>
                                    <p:anim calcmode="lin" valueType="num">
                                      <p:cBhvr additive="base">
                                        <p:cTn id="162" dur="500" fill="hold"/>
                                        <p:tgtEl>
                                          <p:spTgt spid="97"/>
                                        </p:tgtEl>
                                        <p:attrNameLst>
                                          <p:attrName>ppt_x</p:attrName>
                                        </p:attrNameLst>
                                      </p:cBhvr>
                                      <p:tavLst>
                                        <p:tav tm="0">
                                          <p:val>
                                            <p:strVal val="#ppt_x"/>
                                          </p:val>
                                        </p:tav>
                                        <p:tav tm="100000">
                                          <p:val>
                                            <p:strVal val="#ppt_x"/>
                                          </p:val>
                                        </p:tav>
                                      </p:tavLst>
                                    </p:anim>
                                    <p:anim calcmode="lin" valueType="num">
                                      <p:cBhvr additive="base">
                                        <p:cTn id="163" dur="500" fill="hold"/>
                                        <p:tgtEl>
                                          <p:spTgt spid="97"/>
                                        </p:tgtEl>
                                        <p:attrNameLst>
                                          <p:attrName>ppt_y</p:attrName>
                                        </p:attrNameLst>
                                      </p:cBhvr>
                                      <p:tavLst>
                                        <p:tav tm="0">
                                          <p:val>
                                            <p:strVal val="1+#ppt_h/2"/>
                                          </p:val>
                                        </p:tav>
                                        <p:tav tm="100000">
                                          <p:val>
                                            <p:strVal val="#ppt_y"/>
                                          </p:val>
                                        </p:tav>
                                      </p:tavLst>
                                    </p:anim>
                                  </p:childTnLst>
                                </p:cTn>
                              </p:par>
                              <p:par>
                                <p:cTn id="164" presetID="2" presetClass="entr" presetSubtype="4" decel="100000" fill="hold" grpId="0" nodeType="withEffect">
                                  <p:stCondLst>
                                    <p:cond delay="0"/>
                                  </p:stCondLst>
                                  <p:childTnLst>
                                    <p:set>
                                      <p:cBhvr>
                                        <p:cTn id="165" dur="1" fill="hold">
                                          <p:stCondLst>
                                            <p:cond delay="0"/>
                                          </p:stCondLst>
                                        </p:cTn>
                                        <p:tgtEl>
                                          <p:spTgt spid="98"/>
                                        </p:tgtEl>
                                        <p:attrNameLst>
                                          <p:attrName>style.visibility</p:attrName>
                                        </p:attrNameLst>
                                      </p:cBhvr>
                                      <p:to>
                                        <p:strVal val="visible"/>
                                      </p:to>
                                    </p:set>
                                    <p:anim calcmode="lin" valueType="num">
                                      <p:cBhvr additive="base">
                                        <p:cTn id="166" dur="500" fill="hold"/>
                                        <p:tgtEl>
                                          <p:spTgt spid="98"/>
                                        </p:tgtEl>
                                        <p:attrNameLst>
                                          <p:attrName>ppt_x</p:attrName>
                                        </p:attrNameLst>
                                      </p:cBhvr>
                                      <p:tavLst>
                                        <p:tav tm="0">
                                          <p:val>
                                            <p:strVal val="#ppt_x"/>
                                          </p:val>
                                        </p:tav>
                                        <p:tav tm="100000">
                                          <p:val>
                                            <p:strVal val="#ppt_x"/>
                                          </p:val>
                                        </p:tav>
                                      </p:tavLst>
                                    </p:anim>
                                    <p:anim calcmode="lin" valueType="num">
                                      <p:cBhvr additive="base">
                                        <p:cTn id="167" dur="500" fill="hold"/>
                                        <p:tgtEl>
                                          <p:spTgt spid="98"/>
                                        </p:tgtEl>
                                        <p:attrNameLst>
                                          <p:attrName>ppt_y</p:attrName>
                                        </p:attrNameLst>
                                      </p:cBhvr>
                                      <p:tavLst>
                                        <p:tav tm="0">
                                          <p:val>
                                            <p:strVal val="1+#ppt_h/2"/>
                                          </p:val>
                                        </p:tav>
                                        <p:tav tm="100000">
                                          <p:val>
                                            <p:strVal val="#ppt_y"/>
                                          </p:val>
                                        </p:tav>
                                      </p:tavLst>
                                    </p:anim>
                                  </p:childTnLst>
                                </p:cTn>
                              </p:par>
                              <p:par>
                                <p:cTn id="168" presetID="2" presetClass="entr" presetSubtype="4" decel="100000" fill="hold" grpId="0" nodeType="withEffect">
                                  <p:stCondLst>
                                    <p:cond delay="0"/>
                                  </p:stCondLst>
                                  <p:childTnLst>
                                    <p:set>
                                      <p:cBhvr>
                                        <p:cTn id="169" dur="1" fill="hold">
                                          <p:stCondLst>
                                            <p:cond delay="0"/>
                                          </p:stCondLst>
                                        </p:cTn>
                                        <p:tgtEl>
                                          <p:spTgt spid="99"/>
                                        </p:tgtEl>
                                        <p:attrNameLst>
                                          <p:attrName>style.visibility</p:attrName>
                                        </p:attrNameLst>
                                      </p:cBhvr>
                                      <p:to>
                                        <p:strVal val="visible"/>
                                      </p:to>
                                    </p:set>
                                    <p:anim calcmode="lin" valueType="num">
                                      <p:cBhvr additive="base">
                                        <p:cTn id="170" dur="500" fill="hold"/>
                                        <p:tgtEl>
                                          <p:spTgt spid="99"/>
                                        </p:tgtEl>
                                        <p:attrNameLst>
                                          <p:attrName>ppt_x</p:attrName>
                                        </p:attrNameLst>
                                      </p:cBhvr>
                                      <p:tavLst>
                                        <p:tav tm="0">
                                          <p:val>
                                            <p:strVal val="#ppt_x"/>
                                          </p:val>
                                        </p:tav>
                                        <p:tav tm="100000">
                                          <p:val>
                                            <p:strVal val="#ppt_x"/>
                                          </p:val>
                                        </p:tav>
                                      </p:tavLst>
                                    </p:anim>
                                    <p:anim calcmode="lin" valueType="num">
                                      <p:cBhvr additive="base">
                                        <p:cTn id="171" dur="500" fill="hold"/>
                                        <p:tgtEl>
                                          <p:spTgt spid="99"/>
                                        </p:tgtEl>
                                        <p:attrNameLst>
                                          <p:attrName>ppt_y</p:attrName>
                                        </p:attrNameLst>
                                      </p:cBhvr>
                                      <p:tavLst>
                                        <p:tav tm="0">
                                          <p:val>
                                            <p:strVal val="1+#ppt_h/2"/>
                                          </p:val>
                                        </p:tav>
                                        <p:tav tm="100000">
                                          <p:val>
                                            <p:strVal val="#ppt_y"/>
                                          </p:val>
                                        </p:tav>
                                      </p:tavLst>
                                    </p:anim>
                                  </p:childTnLst>
                                </p:cTn>
                              </p:par>
                            </p:childTnLst>
                          </p:cTn>
                        </p:par>
                        <p:par>
                          <p:cTn id="172" fill="hold">
                            <p:stCondLst>
                              <p:cond delay="6250"/>
                            </p:stCondLst>
                            <p:childTnLst>
                              <p:par>
                                <p:cTn id="173" presetID="22" presetClass="entr" presetSubtype="8" fill="hold" grpId="0" nodeType="afterEffect">
                                  <p:stCondLst>
                                    <p:cond delay="0"/>
                                  </p:stCondLst>
                                  <p:childTnLst>
                                    <p:set>
                                      <p:cBhvr>
                                        <p:cTn id="174" dur="1" fill="hold">
                                          <p:stCondLst>
                                            <p:cond delay="0"/>
                                          </p:stCondLst>
                                        </p:cTn>
                                        <p:tgtEl>
                                          <p:spTgt spid="79"/>
                                        </p:tgtEl>
                                        <p:attrNameLst>
                                          <p:attrName>style.visibility</p:attrName>
                                        </p:attrNameLst>
                                      </p:cBhvr>
                                      <p:to>
                                        <p:strVal val="visible"/>
                                      </p:to>
                                    </p:set>
                                    <p:animEffect transition="in" filter="wipe(left)">
                                      <p:cBhvr>
                                        <p:cTn id="175" dur="500"/>
                                        <p:tgtEl>
                                          <p:spTgt spid="79"/>
                                        </p:tgtEl>
                                      </p:cBhvr>
                                    </p:animEffect>
                                  </p:childTnLst>
                                </p:cTn>
                              </p:par>
                              <p:par>
                                <p:cTn id="176" presetID="22" presetClass="entr" presetSubtype="8" fill="hold" grpId="0" nodeType="withEffect">
                                  <p:stCondLst>
                                    <p:cond delay="100"/>
                                  </p:stCondLst>
                                  <p:childTnLst>
                                    <p:set>
                                      <p:cBhvr>
                                        <p:cTn id="177" dur="1" fill="hold">
                                          <p:stCondLst>
                                            <p:cond delay="0"/>
                                          </p:stCondLst>
                                        </p:cTn>
                                        <p:tgtEl>
                                          <p:spTgt spid="80"/>
                                        </p:tgtEl>
                                        <p:attrNameLst>
                                          <p:attrName>style.visibility</p:attrName>
                                        </p:attrNameLst>
                                      </p:cBhvr>
                                      <p:to>
                                        <p:strVal val="visible"/>
                                      </p:to>
                                    </p:set>
                                    <p:animEffect transition="in" filter="wipe(left)">
                                      <p:cBhvr>
                                        <p:cTn id="178" dur="500"/>
                                        <p:tgtEl>
                                          <p:spTgt spid="80"/>
                                        </p:tgtEl>
                                      </p:cBhvr>
                                    </p:animEffect>
                                  </p:childTnLst>
                                </p:cTn>
                              </p:par>
                              <p:par>
                                <p:cTn id="179" presetID="22" presetClass="entr" presetSubtype="8" fill="hold" grpId="0" nodeType="withEffect">
                                  <p:stCondLst>
                                    <p:cond delay="200"/>
                                  </p:stCondLst>
                                  <p:childTnLst>
                                    <p:set>
                                      <p:cBhvr>
                                        <p:cTn id="180" dur="1" fill="hold">
                                          <p:stCondLst>
                                            <p:cond delay="0"/>
                                          </p:stCondLst>
                                        </p:cTn>
                                        <p:tgtEl>
                                          <p:spTgt spid="81"/>
                                        </p:tgtEl>
                                        <p:attrNameLst>
                                          <p:attrName>style.visibility</p:attrName>
                                        </p:attrNameLst>
                                      </p:cBhvr>
                                      <p:to>
                                        <p:strVal val="visible"/>
                                      </p:to>
                                    </p:set>
                                    <p:animEffect transition="in" filter="wipe(left)">
                                      <p:cBhvr>
                                        <p:cTn id="181" dur="500"/>
                                        <p:tgtEl>
                                          <p:spTgt spid="81"/>
                                        </p:tgtEl>
                                      </p:cBhvr>
                                    </p:animEffect>
                                  </p:childTnLst>
                                </p:cTn>
                              </p:par>
                              <p:par>
                                <p:cTn id="182" presetID="22" presetClass="entr" presetSubtype="8" fill="hold" grpId="0" nodeType="withEffect">
                                  <p:stCondLst>
                                    <p:cond delay="300"/>
                                  </p:stCondLst>
                                  <p:childTnLst>
                                    <p:set>
                                      <p:cBhvr>
                                        <p:cTn id="183" dur="1" fill="hold">
                                          <p:stCondLst>
                                            <p:cond delay="0"/>
                                          </p:stCondLst>
                                        </p:cTn>
                                        <p:tgtEl>
                                          <p:spTgt spid="82"/>
                                        </p:tgtEl>
                                        <p:attrNameLst>
                                          <p:attrName>style.visibility</p:attrName>
                                        </p:attrNameLst>
                                      </p:cBhvr>
                                      <p:to>
                                        <p:strVal val="visible"/>
                                      </p:to>
                                    </p:set>
                                    <p:animEffect transition="in" filter="wipe(left)">
                                      <p:cBhvr>
                                        <p:cTn id="184" dur="500"/>
                                        <p:tgtEl>
                                          <p:spTgt spid="82"/>
                                        </p:tgtEl>
                                      </p:cBhvr>
                                    </p:animEffect>
                                  </p:childTnLst>
                                </p:cTn>
                              </p:par>
                              <p:par>
                                <p:cTn id="185" presetID="22" presetClass="entr" presetSubtype="8" fill="hold" grpId="0" nodeType="withEffect">
                                  <p:stCondLst>
                                    <p:cond delay="400"/>
                                  </p:stCondLst>
                                  <p:childTnLst>
                                    <p:set>
                                      <p:cBhvr>
                                        <p:cTn id="186" dur="1" fill="hold">
                                          <p:stCondLst>
                                            <p:cond delay="0"/>
                                          </p:stCondLst>
                                        </p:cTn>
                                        <p:tgtEl>
                                          <p:spTgt spid="83"/>
                                        </p:tgtEl>
                                        <p:attrNameLst>
                                          <p:attrName>style.visibility</p:attrName>
                                        </p:attrNameLst>
                                      </p:cBhvr>
                                      <p:to>
                                        <p:strVal val="visible"/>
                                      </p:to>
                                    </p:set>
                                    <p:animEffect transition="in" filter="wipe(left)">
                                      <p:cBhvr>
                                        <p:cTn id="187" dur="500"/>
                                        <p:tgtEl>
                                          <p:spTgt spid="83"/>
                                        </p:tgtEl>
                                      </p:cBhvr>
                                    </p:animEffect>
                                  </p:childTnLst>
                                </p:cTn>
                              </p:par>
                              <p:par>
                                <p:cTn id="188" presetID="22" presetClass="entr" presetSubtype="8" fill="hold" grpId="0" nodeType="withEffect">
                                  <p:stCondLst>
                                    <p:cond delay="500"/>
                                  </p:stCondLst>
                                  <p:childTnLst>
                                    <p:set>
                                      <p:cBhvr>
                                        <p:cTn id="189" dur="1" fill="hold">
                                          <p:stCondLst>
                                            <p:cond delay="0"/>
                                          </p:stCondLst>
                                        </p:cTn>
                                        <p:tgtEl>
                                          <p:spTgt spid="84"/>
                                        </p:tgtEl>
                                        <p:attrNameLst>
                                          <p:attrName>style.visibility</p:attrName>
                                        </p:attrNameLst>
                                      </p:cBhvr>
                                      <p:to>
                                        <p:strVal val="visible"/>
                                      </p:to>
                                    </p:set>
                                    <p:animEffect transition="in" filter="wipe(left)">
                                      <p:cBhvr>
                                        <p:cTn id="190" dur="500"/>
                                        <p:tgtEl>
                                          <p:spTgt spid="84"/>
                                        </p:tgtEl>
                                      </p:cBhvr>
                                    </p:animEffect>
                                  </p:childTnLst>
                                </p:cTn>
                              </p:par>
                              <p:par>
                                <p:cTn id="191" presetID="22" presetClass="entr" presetSubtype="8" fill="hold" grpId="0" nodeType="withEffect">
                                  <p:stCondLst>
                                    <p:cond delay="600"/>
                                  </p:stCondLst>
                                  <p:childTnLst>
                                    <p:set>
                                      <p:cBhvr>
                                        <p:cTn id="192" dur="1" fill="hold">
                                          <p:stCondLst>
                                            <p:cond delay="0"/>
                                          </p:stCondLst>
                                        </p:cTn>
                                        <p:tgtEl>
                                          <p:spTgt spid="85"/>
                                        </p:tgtEl>
                                        <p:attrNameLst>
                                          <p:attrName>style.visibility</p:attrName>
                                        </p:attrNameLst>
                                      </p:cBhvr>
                                      <p:to>
                                        <p:strVal val="visible"/>
                                      </p:to>
                                    </p:set>
                                    <p:animEffect transition="in" filter="wipe(left)">
                                      <p:cBhvr>
                                        <p:cTn id="193" dur="500"/>
                                        <p:tgtEl>
                                          <p:spTgt spid="85"/>
                                        </p:tgtEl>
                                      </p:cBhvr>
                                    </p:animEffect>
                                  </p:childTnLst>
                                </p:cTn>
                              </p:par>
                              <p:par>
                                <p:cTn id="194" presetID="22" presetClass="entr" presetSubtype="2" fill="hold" grpId="0" nodeType="withEffect">
                                  <p:stCondLst>
                                    <p:cond delay="0"/>
                                  </p:stCondLst>
                                  <p:childTnLst>
                                    <p:set>
                                      <p:cBhvr>
                                        <p:cTn id="195" dur="1" fill="hold">
                                          <p:stCondLst>
                                            <p:cond delay="0"/>
                                          </p:stCondLst>
                                        </p:cTn>
                                        <p:tgtEl>
                                          <p:spTgt spid="65"/>
                                        </p:tgtEl>
                                        <p:attrNameLst>
                                          <p:attrName>style.visibility</p:attrName>
                                        </p:attrNameLst>
                                      </p:cBhvr>
                                      <p:to>
                                        <p:strVal val="visible"/>
                                      </p:to>
                                    </p:set>
                                    <p:animEffect transition="in" filter="wipe(right)">
                                      <p:cBhvr>
                                        <p:cTn id="196" dur="500"/>
                                        <p:tgtEl>
                                          <p:spTgt spid="65"/>
                                        </p:tgtEl>
                                      </p:cBhvr>
                                    </p:animEffect>
                                  </p:childTnLst>
                                </p:cTn>
                              </p:par>
                              <p:par>
                                <p:cTn id="197" presetID="22" presetClass="entr" presetSubtype="2" fill="hold" grpId="0" nodeType="withEffect">
                                  <p:stCondLst>
                                    <p:cond delay="100"/>
                                  </p:stCondLst>
                                  <p:childTnLst>
                                    <p:set>
                                      <p:cBhvr>
                                        <p:cTn id="198" dur="1" fill="hold">
                                          <p:stCondLst>
                                            <p:cond delay="0"/>
                                          </p:stCondLst>
                                        </p:cTn>
                                        <p:tgtEl>
                                          <p:spTgt spid="66"/>
                                        </p:tgtEl>
                                        <p:attrNameLst>
                                          <p:attrName>style.visibility</p:attrName>
                                        </p:attrNameLst>
                                      </p:cBhvr>
                                      <p:to>
                                        <p:strVal val="visible"/>
                                      </p:to>
                                    </p:set>
                                    <p:animEffect transition="in" filter="wipe(right)">
                                      <p:cBhvr>
                                        <p:cTn id="199" dur="500"/>
                                        <p:tgtEl>
                                          <p:spTgt spid="66"/>
                                        </p:tgtEl>
                                      </p:cBhvr>
                                    </p:animEffect>
                                  </p:childTnLst>
                                </p:cTn>
                              </p:par>
                              <p:par>
                                <p:cTn id="200" presetID="22" presetClass="entr" presetSubtype="2" fill="hold" grpId="0" nodeType="withEffect">
                                  <p:stCondLst>
                                    <p:cond delay="200"/>
                                  </p:stCondLst>
                                  <p:childTnLst>
                                    <p:set>
                                      <p:cBhvr>
                                        <p:cTn id="201" dur="1" fill="hold">
                                          <p:stCondLst>
                                            <p:cond delay="0"/>
                                          </p:stCondLst>
                                        </p:cTn>
                                        <p:tgtEl>
                                          <p:spTgt spid="67"/>
                                        </p:tgtEl>
                                        <p:attrNameLst>
                                          <p:attrName>style.visibility</p:attrName>
                                        </p:attrNameLst>
                                      </p:cBhvr>
                                      <p:to>
                                        <p:strVal val="visible"/>
                                      </p:to>
                                    </p:set>
                                    <p:animEffect transition="in" filter="wipe(right)">
                                      <p:cBhvr>
                                        <p:cTn id="202" dur="500"/>
                                        <p:tgtEl>
                                          <p:spTgt spid="67"/>
                                        </p:tgtEl>
                                      </p:cBhvr>
                                    </p:animEffect>
                                  </p:childTnLst>
                                </p:cTn>
                              </p:par>
                              <p:par>
                                <p:cTn id="203" presetID="22" presetClass="entr" presetSubtype="2" fill="hold" grpId="0" nodeType="withEffect">
                                  <p:stCondLst>
                                    <p:cond delay="300"/>
                                  </p:stCondLst>
                                  <p:childTnLst>
                                    <p:set>
                                      <p:cBhvr>
                                        <p:cTn id="204" dur="1" fill="hold">
                                          <p:stCondLst>
                                            <p:cond delay="0"/>
                                          </p:stCondLst>
                                        </p:cTn>
                                        <p:tgtEl>
                                          <p:spTgt spid="68"/>
                                        </p:tgtEl>
                                        <p:attrNameLst>
                                          <p:attrName>style.visibility</p:attrName>
                                        </p:attrNameLst>
                                      </p:cBhvr>
                                      <p:to>
                                        <p:strVal val="visible"/>
                                      </p:to>
                                    </p:set>
                                    <p:animEffect transition="in" filter="wipe(right)">
                                      <p:cBhvr>
                                        <p:cTn id="205" dur="500"/>
                                        <p:tgtEl>
                                          <p:spTgt spid="68"/>
                                        </p:tgtEl>
                                      </p:cBhvr>
                                    </p:animEffect>
                                  </p:childTnLst>
                                </p:cTn>
                              </p:par>
                              <p:par>
                                <p:cTn id="206" presetID="22" presetClass="entr" presetSubtype="2" fill="hold" grpId="0" nodeType="withEffect">
                                  <p:stCondLst>
                                    <p:cond delay="400"/>
                                  </p:stCondLst>
                                  <p:childTnLst>
                                    <p:set>
                                      <p:cBhvr>
                                        <p:cTn id="207" dur="1" fill="hold">
                                          <p:stCondLst>
                                            <p:cond delay="0"/>
                                          </p:stCondLst>
                                        </p:cTn>
                                        <p:tgtEl>
                                          <p:spTgt spid="69"/>
                                        </p:tgtEl>
                                        <p:attrNameLst>
                                          <p:attrName>style.visibility</p:attrName>
                                        </p:attrNameLst>
                                      </p:cBhvr>
                                      <p:to>
                                        <p:strVal val="visible"/>
                                      </p:to>
                                    </p:set>
                                    <p:animEffect transition="in" filter="wipe(right)">
                                      <p:cBhvr>
                                        <p:cTn id="208" dur="500"/>
                                        <p:tgtEl>
                                          <p:spTgt spid="69"/>
                                        </p:tgtEl>
                                      </p:cBhvr>
                                    </p:animEffect>
                                  </p:childTnLst>
                                </p:cTn>
                              </p:par>
                              <p:par>
                                <p:cTn id="209" presetID="22" presetClass="entr" presetSubtype="2" fill="hold" grpId="0" nodeType="withEffect">
                                  <p:stCondLst>
                                    <p:cond delay="500"/>
                                  </p:stCondLst>
                                  <p:childTnLst>
                                    <p:set>
                                      <p:cBhvr>
                                        <p:cTn id="210" dur="1" fill="hold">
                                          <p:stCondLst>
                                            <p:cond delay="0"/>
                                          </p:stCondLst>
                                        </p:cTn>
                                        <p:tgtEl>
                                          <p:spTgt spid="70"/>
                                        </p:tgtEl>
                                        <p:attrNameLst>
                                          <p:attrName>style.visibility</p:attrName>
                                        </p:attrNameLst>
                                      </p:cBhvr>
                                      <p:to>
                                        <p:strVal val="visible"/>
                                      </p:to>
                                    </p:set>
                                    <p:animEffect transition="in" filter="wipe(right)">
                                      <p:cBhvr>
                                        <p:cTn id="211" dur="500"/>
                                        <p:tgtEl>
                                          <p:spTgt spid="70"/>
                                        </p:tgtEl>
                                      </p:cBhvr>
                                    </p:animEffect>
                                  </p:childTnLst>
                                </p:cTn>
                              </p:par>
                              <p:par>
                                <p:cTn id="212" presetID="22" presetClass="entr" presetSubtype="2" fill="hold" grpId="0" nodeType="withEffect">
                                  <p:stCondLst>
                                    <p:cond delay="600"/>
                                  </p:stCondLst>
                                  <p:childTnLst>
                                    <p:set>
                                      <p:cBhvr>
                                        <p:cTn id="213" dur="1" fill="hold">
                                          <p:stCondLst>
                                            <p:cond delay="0"/>
                                          </p:stCondLst>
                                        </p:cTn>
                                        <p:tgtEl>
                                          <p:spTgt spid="71"/>
                                        </p:tgtEl>
                                        <p:attrNameLst>
                                          <p:attrName>style.visibility</p:attrName>
                                        </p:attrNameLst>
                                      </p:cBhvr>
                                      <p:to>
                                        <p:strVal val="visible"/>
                                      </p:to>
                                    </p:set>
                                    <p:animEffect transition="in" filter="wipe(right)">
                                      <p:cBhvr>
                                        <p:cTn id="214" dur="500"/>
                                        <p:tgtEl>
                                          <p:spTgt spid="71"/>
                                        </p:tgtEl>
                                      </p:cBhvr>
                                    </p:animEffect>
                                  </p:childTnLst>
                                </p:cTn>
                              </p:par>
                            </p:childTnLst>
                          </p:cTn>
                        </p:par>
                        <p:par>
                          <p:cTn id="215" fill="hold">
                            <p:stCondLst>
                              <p:cond delay="7350"/>
                            </p:stCondLst>
                            <p:childTnLst>
                              <p:par>
                                <p:cTn id="216" presetID="22" presetClass="entr" presetSubtype="8" fill="hold" grpId="0" nodeType="afterEffect">
                                  <p:stCondLst>
                                    <p:cond delay="0"/>
                                  </p:stCondLst>
                                  <p:childTnLst>
                                    <p:set>
                                      <p:cBhvr>
                                        <p:cTn id="217" dur="1" fill="hold">
                                          <p:stCondLst>
                                            <p:cond delay="0"/>
                                          </p:stCondLst>
                                        </p:cTn>
                                        <p:tgtEl>
                                          <p:spTgt spid="86"/>
                                        </p:tgtEl>
                                        <p:attrNameLst>
                                          <p:attrName>style.visibility</p:attrName>
                                        </p:attrNameLst>
                                      </p:cBhvr>
                                      <p:to>
                                        <p:strVal val="visible"/>
                                      </p:to>
                                    </p:set>
                                    <p:animEffect transition="in" filter="wipe(left)">
                                      <p:cBhvr>
                                        <p:cTn id="218" dur="500"/>
                                        <p:tgtEl>
                                          <p:spTgt spid="86"/>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87"/>
                                        </p:tgtEl>
                                        <p:attrNameLst>
                                          <p:attrName>style.visibility</p:attrName>
                                        </p:attrNameLst>
                                      </p:cBhvr>
                                      <p:to>
                                        <p:strVal val="visible"/>
                                      </p:to>
                                    </p:set>
                                    <p:animEffect transition="in" filter="wipe(left)">
                                      <p:cBhvr>
                                        <p:cTn id="221" dur="500"/>
                                        <p:tgtEl>
                                          <p:spTgt spid="87"/>
                                        </p:tgtEl>
                                      </p:cBhvr>
                                    </p:animEffect>
                                  </p:childTnLst>
                                </p:cTn>
                              </p:par>
                              <p:par>
                                <p:cTn id="222" presetID="22" presetClass="entr" presetSubtype="8" fill="hold" grpId="0" nodeType="withEffect">
                                  <p:stCondLst>
                                    <p:cond delay="0"/>
                                  </p:stCondLst>
                                  <p:childTnLst>
                                    <p:set>
                                      <p:cBhvr>
                                        <p:cTn id="223" dur="1" fill="hold">
                                          <p:stCondLst>
                                            <p:cond delay="0"/>
                                          </p:stCondLst>
                                        </p:cTn>
                                        <p:tgtEl>
                                          <p:spTgt spid="88"/>
                                        </p:tgtEl>
                                        <p:attrNameLst>
                                          <p:attrName>style.visibility</p:attrName>
                                        </p:attrNameLst>
                                      </p:cBhvr>
                                      <p:to>
                                        <p:strVal val="visible"/>
                                      </p:to>
                                    </p:set>
                                    <p:animEffect transition="in" filter="wipe(left)">
                                      <p:cBhvr>
                                        <p:cTn id="224" dur="500"/>
                                        <p:tgtEl>
                                          <p:spTgt spid="88"/>
                                        </p:tgtEl>
                                      </p:cBhvr>
                                    </p:animEffect>
                                  </p:childTnLst>
                                </p:cTn>
                              </p:par>
                              <p:par>
                                <p:cTn id="225" presetID="22" presetClass="entr" presetSubtype="8" fill="hold" grpId="0" nodeType="withEffect">
                                  <p:stCondLst>
                                    <p:cond delay="0"/>
                                  </p:stCondLst>
                                  <p:childTnLst>
                                    <p:set>
                                      <p:cBhvr>
                                        <p:cTn id="226" dur="1" fill="hold">
                                          <p:stCondLst>
                                            <p:cond delay="0"/>
                                          </p:stCondLst>
                                        </p:cTn>
                                        <p:tgtEl>
                                          <p:spTgt spid="89"/>
                                        </p:tgtEl>
                                        <p:attrNameLst>
                                          <p:attrName>style.visibility</p:attrName>
                                        </p:attrNameLst>
                                      </p:cBhvr>
                                      <p:to>
                                        <p:strVal val="visible"/>
                                      </p:to>
                                    </p:set>
                                    <p:animEffect transition="in" filter="wipe(left)">
                                      <p:cBhvr>
                                        <p:cTn id="227" dur="500"/>
                                        <p:tgtEl>
                                          <p:spTgt spid="89"/>
                                        </p:tgtEl>
                                      </p:cBhvr>
                                    </p:animEffect>
                                  </p:childTnLst>
                                </p:cTn>
                              </p:par>
                              <p:par>
                                <p:cTn id="228" presetID="22" presetClass="entr" presetSubtype="8" fill="hold" grpId="0" nodeType="withEffect">
                                  <p:stCondLst>
                                    <p:cond delay="0"/>
                                  </p:stCondLst>
                                  <p:childTnLst>
                                    <p:set>
                                      <p:cBhvr>
                                        <p:cTn id="229" dur="1" fill="hold">
                                          <p:stCondLst>
                                            <p:cond delay="0"/>
                                          </p:stCondLst>
                                        </p:cTn>
                                        <p:tgtEl>
                                          <p:spTgt spid="90"/>
                                        </p:tgtEl>
                                        <p:attrNameLst>
                                          <p:attrName>style.visibility</p:attrName>
                                        </p:attrNameLst>
                                      </p:cBhvr>
                                      <p:to>
                                        <p:strVal val="visible"/>
                                      </p:to>
                                    </p:set>
                                    <p:animEffect transition="in" filter="wipe(left)">
                                      <p:cBhvr>
                                        <p:cTn id="230" dur="500"/>
                                        <p:tgtEl>
                                          <p:spTgt spid="90"/>
                                        </p:tgtEl>
                                      </p:cBhvr>
                                    </p:animEffect>
                                  </p:childTnLst>
                                </p:cTn>
                              </p:par>
                              <p:par>
                                <p:cTn id="231" presetID="22" presetClass="entr" presetSubtype="8" fill="hold" grpId="0" nodeType="withEffect">
                                  <p:stCondLst>
                                    <p:cond delay="0"/>
                                  </p:stCondLst>
                                  <p:childTnLst>
                                    <p:set>
                                      <p:cBhvr>
                                        <p:cTn id="232" dur="1" fill="hold">
                                          <p:stCondLst>
                                            <p:cond delay="0"/>
                                          </p:stCondLst>
                                        </p:cTn>
                                        <p:tgtEl>
                                          <p:spTgt spid="91"/>
                                        </p:tgtEl>
                                        <p:attrNameLst>
                                          <p:attrName>style.visibility</p:attrName>
                                        </p:attrNameLst>
                                      </p:cBhvr>
                                      <p:to>
                                        <p:strVal val="visible"/>
                                      </p:to>
                                    </p:set>
                                    <p:animEffect transition="in" filter="wipe(left)">
                                      <p:cBhvr>
                                        <p:cTn id="233" dur="500"/>
                                        <p:tgtEl>
                                          <p:spTgt spid="91"/>
                                        </p:tgtEl>
                                      </p:cBhvr>
                                    </p:animEffect>
                                  </p:childTnLst>
                                </p:cTn>
                              </p:par>
                              <p:par>
                                <p:cTn id="234" presetID="22" presetClass="entr" presetSubtype="8" fill="hold" grpId="0" nodeType="withEffect">
                                  <p:stCondLst>
                                    <p:cond delay="0"/>
                                  </p:stCondLst>
                                  <p:childTnLst>
                                    <p:set>
                                      <p:cBhvr>
                                        <p:cTn id="235" dur="1" fill="hold">
                                          <p:stCondLst>
                                            <p:cond delay="0"/>
                                          </p:stCondLst>
                                        </p:cTn>
                                        <p:tgtEl>
                                          <p:spTgt spid="92"/>
                                        </p:tgtEl>
                                        <p:attrNameLst>
                                          <p:attrName>style.visibility</p:attrName>
                                        </p:attrNameLst>
                                      </p:cBhvr>
                                      <p:to>
                                        <p:strVal val="visible"/>
                                      </p:to>
                                    </p:set>
                                    <p:animEffect transition="in" filter="wipe(left)">
                                      <p:cBhvr>
                                        <p:cTn id="236" dur="500"/>
                                        <p:tgtEl>
                                          <p:spTgt spid="92"/>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2"/>
                                        </p:tgtEl>
                                        <p:attrNameLst>
                                          <p:attrName>style.visibility</p:attrName>
                                        </p:attrNameLst>
                                      </p:cBhvr>
                                      <p:to>
                                        <p:strVal val="visible"/>
                                      </p:to>
                                    </p:set>
                                    <p:animEffect transition="in" filter="wipe(right)">
                                      <p:cBhvr>
                                        <p:cTn id="239" dur="500"/>
                                        <p:tgtEl>
                                          <p:spTgt spid="72"/>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3"/>
                                        </p:tgtEl>
                                        <p:attrNameLst>
                                          <p:attrName>style.visibility</p:attrName>
                                        </p:attrNameLst>
                                      </p:cBhvr>
                                      <p:to>
                                        <p:strVal val="visible"/>
                                      </p:to>
                                    </p:set>
                                    <p:animEffect transition="in" filter="wipe(right)">
                                      <p:cBhvr>
                                        <p:cTn id="242" dur="500"/>
                                        <p:tgtEl>
                                          <p:spTgt spid="73"/>
                                        </p:tgtEl>
                                      </p:cBhvr>
                                    </p:animEffect>
                                  </p:childTnLst>
                                </p:cTn>
                              </p:par>
                              <p:par>
                                <p:cTn id="243" presetID="22" presetClass="entr" presetSubtype="2" fill="hold" grpId="0" nodeType="withEffect">
                                  <p:stCondLst>
                                    <p:cond delay="0"/>
                                  </p:stCondLst>
                                  <p:childTnLst>
                                    <p:set>
                                      <p:cBhvr>
                                        <p:cTn id="244" dur="1" fill="hold">
                                          <p:stCondLst>
                                            <p:cond delay="0"/>
                                          </p:stCondLst>
                                        </p:cTn>
                                        <p:tgtEl>
                                          <p:spTgt spid="74"/>
                                        </p:tgtEl>
                                        <p:attrNameLst>
                                          <p:attrName>style.visibility</p:attrName>
                                        </p:attrNameLst>
                                      </p:cBhvr>
                                      <p:to>
                                        <p:strVal val="visible"/>
                                      </p:to>
                                    </p:set>
                                    <p:animEffect transition="in" filter="wipe(right)">
                                      <p:cBhvr>
                                        <p:cTn id="245" dur="500"/>
                                        <p:tgtEl>
                                          <p:spTgt spid="74"/>
                                        </p:tgtEl>
                                      </p:cBhvr>
                                    </p:animEffect>
                                  </p:childTnLst>
                                </p:cTn>
                              </p:par>
                              <p:par>
                                <p:cTn id="246" presetID="22" presetClass="entr" presetSubtype="2" fill="hold" grpId="0" nodeType="withEffect">
                                  <p:stCondLst>
                                    <p:cond delay="0"/>
                                  </p:stCondLst>
                                  <p:childTnLst>
                                    <p:set>
                                      <p:cBhvr>
                                        <p:cTn id="247" dur="1" fill="hold">
                                          <p:stCondLst>
                                            <p:cond delay="0"/>
                                          </p:stCondLst>
                                        </p:cTn>
                                        <p:tgtEl>
                                          <p:spTgt spid="75"/>
                                        </p:tgtEl>
                                        <p:attrNameLst>
                                          <p:attrName>style.visibility</p:attrName>
                                        </p:attrNameLst>
                                      </p:cBhvr>
                                      <p:to>
                                        <p:strVal val="visible"/>
                                      </p:to>
                                    </p:set>
                                    <p:animEffect transition="in" filter="wipe(right)">
                                      <p:cBhvr>
                                        <p:cTn id="248" dur="500"/>
                                        <p:tgtEl>
                                          <p:spTgt spid="75"/>
                                        </p:tgtEl>
                                      </p:cBhvr>
                                    </p:animEffect>
                                  </p:childTnLst>
                                </p:cTn>
                              </p:par>
                              <p:par>
                                <p:cTn id="249" presetID="22" presetClass="entr" presetSubtype="2" fill="hold" grpId="0" nodeType="withEffect">
                                  <p:stCondLst>
                                    <p:cond delay="0"/>
                                  </p:stCondLst>
                                  <p:childTnLst>
                                    <p:set>
                                      <p:cBhvr>
                                        <p:cTn id="250" dur="1" fill="hold">
                                          <p:stCondLst>
                                            <p:cond delay="0"/>
                                          </p:stCondLst>
                                        </p:cTn>
                                        <p:tgtEl>
                                          <p:spTgt spid="76"/>
                                        </p:tgtEl>
                                        <p:attrNameLst>
                                          <p:attrName>style.visibility</p:attrName>
                                        </p:attrNameLst>
                                      </p:cBhvr>
                                      <p:to>
                                        <p:strVal val="visible"/>
                                      </p:to>
                                    </p:set>
                                    <p:animEffect transition="in" filter="wipe(right)">
                                      <p:cBhvr>
                                        <p:cTn id="251" dur="500"/>
                                        <p:tgtEl>
                                          <p:spTgt spid="76"/>
                                        </p:tgtEl>
                                      </p:cBhvr>
                                    </p:animEffect>
                                  </p:childTnLst>
                                </p:cTn>
                              </p:par>
                              <p:par>
                                <p:cTn id="252" presetID="22" presetClass="entr" presetSubtype="2" fill="hold" grpId="0" nodeType="withEffect">
                                  <p:stCondLst>
                                    <p:cond delay="0"/>
                                  </p:stCondLst>
                                  <p:childTnLst>
                                    <p:set>
                                      <p:cBhvr>
                                        <p:cTn id="253" dur="1" fill="hold">
                                          <p:stCondLst>
                                            <p:cond delay="0"/>
                                          </p:stCondLst>
                                        </p:cTn>
                                        <p:tgtEl>
                                          <p:spTgt spid="77"/>
                                        </p:tgtEl>
                                        <p:attrNameLst>
                                          <p:attrName>style.visibility</p:attrName>
                                        </p:attrNameLst>
                                      </p:cBhvr>
                                      <p:to>
                                        <p:strVal val="visible"/>
                                      </p:to>
                                    </p:set>
                                    <p:animEffect transition="in" filter="wipe(right)">
                                      <p:cBhvr>
                                        <p:cTn id="254" dur="500"/>
                                        <p:tgtEl>
                                          <p:spTgt spid="77"/>
                                        </p:tgtEl>
                                      </p:cBhvr>
                                    </p:animEffect>
                                  </p:childTnLst>
                                </p:cTn>
                              </p:par>
                              <p:par>
                                <p:cTn id="255" presetID="22" presetClass="entr" presetSubtype="2" fill="hold" grpId="0" nodeType="withEffect">
                                  <p:stCondLst>
                                    <p:cond delay="0"/>
                                  </p:stCondLst>
                                  <p:childTnLst>
                                    <p:set>
                                      <p:cBhvr>
                                        <p:cTn id="256" dur="1" fill="hold">
                                          <p:stCondLst>
                                            <p:cond delay="0"/>
                                          </p:stCondLst>
                                        </p:cTn>
                                        <p:tgtEl>
                                          <p:spTgt spid="78"/>
                                        </p:tgtEl>
                                        <p:attrNameLst>
                                          <p:attrName>style.visibility</p:attrName>
                                        </p:attrNameLst>
                                      </p:cBhvr>
                                      <p:to>
                                        <p:strVal val="visible"/>
                                      </p:to>
                                    </p:set>
                                    <p:animEffect transition="in" filter="wipe(right)">
                                      <p:cBhvr>
                                        <p:cTn id="25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P spid="102" grpId="0" animBg="1"/>
      <p:bldP spid="103" grpId="0" animBg="1"/>
      <p:bldP spid="10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7796" y="475403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3516" y="4072681"/>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4565" y="4849588"/>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68599" y="4355138"/>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88281" y="3778325"/>
            <a:ext cx="287151"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1014" y="3065558"/>
            <a:ext cx="288738"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76237" y="2146980"/>
            <a:ext cx="2887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06459" y="1552763"/>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75" name="五边形 74"/>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77" name="矩形 76"/>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0-#ppt_w/2"/>
                                          </p:val>
                                        </p:tav>
                                        <p:tav tm="100000">
                                          <p:val>
                                            <p:strVal val="#ppt_x"/>
                                          </p:val>
                                        </p:tav>
                                      </p:tavLst>
                                    </p:anim>
                                    <p:anim calcmode="lin" valueType="num">
                                      <p:cBhvr additive="base">
                                        <p:cTn id="13" dur="500" fill="hold"/>
                                        <p:tgtEl>
                                          <p:spTgt spid="7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4"/>
                                        </p:tgtEl>
                                        <p:attrNameLst>
                                          <p:attrName>ppt_y</p:attrName>
                                        </p:attrNameLst>
                                      </p:cBhvr>
                                      <p:tavLst>
                                        <p:tav tm="0">
                                          <p:val>
                                            <p:strVal val="#ppt_y"/>
                                          </p:val>
                                        </p:tav>
                                        <p:tav tm="100000">
                                          <p:val>
                                            <p:strVal val="#ppt_y"/>
                                          </p:val>
                                        </p:tav>
                                      </p:tavLst>
                                    </p:anim>
                                    <p:anim calcmode="lin" valueType="num">
                                      <p:cBhvr>
                                        <p:cTn id="1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500" fill="hold"/>
                                        <p:tgtEl>
                                          <p:spTgt spid="75"/>
                                        </p:tgtEl>
                                        <p:attrNameLst>
                                          <p:attrName>ppt_x</p:attrName>
                                        </p:attrNameLst>
                                      </p:cBhvr>
                                      <p:tavLst>
                                        <p:tav tm="0">
                                          <p:val>
                                            <p:strVal val="0-#ppt_w/2"/>
                                          </p:val>
                                        </p:tav>
                                        <p:tav tm="100000">
                                          <p:val>
                                            <p:strVal val="#ppt_x"/>
                                          </p:val>
                                        </p:tav>
                                      </p:tavLst>
                                    </p:anim>
                                    <p:anim calcmode="lin" valueType="num">
                                      <p:cBhvr additive="base">
                                        <p:cTn id="26" dur="500" fill="hold"/>
                                        <p:tgtEl>
                                          <p:spTgt spid="75"/>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childTnLst>
                          </p:cTn>
                        </p:par>
                        <p:par>
                          <p:cTn id="35" fill="hold">
                            <p:stCondLst>
                              <p:cond delay="3350"/>
                            </p:stCondLst>
                            <p:childTnLst>
                              <p:par>
                                <p:cTn id="36" presetID="22" presetClass="entr" presetSubtype="1"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up)">
                                      <p:cBhvr>
                                        <p:cTn id="47" dur="500"/>
                                        <p:tgtEl>
                                          <p:spTgt spid="3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up)">
                                      <p:cBhvr>
                                        <p:cTn id="50" dur="500"/>
                                        <p:tgtEl>
                                          <p:spTgt spid="5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up)">
                                      <p:cBhvr>
                                        <p:cTn id="56" dur="500"/>
                                        <p:tgtEl>
                                          <p:spTgt spid="3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up)">
                                      <p:cBhvr>
                                        <p:cTn id="65" dur="500"/>
                                        <p:tgtEl>
                                          <p:spTgt spid="39"/>
                                        </p:tgtEl>
                                      </p:cBhvr>
                                    </p:animEffect>
                                  </p:childTnLst>
                                </p:cTn>
                              </p:par>
                            </p:childTnLst>
                          </p:cTn>
                        </p:par>
                        <p:par>
                          <p:cTn id="66" fill="hold">
                            <p:stCondLst>
                              <p:cond delay="3850"/>
                            </p:stCondLst>
                            <p:childTnLst>
                              <p:par>
                                <p:cTn id="67" presetID="10"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down)">
                                      <p:cBhvr>
                                        <p:cTn id="72" dur="500"/>
                                        <p:tgtEl>
                                          <p:spTgt spid="40"/>
                                        </p:tgtEl>
                                      </p:cBhvr>
                                    </p:animEffect>
                                  </p:childTnLst>
                                </p:cTn>
                              </p:par>
                            </p:childTnLst>
                          </p:cTn>
                        </p:par>
                        <p:par>
                          <p:cTn id="73" fill="hold">
                            <p:stCondLst>
                              <p:cond delay="4350"/>
                            </p:stCondLst>
                            <p:childTnLst>
                              <p:par>
                                <p:cTn id="74" presetID="22" presetClass="entr" presetSubtype="4"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485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down)">
                                      <p:cBhvr>
                                        <p:cTn id="83" dur="500"/>
                                        <p:tgtEl>
                                          <p:spTgt spid="41"/>
                                        </p:tgtEl>
                                      </p:cBhvr>
                                    </p:animEffect>
                                  </p:childTnLst>
                                </p:cTn>
                              </p:par>
                            </p:childTnLst>
                          </p:cTn>
                        </p:par>
                        <p:par>
                          <p:cTn id="84" fill="hold">
                            <p:stCondLst>
                              <p:cond delay="5350"/>
                            </p:stCondLst>
                            <p:childTnLst>
                              <p:par>
                                <p:cTn id="85" presetID="22" presetClass="entr" presetSubtype="4"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down)">
                                      <p:cBhvr>
                                        <p:cTn id="87" dur="500"/>
                                        <p:tgtEl>
                                          <p:spTgt spid="49"/>
                                        </p:tgtEl>
                                      </p:cBhvr>
                                    </p:animEffect>
                                  </p:childTnLst>
                                </p:cTn>
                              </p:par>
                            </p:childTnLst>
                          </p:cTn>
                        </p:par>
                        <p:par>
                          <p:cTn id="88" fill="hold">
                            <p:stCondLst>
                              <p:cond delay="5850"/>
                            </p:stCondLst>
                            <p:childTnLst>
                              <p:par>
                                <p:cTn id="89" presetID="10" presetClass="entr" presetSubtype="0"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wipe(down)">
                                      <p:cBhvr>
                                        <p:cTn id="94" dur="500"/>
                                        <p:tgtEl>
                                          <p:spTgt spid="42"/>
                                        </p:tgtEl>
                                      </p:cBhvr>
                                    </p:animEffect>
                                  </p:childTnLst>
                                </p:cTn>
                              </p:par>
                            </p:childTnLst>
                          </p:cTn>
                        </p:par>
                        <p:par>
                          <p:cTn id="95" fill="hold">
                            <p:stCondLst>
                              <p:cond delay="6350"/>
                            </p:stCondLst>
                            <p:childTnLst>
                              <p:par>
                                <p:cTn id="96" presetID="22" presetClass="entr" presetSubtype="1"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up)">
                                      <p:cBhvr>
                                        <p:cTn id="98" dur="500"/>
                                        <p:tgtEl>
                                          <p:spTgt spid="50"/>
                                        </p:tgtEl>
                                      </p:cBhvr>
                                    </p:animEffect>
                                  </p:childTnLst>
                                </p:cTn>
                              </p:par>
                            </p:childTnLst>
                          </p:cTn>
                        </p:par>
                        <p:par>
                          <p:cTn id="99" fill="hold">
                            <p:stCondLst>
                              <p:cond delay="685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down)">
                                      <p:cBhvr>
                                        <p:cTn id="105" dur="500"/>
                                        <p:tgtEl>
                                          <p:spTgt spid="43"/>
                                        </p:tgtEl>
                                      </p:cBhvr>
                                    </p:animEffect>
                                  </p:childTnLst>
                                </p:cTn>
                              </p:par>
                            </p:childTnLst>
                          </p:cTn>
                        </p:par>
                        <p:par>
                          <p:cTn id="106" fill="hold">
                            <p:stCondLst>
                              <p:cond delay="7350"/>
                            </p:stCondLst>
                            <p:childTnLst>
                              <p:par>
                                <p:cTn id="107" presetID="22" presetClass="entr" presetSubtype="1" fill="hold" nodeType="after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up)">
                                      <p:cBhvr>
                                        <p:cTn id="109" dur="500"/>
                                        <p:tgtEl>
                                          <p:spTgt spid="52"/>
                                        </p:tgtEl>
                                      </p:cBhvr>
                                    </p:animEffect>
                                  </p:childTnLst>
                                </p:cTn>
                              </p:par>
                            </p:childTnLst>
                          </p:cTn>
                        </p:par>
                        <p:par>
                          <p:cTn id="110" fill="hold">
                            <p:stCondLst>
                              <p:cond delay="7850"/>
                            </p:stCondLst>
                            <p:childTnLst>
                              <p:par>
                                <p:cTn id="111" presetID="10" presetClass="entr" presetSubtype="0"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fade">
                                      <p:cBhvr>
                                        <p:cTn id="113" dur="500"/>
                                        <p:tgtEl>
                                          <p:spTgt spid="51"/>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wipe(down)">
                                      <p:cBhvr>
                                        <p:cTn id="116" dur="500"/>
                                        <p:tgtEl>
                                          <p:spTgt spid="58"/>
                                        </p:tgtEl>
                                      </p:cBhvr>
                                    </p:animEffect>
                                  </p:childTnLst>
                                </p:cTn>
                              </p:par>
                            </p:childTnLst>
                          </p:cTn>
                        </p:par>
                        <p:par>
                          <p:cTn id="117" fill="hold">
                            <p:stCondLst>
                              <p:cond delay="8350"/>
                            </p:stCondLst>
                            <p:childTnLst>
                              <p:par>
                                <p:cTn id="118" presetID="22" presetClass="entr" presetSubtype="4" fill="hold"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par>
                          <p:cTn id="121" fill="hold">
                            <p:stCondLst>
                              <p:cond delay="8850"/>
                            </p:stCondLst>
                            <p:childTnLst>
                              <p:par>
                                <p:cTn id="122" presetID="10" presetClass="entr" presetSubtype="0"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fade">
                                      <p:cBhvr>
                                        <p:cTn id="124" dur="500"/>
                                        <p:tgtEl>
                                          <p:spTgt spid="26"/>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down)">
                                      <p:cBhvr>
                                        <p:cTn id="127" dur="500"/>
                                        <p:tgtEl>
                                          <p:spTgt spid="44"/>
                                        </p:tgtEl>
                                      </p:cBhvr>
                                    </p:animEffect>
                                  </p:childTnLst>
                                </p:cTn>
                              </p:par>
                            </p:childTnLst>
                          </p:cTn>
                        </p:par>
                        <p:par>
                          <p:cTn id="128" fill="hold">
                            <p:stCondLst>
                              <p:cond delay="9350"/>
                            </p:stCondLst>
                            <p:childTnLst>
                              <p:par>
                                <p:cTn id="129" presetID="22" presetClass="entr" presetSubtype="4" fill="hold" nodeType="afterEffect">
                                  <p:stCondLst>
                                    <p:cond delay="0"/>
                                  </p:stCondLst>
                                  <p:childTnLst>
                                    <p:set>
                                      <p:cBhvr>
                                        <p:cTn id="130" dur="1" fill="hold">
                                          <p:stCondLst>
                                            <p:cond delay="0"/>
                                          </p:stCondLst>
                                        </p:cTn>
                                        <p:tgtEl>
                                          <p:spTgt spid="54"/>
                                        </p:tgtEl>
                                        <p:attrNameLst>
                                          <p:attrName>style.visibility</p:attrName>
                                        </p:attrNameLst>
                                      </p:cBhvr>
                                      <p:to>
                                        <p:strVal val="visible"/>
                                      </p:to>
                                    </p:set>
                                    <p:animEffect transition="in" filter="wipe(down)">
                                      <p:cBhvr>
                                        <p:cTn id="131" dur="500"/>
                                        <p:tgtEl>
                                          <p:spTgt spid="54"/>
                                        </p:tgtEl>
                                      </p:cBhvr>
                                    </p:animEffect>
                                  </p:childTnLst>
                                </p:cTn>
                              </p:par>
                            </p:childTnLst>
                          </p:cTn>
                        </p:par>
                        <p:par>
                          <p:cTn id="132" fill="hold">
                            <p:stCondLst>
                              <p:cond delay="9850"/>
                            </p:stCondLst>
                            <p:childTnLst>
                              <p:par>
                                <p:cTn id="133" presetID="10" presetClass="entr" presetSubtype="0"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fade">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5"/>
                                        </p:tgtEl>
                                        <p:attrNameLst>
                                          <p:attrName>style.visibility</p:attrName>
                                        </p:attrNameLst>
                                      </p:cBhvr>
                                      <p:to>
                                        <p:strVal val="visible"/>
                                      </p:to>
                                    </p:set>
                                    <p:animEffect transition="in" filter="wipe(down)">
                                      <p:cBhvr>
                                        <p:cTn id="138" dur="500"/>
                                        <p:tgtEl>
                                          <p:spTgt spid="45"/>
                                        </p:tgtEl>
                                      </p:cBhvr>
                                    </p:animEffect>
                                  </p:childTnLst>
                                </p:cTn>
                              </p:par>
                            </p:childTnLst>
                          </p:cTn>
                        </p:par>
                        <p:par>
                          <p:cTn id="139" fill="hold">
                            <p:stCondLst>
                              <p:cond delay="10350"/>
                            </p:stCondLst>
                            <p:childTnLst>
                              <p:par>
                                <p:cTn id="140" presetID="22" presetClass="entr" presetSubtype="4" fill="hold" nodeType="afterEffect">
                                  <p:stCondLst>
                                    <p:cond delay="0"/>
                                  </p:stCondLst>
                                  <p:childTnLst>
                                    <p:set>
                                      <p:cBhvr>
                                        <p:cTn id="141" dur="1" fill="hold">
                                          <p:stCondLst>
                                            <p:cond delay="0"/>
                                          </p:stCondLst>
                                        </p:cTn>
                                        <p:tgtEl>
                                          <p:spTgt spid="55"/>
                                        </p:tgtEl>
                                        <p:attrNameLst>
                                          <p:attrName>style.visibility</p:attrName>
                                        </p:attrNameLst>
                                      </p:cBhvr>
                                      <p:to>
                                        <p:strVal val="visible"/>
                                      </p:to>
                                    </p:set>
                                    <p:animEffect transition="in" filter="wipe(down)">
                                      <p:cBhvr>
                                        <p:cTn id="142" dur="500"/>
                                        <p:tgtEl>
                                          <p:spTgt spid="55"/>
                                        </p:tgtEl>
                                      </p:cBhvr>
                                    </p:animEffect>
                                  </p:childTnLst>
                                </p:cTn>
                              </p:par>
                            </p:childTnLst>
                          </p:cTn>
                        </p:par>
                        <p:par>
                          <p:cTn id="143" fill="hold">
                            <p:stCondLst>
                              <p:cond delay="10850"/>
                            </p:stCondLst>
                            <p:childTnLst>
                              <p:par>
                                <p:cTn id="144" presetID="10" presetClass="entr" presetSubtype="0" fill="hold" grpId="0" nodeType="afterEffect">
                                  <p:stCondLst>
                                    <p:cond delay="0"/>
                                  </p:stCondLst>
                                  <p:childTnLst>
                                    <p:set>
                                      <p:cBhvr>
                                        <p:cTn id="145" dur="1" fill="hold">
                                          <p:stCondLst>
                                            <p:cond delay="0"/>
                                          </p:stCondLst>
                                        </p:cTn>
                                        <p:tgtEl>
                                          <p:spTgt spid="28"/>
                                        </p:tgtEl>
                                        <p:attrNameLst>
                                          <p:attrName>style.visibility</p:attrName>
                                        </p:attrNameLst>
                                      </p:cBhvr>
                                      <p:to>
                                        <p:strVal val="visible"/>
                                      </p:to>
                                    </p:set>
                                    <p:animEffect transition="in" filter="fade">
                                      <p:cBhvr>
                                        <p:cTn id="146" dur="500"/>
                                        <p:tgtEl>
                                          <p:spTgt spid="28"/>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46"/>
                                        </p:tgtEl>
                                        <p:attrNameLst>
                                          <p:attrName>style.visibility</p:attrName>
                                        </p:attrNameLst>
                                      </p:cBhvr>
                                      <p:to>
                                        <p:strVal val="visible"/>
                                      </p:to>
                                    </p:set>
                                    <p:animEffect transition="in" filter="wipe(down)">
                                      <p:cBhvr>
                                        <p:cTn id="149" dur="500"/>
                                        <p:tgtEl>
                                          <p:spTgt spid="46"/>
                                        </p:tgtEl>
                                      </p:cBhvr>
                                    </p:animEffect>
                                  </p:childTnLst>
                                </p:cTn>
                              </p:par>
                            </p:childTnLst>
                          </p:cTn>
                        </p:par>
                        <p:par>
                          <p:cTn id="150" fill="hold">
                            <p:stCondLst>
                              <p:cond delay="11350"/>
                            </p:stCondLst>
                            <p:childTnLst>
                              <p:par>
                                <p:cTn id="151" presetID="22" presetClass="entr" presetSubtype="4" fill="hold" nodeType="afterEffect">
                                  <p:stCondLst>
                                    <p:cond delay="0"/>
                                  </p:stCondLst>
                                  <p:childTnLst>
                                    <p:set>
                                      <p:cBhvr>
                                        <p:cTn id="152" dur="1" fill="hold">
                                          <p:stCondLst>
                                            <p:cond delay="0"/>
                                          </p:stCondLst>
                                        </p:cTn>
                                        <p:tgtEl>
                                          <p:spTgt spid="56"/>
                                        </p:tgtEl>
                                        <p:attrNameLst>
                                          <p:attrName>style.visibility</p:attrName>
                                        </p:attrNameLst>
                                      </p:cBhvr>
                                      <p:to>
                                        <p:strVal val="visible"/>
                                      </p:to>
                                    </p:set>
                                    <p:animEffect transition="in" filter="wipe(down)">
                                      <p:cBhvr>
                                        <p:cTn id="153" dur="500"/>
                                        <p:tgtEl>
                                          <p:spTgt spid="56"/>
                                        </p:tgtEl>
                                      </p:cBhvr>
                                    </p:animEffect>
                                  </p:childTnLst>
                                </p:cTn>
                              </p:par>
                            </p:childTnLst>
                          </p:cTn>
                        </p:par>
                        <p:par>
                          <p:cTn id="154" fill="hold">
                            <p:stCondLst>
                              <p:cond delay="11850"/>
                            </p:stCondLst>
                            <p:childTnLst>
                              <p:par>
                                <p:cTn id="155" presetID="10" presetClass="entr" presetSubtype="0" fill="hold" grpId="0" nodeType="afterEffect">
                                  <p:stCondLst>
                                    <p:cond delay="0"/>
                                  </p:stCondLst>
                                  <p:childTnLst>
                                    <p:set>
                                      <p:cBhvr>
                                        <p:cTn id="156" dur="1" fill="hold">
                                          <p:stCondLst>
                                            <p:cond delay="0"/>
                                          </p:stCondLst>
                                        </p:cTn>
                                        <p:tgtEl>
                                          <p:spTgt spid="29"/>
                                        </p:tgtEl>
                                        <p:attrNameLst>
                                          <p:attrName>style.visibility</p:attrName>
                                        </p:attrNameLst>
                                      </p:cBhvr>
                                      <p:to>
                                        <p:strVal val="visible"/>
                                      </p:to>
                                    </p:set>
                                    <p:animEffect transition="in" filter="fade">
                                      <p:cBhvr>
                                        <p:cTn id="157" dur="500"/>
                                        <p:tgtEl>
                                          <p:spTgt spid="29"/>
                                        </p:tgtEl>
                                      </p:cBhvr>
                                    </p:animEffect>
                                  </p:childTnLst>
                                </p:cTn>
                              </p:par>
                              <p:par>
                                <p:cTn id="158" presetID="22" presetClass="entr" presetSubtype="4" fill="hold" grpId="0" nodeType="withEffect">
                                  <p:stCondLst>
                                    <p:cond delay="0"/>
                                  </p:stCondLst>
                                  <p:childTnLst>
                                    <p:set>
                                      <p:cBhvr>
                                        <p:cTn id="159" dur="1" fill="hold">
                                          <p:stCondLst>
                                            <p:cond delay="0"/>
                                          </p:stCondLst>
                                        </p:cTn>
                                        <p:tgtEl>
                                          <p:spTgt spid="47"/>
                                        </p:tgtEl>
                                        <p:attrNameLst>
                                          <p:attrName>style.visibility</p:attrName>
                                        </p:attrNameLst>
                                      </p:cBhvr>
                                      <p:to>
                                        <p:strVal val="visible"/>
                                      </p:to>
                                    </p:set>
                                    <p:animEffect transition="in" filter="wipe(down)">
                                      <p:cBhvr>
                                        <p:cTn id="160" dur="500"/>
                                        <p:tgtEl>
                                          <p:spTgt spid="47"/>
                                        </p:tgtEl>
                                      </p:cBhvr>
                                    </p:animEffect>
                                  </p:childTnLst>
                                </p:cTn>
                              </p:par>
                            </p:childTnLst>
                          </p:cTn>
                        </p:par>
                        <p:par>
                          <p:cTn id="161" fill="hold">
                            <p:stCondLst>
                              <p:cond delay="12350"/>
                            </p:stCondLst>
                            <p:childTnLst>
                              <p:par>
                                <p:cTn id="162" presetID="22" presetClass="entr" presetSubtype="4" fill="hold" nodeType="afterEffect">
                                  <p:stCondLst>
                                    <p:cond delay="0"/>
                                  </p:stCondLst>
                                  <p:childTnLst>
                                    <p:set>
                                      <p:cBhvr>
                                        <p:cTn id="163" dur="1" fill="hold">
                                          <p:stCondLst>
                                            <p:cond delay="0"/>
                                          </p:stCondLst>
                                        </p:cTn>
                                        <p:tgtEl>
                                          <p:spTgt spid="57"/>
                                        </p:tgtEl>
                                        <p:attrNameLst>
                                          <p:attrName>style.visibility</p:attrName>
                                        </p:attrNameLst>
                                      </p:cBhvr>
                                      <p:to>
                                        <p:strVal val="visible"/>
                                      </p:to>
                                    </p:set>
                                    <p:animEffect transition="in" filter="wipe(down)">
                                      <p:cBhvr>
                                        <p:cTn id="164" dur="500"/>
                                        <p:tgtEl>
                                          <p:spTgt spid="57"/>
                                        </p:tgtEl>
                                      </p:cBhvr>
                                    </p:animEffect>
                                  </p:childTnLst>
                                </p:cTn>
                              </p:par>
                            </p:childTnLst>
                          </p:cTn>
                        </p:par>
                        <p:par>
                          <p:cTn id="165" fill="hold">
                            <p:stCondLst>
                              <p:cond delay="12850"/>
                            </p:stCondLst>
                            <p:childTnLst>
                              <p:par>
                                <p:cTn id="166" presetID="10" presetClass="entr" presetSubtype="0" fill="hold" grpId="0" nodeType="afterEffect">
                                  <p:stCondLst>
                                    <p:cond delay="0"/>
                                  </p:stCondLst>
                                  <p:childTnLst>
                                    <p:set>
                                      <p:cBhvr>
                                        <p:cTn id="167" dur="1" fill="hold">
                                          <p:stCondLst>
                                            <p:cond delay="0"/>
                                          </p:stCondLst>
                                        </p:cTn>
                                        <p:tgtEl>
                                          <p:spTgt spid="30"/>
                                        </p:tgtEl>
                                        <p:attrNameLst>
                                          <p:attrName>style.visibility</p:attrName>
                                        </p:attrNameLst>
                                      </p:cBhvr>
                                      <p:to>
                                        <p:strVal val="visible"/>
                                      </p:to>
                                    </p:set>
                                    <p:animEffect transition="in" filter="fade">
                                      <p:cBhvr>
                                        <p:cTn id="168" dur="500"/>
                                        <p:tgtEl>
                                          <p:spTgt spid="30"/>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wipe(down)">
                                      <p:cBhvr>
                                        <p:cTn id="17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P spid="75" grpId="0" animBg="1"/>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1500000">
            <a:off x="3558963" y="2506316"/>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233733" y="1125243"/>
            <a:ext cx="5684341" cy="729710"/>
            <a:chOff x="3977132" y="808412"/>
            <a:chExt cx="6182758"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682949" y="2041145"/>
            <a:ext cx="5488426" cy="729710"/>
            <a:chOff x="4683558" y="1724102"/>
            <a:chExt cx="548914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884335" y="2988116"/>
            <a:ext cx="5287042" cy="729710"/>
            <a:chOff x="4884971" y="2604546"/>
            <a:chExt cx="528773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1317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862503" y="3924220"/>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439022" y="4932332"/>
            <a:ext cx="5479052" cy="729710"/>
            <a:chOff x="4692936" y="4398646"/>
            <a:chExt cx="5479765"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56185"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0509293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096 0.05737 L -1.875E-6 1.74416E-6 " pathEditMode="relative" rAng="0" ptsTypes="AA">
                                      <p:cBhvr>
                                        <p:cTn id="57" dur="2000" fill="hold"/>
                                        <p:tgtEl>
                                          <p:spTgt spid="2"/>
                                        </p:tgtEl>
                                        <p:attrNameLst>
                                          <p:attrName>ppt_x</p:attrName>
                                          <p:attrName>ppt_y</p:attrName>
                                        </p:attrNameLst>
                                      </p:cBhvr>
                                      <p:rCtr x="3542" y="-2868"/>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4"/>
                                        </p:tgtEl>
                                      </p:cBhvr>
                                    </p:animEffect>
                                    <p:animScale>
                                      <p:cBhvr>
                                        <p:cTn id="61"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999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931</TotalTime>
  <Words>5163</Words>
  <Application>Microsoft Office PowerPoint</Application>
  <PresentationFormat>自定义</PresentationFormat>
  <Paragraphs>470</Paragraphs>
  <Slides>37</Slides>
  <Notes>36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맑은 고딕</vt:lpstr>
      <vt:lpstr>Arial</vt:lpstr>
      <vt:lpstr>Gulim</vt:lpstr>
      <vt:lpstr>Gulim</vt:lpstr>
      <vt:lpstr>Calibri</vt:lpstr>
      <vt:lpstr>微软雅黑</vt:lpstr>
      <vt:lpstr>Impact</vt:lpstr>
      <vt:lpstr>造字工房悦黑体验版常规体</vt:lpstr>
      <vt:lpstr>Arial Black</vt:lpstr>
      <vt:lpstr>宋体</vt:lpstr>
      <vt:lpstr>华文黑体</vt:lpstr>
      <vt:lpstr>Wingdings</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122</cp:revision>
  <dcterms:created xsi:type="dcterms:W3CDTF">2014-08-23T07:50:08Z</dcterms:created>
  <dcterms:modified xsi:type="dcterms:W3CDTF">2019-08-22T12:38:13Z</dcterms:modified>
</cp:coreProperties>
</file>