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</p:sldMasterIdLst>
  <p:notesMasterIdLst>
    <p:notesMasterId r:id="rId84"/>
  </p:notesMasterIdLst>
  <p:sldIdLst>
    <p:sldId id="256" r:id="rId3"/>
    <p:sldId id="299" r:id="rId4"/>
    <p:sldId id="300" r:id="rId5"/>
    <p:sldId id="301" r:id="rId6"/>
    <p:sldId id="302" r:id="rId7"/>
    <p:sldId id="303" r:id="rId8"/>
    <p:sldId id="304" r:id="rId9"/>
    <p:sldId id="305" r:id="rId10"/>
    <p:sldId id="306" r:id="rId11"/>
    <p:sldId id="307" r:id="rId12"/>
    <p:sldId id="308" r:id="rId13"/>
    <p:sldId id="309" r:id="rId14"/>
    <p:sldId id="310" r:id="rId15"/>
    <p:sldId id="311" r:id="rId16"/>
    <p:sldId id="312" r:id="rId17"/>
    <p:sldId id="314" r:id="rId18"/>
    <p:sldId id="315" r:id="rId19"/>
    <p:sldId id="316" r:id="rId20"/>
    <p:sldId id="317" r:id="rId21"/>
    <p:sldId id="318" r:id="rId22"/>
    <p:sldId id="319" r:id="rId23"/>
    <p:sldId id="320" r:id="rId24"/>
    <p:sldId id="321" r:id="rId25"/>
    <p:sldId id="322" r:id="rId26"/>
    <p:sldId id="323" r:id="rId27"/>
    <p:sldId id="324" r:id="rId28"/>
    <p:sldId id="325" r:id="rId29"/>
    <p:sldId id="326" r:id="rId30"/>
    <p:sldId id="327" r:id="rId31"/>
    <p:sldId id="328" r:id="rId32"/>
    <p:sldId id="329" r:id="rId33"/>
    <p:sldId id="330" r:id="rId34"/>
    <p:sldId id="331" r:id="rId35"/>
    <p:sldId id="332" r:id="rId36"/>
    <p:sldId id="333" r:id="rId37"/>
    <p:sldId id="334" r:id="rId38"/>
    <p:sldId id="335" r:id="rId39"/>
    <p:sldId id="336" r:id="rId40"/>
    <p:sldId id="337" r:id="rId41"/>
    <p:sldId id="338" r:id="rId42"/>
    <p:sldId id="339" r:id="rId43"/>
    <p:sldId id="340" r:id="rId44"/>
    <p:sldId id="341" r:id="rId45"/>
    <p:sldId id="342" r:id="rId46"/>
    <p:sldId id="343" r:id="rId47"/>
    <p:sldId id="344" r:id="rId48"/>
    <p:sldId id="345" r:id="rId49"/>
    <p:sldId id="346" r:id="rId50"/>
    <p:sldId id="347" r:id="rId51"/>
    <p:sldId id="348" r:id="rId52"/>
    <p:sldId id="313" r:id="rId53"/>
    <p:sldId id="349" r:id="rId54"/>
    <p:sldId id="350" r:id="rId55"/>
    <p:sldId id="351" r:id="rId56"/>
    <p:sldId id="355" r:id="rId57"/>
    <p:sldId id="356" r:id="rId58"/>
    <p:sldId id="357" r:id="rId59"/>
    <p:sldId id="352" r:id="rId60"/>
    <p:sldId id="353" r:id="rId61"/>
    <p:sldId id="268" r:id="rId62"/>
    <p:sldId id="269" r:id="rId63"/>
    <p:sldId id="270" r:id="rId64"/>
    <p:sldId id="271" r:id="rId65"/>
    <p:sldId id="272" r:id="rId66"/>
    <p:sldId id="273" r:id="rId67"/>
    <p:sldId id="274" r:id="rId68"/>
    <p:sldId id="277" r:id="rId69"/>
    <p:sldId id="278" r:id="rId70"/>
    <p:sldId id="280" r:id="rId71"/>
    <p:sldId id="281" r:id="rId72"/>
    <p:sldId id="282" r:id="rId73"/>
    <p:sldId id="283" r:id="rId74"/>
    <p:sldId id="284" r:id="rId75"/>
    <p:sldId id="286" r:id="rId76"/>
    <p:sldId id="287" r:id="rId77"/>
    <p:sldId id="288" r:id="rId78"/>
    <p:sldId id="289" r:id="rId79"/>
    <p:sldId id="290" r:id="rId80"/>
    <p:sldId id="291" r:id="rId81"/>
    <p:sldId id="415" r:id="rId82"/>
    <p:sldId id="416" r:id="rId8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E9FF"/>
    <a:srgbClr val="D0D6F6"/>
    <a:srgbClr val="452A03"/>
    <a:srgbClr val="342002"/>
    <a:srgbClr val="6F4405"/>
    <a:srgbClr val="B9B8F1"/>
    <a:srgbClr val="566CD3"/>
    <a:srgbClr val="282D33"/>
    <a:srgbClr val="F7B75D"/>
    <a:srgbClr val="F99A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282" autoAdjust="0"/>
    <p:restoredTop sz="94660"/>
  </p:normalViewPr>
  <p:slideViewPr>
    <p:cSldViewPr snapToGrid="0" showGuides="1">
      <p:cViewPr varScale="1">
        <p:scale>
          <a:sx n="89" d="100"/>
          <a:sy n="89" d="100"/>
        </p:scale>
        <p:origin x="96" y="408"/>
      </p:cViewPr>
      <p:guideLst/>
    </p:cSldViewPr>
  </p:slideViewPr>
  <p:notesTextViewPr>
    <p:cViewPr>
      <p:scale>
        <a:sx n="75" d="100"/>
        <a:sy n="75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84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1" Type="http://schemas.openxmlformats.org/officeDocument/2006/relationships/slide" Target="slides/slide9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5" Type="http://schemas.openxmlformats.org/officeDocument/2006/relationships/slide" Target="slides/slide3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slide" Target="slides/slide75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slide" Target="slides/slide78.xml"/><Relationship Id="rId85" Type="http://schemas.openxmlformats.org/officeDocument/2006/relationships/presProps" Target="presProp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slide" Target="slides/slide81.xml"/><Relationship Id="rId8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7.xml"/><Relationship Id="rId24" Type="http://schemas.openxmlformats.org/officeDocument/2006/relationships/slide" Target="slides/slide22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66" Type="http://schemas.openxmlformats.org/officeDocument/2006/relationships/slide" Target="slides/slide64.xml"/><Relationship Id="rId87" Type="http://schemas.openxmlformats.org/officeDocument/2006/relationships/theme" Target="theme/theme1.xml"/><Relationship Id="rId61" Type="http://schemas.openxmlformats.org/officeDocument/2006/relationships/slide" Target="slides/slide59.xml"/><Relationship Id="rId82" Type="http://schemas.openxmlformats.org/officeDocument/2006/relationships/slide" Target="slides/slide8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C89695-DB40-4939-8106-D5DE803E650C}" type="datetimeFigureOut">
              <a:rPr lang="zh-CN" altLang="en-US" smtClean="0"/>
              <a:t>2019/8/22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6D684D-B089-42ED-A7EE-BDE8CF8E9D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23508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6D684D-B089-42ED-A7EE-BDE8CF8E9DE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81296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16D684D-B089-42ED-A7EE-BDE8CF8E9DE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477290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jpeg"/><Relationship Id="rId18" Type="http://schemas.openxmlformats.org/officeDocument/2006/relationships/image" Target="../media/image17.jp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12" Type="http://schemas.openxmlformats.org/officeDocument/2006/relationships/image" Target="../media/image11.jpeg"/><Relationship Id="rId17" Type="http://schemas.openxmlformats.org/officeDocument/2006/relationships/image" Target="../media/image16.jpeg"/><Relationship Id="rId2" Type="http://schemas.openxmlformats.org/officeDocument/2006/relationships/image" Target="../media/image1.jpeg"/><Relationship Id="rId16" Type="http://schemas.openxmlformats.org/officeDocument/2006/relationships/image" Target="../media/image15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5" Type="http://schemas.openxmlformats.org/officeDocument/2006/relationships/image" Target="../media/image4.jpeg"/><Relationship Id="rId15" Type="http://schemas.openxmlformats.org/officeDocument/2006/relationships/image" Target="../media/image1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Relationship Id="rId14" Type="http://schemas.openxmlformats.org/officeDocument/2006/relationships/image" Target="../media/image13.jpe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jpeg"/><Relationship Id="rId18" Type="http://schemas.openxmlformats.org/officeDocument/2006/relationships/image" Target="../media/image17.jp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12" Type="http://schemas.openxmlformats.org/officeDocument/2006/relationships/image" Target="../media/image11.jpeg"/><Relationship Id="rId17" Type="http://schemas.openxmlformats.org/officeDocument/2006/relationships/image" Target="../media/image16.jpeg"/><Relationship Id="rId2" Type="http://schemas.openxmlformats.org/officeDocument/2006/relationships/image" Target="../media/image1.jpeg"/><Relationship Id="rId16" Type="http://schemas.openxmlformats.org/officeDocument/2006/relationships/image" Target="../media/image15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5" Type="http://schemas.openxmlformats.org/officeDocument/2006/relationships/image" Target="../media/image4.jpeg"/><Relationship Id="rId15" Type="http://schemas.openxmlformats.org/officeDocument/2006/relationships/image" Target="../media/image1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Relationship Id="rId14" Type="http://schemas.openxmlformats.org/officeDocument/2006/relationships/image" Target="../media/image13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E5E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65D7A76A-D7B4-434D-B820-9911E66EF34C}"/>
              </a:ext>
            </a:extLst>
          </p:cNvPr>
          <p:cNvSpPr/>
          <p:nvPr userDrawn="1"/>
        </p:nvSpPr>
        <p:spPr>
          <a:xfrm>
            <a:off x="1037356" y="6270131"/>
            <a:ext cx="3042821" cy="52988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PPT</a:t>
            </a:r>
            <a:r>
              <a:rPr lang="zh-CN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制作：璞石</a:t>
            </a:r>
            <a:r>
              <a:rPr lang="en-US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PPT</a:t>
            </a:r>
            <a:r>
              <a:rPr lang="zh-CN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工作室</a:t>
            </a:r>
          </a:p>
          <a:p>
            <a:pPr>
              <a:lnSpc>
                <a:spcPct val="150000"/>
              </a:lnSpc>
            </a:pPr>
            <a:r>
              <a:rPr lang="zh-CN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商务合作联系微信公众号：</a:t>
            </a:r>
            <a:r>
              <a:rPr lang="en-US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pushippt</a:t>
            </a:r>
            <a:endParaRPr lang="zh-CN" altLang="zh-CN" sz="1000" spc="300" dirty="0">
              <a:solidFill>
                <a:schemeClr val="accent3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33822E10-303D-49BB-955C-FE2B0B566492}"/>
              </a:ext>
            </a:extLst>
          </p:cNvPr>
          <p:cNvGrpSpPr/>
          <p:nvPr userDrawn="1"/>
        </p:nvGrpSpPr>
        <p:grpSpPr>
          <a:xfrm>
            <a:off x="399250" y="6384794"/>
            <a:ext cx="638106" cy="361784"/>
            <a:chOff x="10169347" y="5471263"/>
            <a:chExt cx="1001097" cy="567588"/>
          </a:xfrm>
          <a:solidFill>
            <a:schemeClr val="accent3"/>
          </a:solidFill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xmlns="" id="{E433F0DE-C6D6-447D-8227-337505CEE49C}"/>
                </a:ext>
              </a:extLst>
            </p:cNvPr>
            <p:cNvSpPr/>
            <p:nvPr/>
          </p:nvSpPr>
          <p:spPr>
            <a:xfrm>
              <a:off x="10296585" y="5597726"/>
              <a:ext cx="747187" cy="309781"/>
            </a:xfrm>
            <a:custGeom>
              <a:avLst/>
              <a:gdLst/>
              <a:ahLst/>
              <a:cxnLst/>
              <a:rect l="l" t="t" r="r" b="b"/>
              <a:pathLst>
                <a:path w="747187" h="309781">
                  <a:moveTo>
                    <a:pt x="332696" y="51197"/>
                  </a:moveTo>
                  <a:lnTo>
                    <a:pt x="332696" y="151191"/>
                  </a:lnTo>
                  <a:lnTo>
                    <a:pt x="361294" y="151191"/>
                  </a:lnTo>
                  <a:cubicBezTo>
                    <a:pt x="400092" y="151191"/>
                    <a:pt x="419490" y="134325"/>
                    <a:pt x="419490" y="100594"/>
                  </a:cubicBezTo>
                  <a:cubicBezTo>
                    <a:pt x="419490" y="67663"/>
                    <a:pt x="400292" y="51197"/>
                    <a:pt x="361894" y="51197"/>
                  </a:cubicBezTo>
                  <a:close/>
                  <a:moveTo>
                    <a:pt x="65996" y="51197"/>
                  </a:moveTo>
                  <a:lnTo>
                    <a:pt x="65996" y="151191"/>
                  </a:lnTo>
                  <a:lnTo>
                    <a:pt x="94594" y="151191"/>
                  </a:lnTo>
                  <a:cubicBezTo>
                    <a:pt x="133392" y="151191"/>
                    <a:pt x="152791" y="134325"/>
                    <a:pt x="152791" y="100594"/>
                  </a:cubicBezTo>
                  <a:cubicBezTo>
                    <a:pt x="152791" y="67663"/>
                    <a:pt x="133592" y="51197"/>
                    <a:pt x="95194" y="51197"/>
                  </a:cubicBezTo>
                  <a:close/>
                  <a:moveTo>
                    <a:pt x="504402" y="0"/>
                  </a:moveTo>
                  <a:lnTo>
                    <a:pt x="747187" y="0"/>
                  </a:lnTo>
                  <a:lnTo>
                    <a:pt x="747187" y="53997"/>
                  </a:lnTo>
                  <a:lnTo>
                    <a:pt x="658792" y="53997"/>
                  </a:lnTo>
                  <a:lnTo>
                    <a:pt x="658792" y="309781"/>
                  </a:lnTo>
                  <a:lnTo>
                    <a:pt x="592596" y="309781"/>
                  </a:lnTo>
                  <a:lnTo>
                    <a:pt x="592596" y="53997"/>
                  </a:lnTo>
                  <a:lnTo>
                    <a:pt x="504402" y="53997"/>
                  </a:lnTo>
                  <a:close/>
                  <a:moveTo>
                    <a:pt x="266700" y="0"/>
                  </a:moveTo>
                  <a:lnTo>
                    <a:pt x="373293" y="0"/>
                  </a:lnTo>
                  <a:cubicBezTo>
                    <a:pt x="450355" y="0"/>
                    <a:pt x="488886" y="32665"/>
                    <a:pt x="488886" y="97994"/>
                  </a:cubicBezTo>
                  <a:cubicBezTo>
                    <a:pt x="488886" y="129726"/>
                    <a:pt x="477254" y="155157"/>
                    <a:pt x="453988" y="174289"/>
                  </a:cubicBezTo>
                  <a:cubicBezTo>
                    <a:pt x="430723" y="193422"/>
                    <a:pt x="401625" y="202588"/>
                    <a:pt x="366694" y="201788"/>
                  </a:cubicBezTo>
                  <a:lnTo>
                    <a:pt x="332696" y="201788"/>
                  </a:lnTo>
                  <a:lnTo>
                    <a:pt x="332696" y="309781"/>
                  </a:lnTo>
                  <a:lnTo>
                    <a:pt x="266700" y="309781"/>
                  </a:lnTo>
                  <a:close/>
                  <a:moveTo>
                    <a:pt x="0" y="0"/>
                  </a:moveTo>
                  <a:lnTo>
                    <a:pt x="106593" y="0"/>
                  </a:lnTo>
                  <a:cubicBezTo>
                    <a:pt x="183655" y="0"/>
                    <a:pt x="222186" y="32665"/>
                    <a:pt x="222186" y="97994"/>
                  </a:cubicBezTo>
                  <a:cubicBezTo>
                    <a:pt x="222186" y="129726"/>
                    <a:pt x="210554" y="155157"/>
                    <a:pt x="187288" y="174289"/>
                  </a:cubicBezTo>
                  <a:cubicBezTo>
                    <a:pt x="164023" y="193422"/>
                    <a:pt x="134925" y="202588"/>
                    <a:pt x="99994" y="201788"/>
                  </a:cubicBezTo>
                  <a:lnTo>
                    <a:pt x="65996" y="201788"/>
                  </a:lnTo>
                  <a:lnTo>
                    <a:pt x="65996" y="309781"/>
                  </a:lnTo>
                  <a:lnTo>
                    <a:pt x="0" y="309781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3200" b="1" dirty="0">
                <a:solidFill>
                  <a:srgbClr val="04C8FF"/>
                </a:solidFill>
              </a:endParaRPr>
            </a:p>
          </p:txBody>
        </p:sp>
        <p:sp>
          <p:nvSpPr>
            <p:cNvPr id="15" name="图文框 14">
              <a:extLst>
                <a:ext uri="{FF2B5EF4-FFF2-40B4-BE49-F238E27FC236}">
                  <a16:creationId xmlns:a16="http://schemas.microsoft.com/office/drawing/2014/main" xmlns="" id="{787FCFC5-0E88-48B2-A9C0-4E7E3794DB2F}"/>
                </a:ext>
              </a:extLst>
            </p:cNvPr>
            <p:cNvSpPr/>
            <p:nvPr/>
          </p:nvSpPr>
          <p:spPr>
            <a:xfrm>
              <a:off x="10169347" y="5471263"/>
              <a:ext cx="1001097" cy="567588"/>
            </a:xfrm>
            <a:prstGeom prst="frame">
              <a:avLst>
                <a:gd name="adj1" fmla="val 1005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xmlns="" id="{61922EE4-7506-41A7-AB89-C8999E007DBE}"/>
              </a:ext>
            </a:extLst>
          </p:cNvPr>
          <p:cNvSpPr/>
          <p:nvPr userDrawn="1"/>
        </p:nvSpPr>
        <p:spPr>
          <a:xfrm>
            <a:off x="399251" y="195142"/>
            <a:ext cx="638106" cy="638106"/>
          </a:xfrm>
          <a:custGeom>
            <a:avLst/>
            <a:gdLst>
              <a:gd name="connsiteX0" fmla="*/ 1389109 w 2575673"/>
              <a:gd name="connsiteY0" fmla="*/ 917371 h 2575673"/>
              <a:gd name="connsiteX1" fmla="*/ 1434781 w 2575673"/>
              <a:gd name="connsiteY1" fmla="*/ 1018771 h 2575673"/>
              <a:gd name="connsiteX2" fmla="*/ 1468539 w 2575673"/>
              <a:gd name="connsiteY2" fmla="*/ 1114208 h 2575673"/>
              <a:gd name="connsiteX3" fmla="*/ 1712786 w 2575673"/>
              <a:gd name="connsiteY3" fmla="*/ 1114208 h 2575673"/>
              <a:gd name="connsiteX4" fmla="*/ 1753742 w 2575673"/>
              <a:gd name="connsiteY4" fmla="*/ 1015789 h 2575673"/>
              <a:gd name="connsiteX5" fmla="*/ 1790230 w 2575673"/>
              <a:gd name="connsiteY5" fmla="*/ 917371 h 2575673"/>
              <a:gd name="connsiteX6" fmla="*/ 372407 w 2575673"/>
              <a:gd name="connsiteY6" fmla="*/ 472688 h 2575673"/>
              <a:gd name="connsiteX7" fmla="*/ 946288 w 2575673"/>
              <a:gd name="connsiteY7" fmla="*/ 472688 h 2575673"/>
              <a:gd name="connsiteX8" fmla="*/ 946288 w 2575673"/>
              <a:gd name="connsiteY8" fmla="*/ 693105 h 2575673"/>
              <a:gd name="connsiteX9" fmla="*/ 775513 w 2575673"/>
              <a:gd name="connsiteY9" fmla="*/ 693105 h 2575673"/>
              <a:gd name="connsiteX10" fmla="*/ 775513 w 2575673"/>
              <a:gd name="connsiteY10" fmla="*/ 1042597 h 2575673"/>
              <a:gd name="connsiteX11" fmla="*/ 938345 w 2575673"/>
              <a:gd name="connsiteY11" fmla="*/ 1042597 h 2575673"/>
              <a:gd name="connsiteX12" fmla="*/ 938345 w 2575673"/>
              <a:gd name="connsiteY12" fmla="*/ 1259043 h 2575673"/>
              <a:gd name="connsiteX13" fmla="*/ 775513 w 2575673"/>
              <a:gd name="connsiteY13" fmla="*/ 1259043 h 2575673"/>
              <a:gd name="connsiteX14" fmla="*/ 775513 w 2575673"/>
              <a:gd name="connsiteY14" fmla="*/ 1672139 h 2575673"/>
              <a:gd name="connsiteX15" fmla="*/ 944302 w 2575673"/>
              <a:gd name="connsiteY15" fmla="*/ 1620555 h 2575673"/>
              <a:gd name="connsiteX16" fmla="*/ 968131 w 2575673"/>
              <a:gd name="connsiteY16" fmla="*/ 1832799 h 2575673"/>
              <a:gd name="connsiteX17" fmla="*/ 663319 w 2575673"/>
              <a:gd name="connsiteY17" fmla="*/ 1929604 h 2575673"/>
              <a:gd name="connsiteX18" fmla="*/ 382336 w 2575673"/>
              <a:gd name="connsiteY18" fmla="*/ 2017473 h 2575673"/>
              <a:gd name="connsiteX19" fmla="*/ 342621 w 2575673"/>
              <a:gd name="connsiteY19" fmla="*/ 1791120 h 2575673"/>
              <a:gd name="connsiteX20" fmla="*/ 567010 w 2575673"/>
              <a:gd name="connsiteY20" fmla="*/ 1731630 h 2575673"/>
              <a:gd name="connsiteX21" fmla="*/ 567010 w 2575673"/>
              <a:gd name="connsiteY21" fmla="*/ 1259043 h 2575673"/>
              <a:gd name="connsiteX22" fmla="*/ 386307 w 2575673"/>
              <a:gd name="connsiteY22" fmla="*/ 1259043 h 2575673"/>
              <a:gd name="connsiteX23" fmla="*/ 386307 w 2575673"/>
              <a:gd name="connsiteY23" fmla="*/ 1042597 h 2575673"/>
              <a:gd name="connsiteX24" fmla="*/ 567010 w 2575673"/>
              <a:gd name="connsiteY24" fmla="*/ 1042597 h 2575673"/>
              <a:gd name="connsiteX25" fmla="*/ 567010 w 2575673"/>
              <a:gd name="connsiteY25" fmla="*/ 693105 h 2575673"/>
              <a:gd name="connsiteX26" fmla="*/ 372407 w 2575673"/>
              <a:gd name="connsiteY26" fmla="*/ 693105 h 2575673"/>
              <a:gd name="connsiteX27" fmla="*/ 1162734 w 2575673"/>
              <a:gd name="connsiteY27" fmla="*/ 401201 h 2575673"/>
              <a:gd name="connsiteX28" fmla="*/ 1245142 w 2575673"/>
              <a:gd name="connsiteY28" fmla="*/ 529530 h 2575673"/>
              <a:gd name="connsiteX29" fmla="*/ 1297765 w 2575673"/>
              <a:gd name="connsiteY29" fmla="*/ 653391 h 2575673"/>
              <a:gd name="connsiteX30" fmla="*/ 1113090 w 2575673"/>
              <a:gd name="connsiteY30" fmla="*/ 730959 h 2575673"/>
              <a:gd name="connsiteX31" fmla="*/ 1068163 w 2575673"/>
              <a:gd name="connsiteY31" fmla="*/ 603514 h 2575673"/>
              <a:gd name="connsiteX32" fmla="*/ 991960 w 2575673"/>
              <a:gd name="connsiteY32" fmla="*/ 468716 h 2575673"/>
              <a:gd name="connsiteX33" fmla="*/ 1982847 w 2575673"/>
              <a:gd name="connsiteY33" fmla="*/ 395368 h 2575673"/>
              <a:gd name="connsiteX34" fmla="*/ 2189365 w 2575673"/>
              <a:gd name="connsiteY34" fmla="*/ 464869 h 2575673"/>
              <a:gd name="connsiteX35" fmla="*/ 2105219 w 2575673"/>
              <a:gd name="connsiteY35" fmla="*/ 602878 h 2575673"/>
              <a:gd name="connsiteX36" fmla="*/ 2028519 w 2575673"/>
              <a:gd name="connsiteY36" fmla="*/ 717058 h 2575673"/>
              <a:gd name="connsiteX37" fmla="*/ 1863702 w 2575673"/>
              <a:gd name="connsiteY37" fmla="*/ 653515 h 2575673"/>
              <a:gd name="connsiteX38" fmla="*/ 1929232 w 2575673"/>
              <a:gd name="connsiteY38" fmla="*/ 526675 h 2575673"/>
              <a:gd name="connsiteX39" fmla="*/ 1982847 w 2575673"/>
              <a:gd name="connsiteY39" fmla="*/ 395368 h 2575673"/>
              <a:gd name="connsiteX40" fmla="*/ 1321594 w 2575673"/>
              <a:gd name="connsiteY40" fmla="*/ 359624 h 2575673"/>
              <a:gd name="connsiteX41" fmla="*/ 1532083 w 2575673"/>
              <a:gd name="connsiteY41" fmla="*/ 359624 h 2575673"/>
              <a:gd name="connsiteX42" fmla="*/ 1532083 w 2575673"/>
              <a:gd name="connsiteY42" fmla="*/ 730959 h 2575673"/>
              <a:gd name="connsiteX43" fmla="*/ 1631370 w 2575673"/>
              <a:gd name="connsiteY43" fmla="*/ 730959 h 2575673"/>
              <a:gd name="connsiteX44" fmla="*/ 1631370 w 2575673"/>
              <a:gd name="connsiteY44" fmla="*/ 359624 h 2575673"/>
              <a:gd name="connsiteX45" fmla="*/ 1843845 w 2575673"/>
              <a:gd name="connsiteY45" fmla="*/ 359624 h 2575673"/>
              <a:gd name="connsiteX46" fmla="*/ 1843845 w 2575673"/>
              <a:gd name="connsiteY46" fmla="*/ 730959 h 2575673"/>
              <a:gd name="connsiteX47" fmla="*/ 2185393 w 2575673"/>
              <a:gd name="connsiteY47" fmla="*/ 730959 h 2575673"/>
              <a:gd name="connsiteX48" fmla="*/ 2185393 w 2575673"/>
              <a:gd name="connsiteY48" fmla="*/ 917371 h 2575673"/>
              <a:gd name="connsiteX49" fmla="*/ 1861716 w 2575673"/>
              <a:gd name="connsiteY49" fmla="*/ 917371 h 2575673"/>
              <a:gd name="connsiteX50" fmla="*/ 2014619 w 2575673"/>
              <a:gd name="connsiteY50" fmla="*/ 953159 h 2575673"/>
              <a:gd name="connsiteX51" fmla="*/ 1929232 w 2575673"/>
              <a:gd name="connsiteY51" fmla="*/ 1114208 h 2575673"/>
              <a:gd name="connsiteX52" fmla="*/ 2165536 w 2575673"/>
              <a:gd name="connsiteY52" fmla="*/ 1114208 h 2575673"/>
              <a:gd name="connsiteX53" fmla="*/ 2165536 w 2575673"/>
              <a:gd name="connsiteY53" fmla="*/ 1288705 h 2575673"/>
              <a:gd name="connsiteX54" fmla="*/ 1700871 w 2575673"/>
              <a:gd name="connsiteY54" fmla="*/ 1288705 h 2575673"/>
              <a:gd name="connsiteX55" fmla="*/ 1700871 w 2575673"/>
              <a:gd name="connsiteY55" fmla="*/ 1370369 h 2575673"/>
              <a:gd name="connsiteX56" fmla="*/ 2101992 w 2575673"/>
              <a:gd name="connsiteY56" fmla="*/ 1370369 h 2575673"/>
              <a:gd name="connsiteX57" fmla="*/ 2101992 w 2575673"/>
              <a:gd name="connsiteY57" fmla="*/ 1542880 h 2575673"/>
              <a:gd name="connsiteX58" fmla="*/ 1700871 w 2575673"/>
              <a:gd name="connsiteY58" fmla="*/ 1542880 h 2575673"/>
              <a:gd name="connsiteX59" fmla="*/ 1700871 w 2575673"/>
              <a:gd name="connsiteY59" fmla="*/ 1554830 h 2575673"/>
              <a:gd name="connsiteX60" fmla="*/ 1696900 w 2575673"/>
              <a:gd name="connsiteY60" fmla="*/ 1626530 h 2575673"/>
              <a:gd name="connsiteX61" fmla="*/ 2207236 w 2575673"/>
              <a:gd name="connsiteY61" fmla="*/ 1626530 h 2575673"/>
              <a:gd name="connsiteX62" fmla="*/ 2207236 w 2575673"/>
              <a:gd name="connsiteY62" fmla="*/ 1806985 h 2575673"/>
              <a:gd name="connsiteX63" fmla="*/ 1790230 w 2575673"/>
              <a:gd name="connsiteY63" fmla="*/ 1806985 h 2575673"/>
              <a:gd name="connsiteX64" fmla="*/ 1969195 w 2575673"/>
              <a:gd name="connsiteY64" fmla="*/ 1952688 h 2575673"/>
              <a:gd name="connsiteX65" fmla="*/ 2233051 w 2575673"/>
              <a:gd name="connsiteY65" fmla="*/ 2037331 h 2575673"/>
              <a:gd name="connsiteX66" fmla="*/ 2156848 w 2575673"/>
              <a:gd name="connsiteY66" fmla="*/ 2119739 h 2575673"/>
              <a:gd name="connsiteX67" fmla="*/ 2094049 w 2575673"/>
              <a:gd name="connsiteY67" fmla="*/ 2214062 h 2575673"/>
              <a:gd name="connsiteX68" fmla="*/ 1800655 w 2575673"/>
              <a:gd name="connsiteY68" fmla="*/ 2087719 h 2575673"/>
              <a:gd name="connsiteX69" fmla="*/ 1605556 w 2575673"/>
              <a:gd name="connsiteY69" fmla="*/ 1882443 h 2575673"/>
              <a:gd name="connsiteX70" fmla="*/ 1407229 w 2575673"/>
              <a:gd name="connsiteY70" fmla="*/ 2064883 h 2575673"/>
              <a:gd name="connsiteX71" fmla="*/ 1055504 w 2575673"/>
              <a:gd name="connsiteY71" fmla="*/ 2216048 h 2575673"/>
              <a:gd name="connsiteX72" fmla="*/ 992705 w 2575673"/>
              <a:gd name="connsiteY72" fmla="*/ 2132398 h 2575673"/>
              <a:gd name="connsiteX73" fmla="*/ 910544 w 2575673"/>
              <a:gd name="connsiteY73" fmla="*/ 2053217 h 2575673"/>
              <a:gd name="connsiteX74" fmla="*/ 1219576 w 2575673"/>
              <a:gd name="connsiteY74" fmla="*/ 1942015 h 2575673"/>
              <a:gd name="connsiteX75" fmla="*/ 1387123 w 2575673"/>
              <a:gd name="connsiteY75" fmla="*/ 1806985 h 2575673"/>
              <a:gd name="connsiteX76" fmla="*/ 1001888 w 2575673"/>
              <a:gd name="connsiteY76" fmla="*/ 1806985 h 2575673"/>
              <a:gd name="connsiteX77" fmla="*/ 1001888 w 2575673"/>
              <a:gd name="connsiteY77" fmla="*/ 1626530 h 2575673"/>
              <a:gd name="connsiteX78" fmla="*/ 1462582 w 2575673"/>
              <a:gd name="connsiteY78" fmla="*/ 1626530 h 2575673"/>
              <a:gd name="connsiteX79" fmla="*/ 1467050 w 2575673"/>
              <a:gd name="connsiteY79" fmla="*/ 1588688 h 2575673"/>
              <a:gd name="connsiteX80" fmla="*/ 1468539 w 2575673"/>
              <a:gd name="connsiteY80" fmla="*/ 1550847 h 2575673"/>
              <a:gd name="connsiteX81" fmla="*/ 1468539 w 2575673"/>
              <a:gd name="connsiteY81" fmla="*/ 1542880 h 2575673"/>
              <a:gd name="connsiteX82" fmla="*/ 1091247 w 2575673"/>
              <a:gd name="connsiteY82" fmla="*/ 1542880 h 2575673"/>
              <a:gd name="connsiteX83" fmla="*/ 1091247 w 2575673"/>
              <a:gd name="connsiteY83" fmla="*/ 1370369 h 2575673"/>
              <a:gd name="connsiteX84" fmla="*/ 1468539 w 2575673"/>
              <a:gd name="connsiteY84" fmla="*/ 1370369 h 2575673"/>
              <a:gd name="connsiteX85" fmla="*/ 1468539 w 2575673"/>
              <a:gd name="connsiteY85" fmla="*/ 1288705 h 2575673"/>
              <a:gd name="connsiteX86" fmla="*/ 1027703 w 2575673"/>
              <a:gd name="connsiteY86" fmla="*/ 1288705 h 2575673"/>
              <a:gd name="connsiteX87" fmla="*/ 1027703 w 2575673"/>
              <a:gd name="connsiteY87" fmla="*/ 1114208 h 2575673"/>
              <a:gd name="connsiteX88" fmla="*/ 1248121 w 2575673"/>
              <a:gd name="connsiteY88" fmla="*/ 1114208 h 2575673"/>
              <a:gd name="connsiteX89" fmla="*/ 1221562 w 2575673"/>
              <a:gd name="connsiteY89" fmla="*/ 1033932 h 2575673"/>
              <a:gd name="connsiteX90" fmla="*/ 1190534 w 2575673"/>
              <a:gd name="connsiteY90" fmla="*/ 955147 h 2575673"/>
              <a:gd name="connsiteX91" fmla="*/ 1345423 w 2575673"/>
              <a:gd name="connsiteY91" fmla="*/ 917371 h 2575673"/>
              <a:gd name="connsiteX92" fmla="*/ 995932 w 2575673"/>
              <a:gd name="connsiteY92" fmla="*/ 917371 h 2575673"/>
              <a:gd name="connsiteX93" fmla="*/ 995932 w 2575673"/>
              <a:gd name="connsiteY93" fmla="*/ 730959 h 2575673"/>
              <a:gd name="connsiteX94" fmla="*/ 1113090 w 2575673"/>
              <a:gd name="connsiteY94" fmla="*/ 730959 h 2575673"/>
              <a:gd name="connsiteX95" fmla="*/ 1321594 w 2575673"/>
              <a:gd name="connsiteY95" fmla="*/ 730959 h 2575673"/>
              <a:gd name="connsiteX96" fmla="*/ 222100 w 2575673"/>
              <a:gd name="connsiteY96" fmla="*/ 222100 h 2575673"/>
              <a:gd name="connsiteX97" fmla="*/ 222100 w 2575673"/>
              <a:gd name="connsiteY97" fmla="*/ 2353573 h 2575673"/>
              <a:gd name="connsiteX98" fmla="*/ 2353573 w 2575673"/>
              <a:gd name="connsiteY98" fmla="*/ 2353573 h 2575673"/>
              <a:gd name="connsiteX99" fmla="*/ 2353573 w 2575673"/>
              <a:gd name="connsiteY99" fmla="*/ 222100 h 2575673"/>
              <a:gd name="connsiteX100" fmla="*/ 0 w 2575673"/>
              <a:gd name="connsiteY100" fmla="*/ 0 h 2575673"/>
              <a:gd name="connsiteX101" fmla="*/ 2575673 w 2575673"/>
              <a:gd name="connsiteY101" fmla="*/ 0 h 2575673"/>
              <a:gd name="connsiteX102" fmla="*/ 2575673 w 2575673"/>
              <a:gd name="connsiteY102" fmla="*/ 2575673 h 2575673"/>
              <a:gd name="connsiteX103" fmla="*/ 0 w 2575673"/>
              <a:gd name="connsiteY103" fmla="*/ 2575673 h 2575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2575673" h="2575673">
                <a:moveTo>
                  <a:pt x="1389109" y="917371"/>
                </a:moveTo>
                <a:cubicBezTo>
                  <a:pt x="1405326" y="949928"/>
                  <a:pt x="1420550" y="983728"/>
                  <a:pt x="1434781" y="1018771"/>
                </a:cubicBezTo>
                <a:cubicBezTo>
                  <a:pt x="1449012" y="1053814"/>
                  <a:pt x="1460265" y="1085626"/>
                  <a:pt x="1468539" y="1114208"/>
                </a:cubicBezTo>
                <a:lnTo>
                  <a:pt x="1712786" y="1114208"/>
                </a:lnTo>
                <a:cubicBezTo>
                  <a:pt x="1726065" y="1083638"/>
                  <a:pt x="1739717" y="1050832"/>
                  <a:pt x="1753742" y="1015789"/>
                </a:cubicBezTo>
                <a:cubicBezTo>
                  <a:pt x="1767766" y="980746"/>
                  <a:pt x="1779929" y="947940"/>
                  <a:pt x="1790230" y="917371"/>
                </a:cubicBezTo>
                <a:close/>
                <a:moveTo>
                  <a:pt x="372407" y="472688"/>
                </a:moveTo>
                <a:lnTo>
                  <a:pt x="946288" y="472688"/>
                </a:lnTo>
                <a:lnTo>
                  <a:pt x="946288" y="693105"/>
                </a:lnTo>
                <a:lnTo>
                  <a:pt x="775513" y="693105"/>
                </a:lnTo>
                <a:lnTo>
                  <a:pt x="775513" y="1042597"/>
                </a:lnTo>
                <a:lnTo>
                  <a:pt x="938345" y="1042597"/>
                </a:lnTo>
                <a:lnTo>
                  <a:pt x="938345" y="1259043"/>
                </a:lnTo>
                <a:lnTo>
                  <a:pt x="775513" y="1259043"/>
                </a:lnTo>
                <a:lnTo>
                  <a:pt x="775513" y="1672139"/>
                </a:lnTo>
                <a:cubicBezTo>
                  <a:pt x="832769" y="1655949"/>
                  <a:pt x="889032" y="1638754"/>
                  <a:pt x="944302" y="1620555"/>
                </a:cubicBezTo>
                <a:lnTo>
                  <a:pt x="968131" y="1832799"/>
                </a:lnTo>
                <a:cubicBezTo>
                  <a:pt x="866527" y="1865812"/>
                  <a:pt x="764923" y="1898080"/>
                  <a:pt x="663319" y="1929604"/>
                </a:cubicBezTo>
                <a:cubicBezTo>
                  <a:pt x="561715" y="1961128"/>
                  <a:pt x="468054" y="1990418"/>
                  <a:pt x="382336" y="2017473"/>
                </a:cubicBezTo>
                <a:lnTo>
                  <a:pt x="342621" y="1791120"/>
                </a:lnTo>
                <a:cubicBezTo>
                  <a:pt x="408481" y="1775256"/>
                  <a:pt x="483278" y="1755426"/>
                  <a:pt x="567010" y="1731630"/>
                </a:cubicBezTo>
                <a:lnTo>
                  <a:pt x="567010" y="1259043"/>
                </a:lnTo>
                <a:lnTo>
                  <a:pt x="386307" y="1259043"/>
                </a:lnTo>
                <a:lnTo>
                  <a:pt x="386307" y="1042597"/>
                </a:lnTo>
                <a:lnTo>
                  <a:pt x="567010" y="1042597"/>
                </a:lnTo>
                <a:lnTo>
                  <a:pt x="567010" y="693105"/>
                </a:lnTo>
                <a:lnTo>
                  <a:pt x="372407" y="693105"/>
                </a:lnTo>
                <a:close/>
                <a:moveTo>
                  <a:pt x="1162734" y="401201"/>
                </a:moveTo>
                <a:cubicBezTo>
                  <a:pt x="1193182" y="441123"/>
                  <a:pt x="1220651" y="483899"/>
                  <a:pt x="1245142" y="529530"/>
                </a:cubicBezTo>
                <a:cubicBezTo>
                  <a:pt x="1269634" y="575160"/>
                  <a:pt x="1287174" y="616448"/>
                  <a:pt x="1297765" y="653391"/>
                </a:cubicBezTo>
                <a:lnTo>
                  <a:pt x="1113090" y="730959"/>
                </a:lnTo>
                <a:cubicBezTo>
                  <a:pt x="1105437" y="693791"/>
                  <a:pt x="1090461" y="651309"/>
                  <a:pt x="1068163" y="603514"/>
                </a:cubicBezTo>
                <a:cubicBezTo>
                  <a:pt x="1045864" y="555719"/>
                  <a:pt x="1020463" y="510787"/>
                  <a:pt x="991960" y="468716"/>
                </a:cubicBezTo>
                <a:close/>
                <a:moveTo>
                  <a:pt x="1982847" y="395368"/>
                </a:moveTo>
                <a:lnTo>
                  <a:pt x="2189365" y="464869"/>
                </a:lnTo>
                <a:cubicBezTo>
                  <a:pt x="2160447" y="513106"/>
                  <a:pt x="2132398" y="559109"/>
                  <a:pt x="2105219" y="602878"/>
                </a:cubicBezTo>
                <a:cubicBezTo>
                  <a:pt x="2078039" y="646647"/>
                  <a:pt x="2052472" y="684707"/>
                  <a:pt x="2028519" y="717058"/>
                </a:cubicBezTo>
                <a:lnTo>
                  <a:pt x="1863702" y="653515"/>
                </a:lnTo>
                <a:cubicBezTo>
                  <a:pt x="1885297" y="617068"/>
                  <a:pt x="1907140" y="574788"/>
                  <a:pt x="1929232" y="526675"/>
                </a:cubicBezTo>
                <a:cubicBezTo>
                  <a:pt x="1951323" y="478562"/>
                  <a:pt x="1969195" y="434793"/>
                  <a:pt x="1982847" y="395368"/>
                </a:cubicBezTo>
                <a:close/>
                <a:moveTo>
                  <a:pt x="1321594" y="359624"/>
                </a:moveTo>
                <a:lnTo>
                  <a:pt x="1532083" y="359624"/>
                </a:lnTo>
                <a:lnTo>
                  <a:pt x="1532083" y="730959"/>
                </a:lnTo>
                <a:lnTo>
                  <a:pt x="1631370" y="730959"/>
                </a:lnTo>
                <a:lnTo>
                  <a:pt x="1631370" y="359624"/>
                </a:lnTo>
                <a:lnTo>
                  <a:pt x="1843845" y="359624"/>
                </a:lnTo>
                <a:lnTo>
                  <a:pt x="1843845" y="730959"/>
                </a:lnTo>
                <a:lnTo>
                  <a:pt x="2185393" y="730959"/>
                </a:lnTo>
                <a:lnTo>
                  <a:pt x="2185393" y="917371"/>
                </a:lnTo>
                <a:lnTo>
                  <a:pt x="1861716" y="917371"/>
                </a:lnTo>
                <a:lnTo>
                  <a:pt x="2014619" y="953159"/>
                </a:lnTo>
                <a:cubicBezTo>
                  <a:pt x="1985164" y="1010818"/>
                  <a:pt x="1956702" y="1064501"/>
                  <a:pt x="1929232" y="1114208"/>
                </a:cubicBezTo>
                <a:lnTo>
                  <a:pt x="2165536" y="1114208"/>
                </a:lnTo>
                <a:lnTo>
                  <a:pt x="2165536" y="1288705"/>
                </a:lnTo>
                <a:lnTo>
                  <a:pt x="1700871" y="1288705"/>
                </a:lnTo>
                <a:lnTo>
                  <a:pt x="1700871" y="1370369"/>
                </a:lnTo>
                <a:lnTo>
                  <a:pt x="2101992" y="1370369"/>
                </a:lnTo>
                <a:lnTo>
                  <a:pt x="2101992" y="1542880"/>
                </a:lnTo>
                <a:lnTo>
                  <a:pt x="1700871" y="1542880"/>
                </a:lnTo>
                <a:lnTo>
                  <a:pt x="1700871" y="1554830"/>
                </a:lnTo>
                <a:cubicBezTo>
                  <a:pt x="1700540" y="1578730"/>
                  <a:pt x="1699216" y="1602630"/>
                  <a:pt x="1696900" y="1626530"/>
                </a:cubicBezTo>
                <a:lnTo>
                  <a:pt x="2207236" y="1626530"/>
                </a:lnTo>
                <a:lnTo>
                  <a:pt x="2207236" y="1806985"/>
                </a:lnTo>
                <a:lnTo>
                  <a:pt x="1790230" y="1806985"/>
                </a:lnTo>
                <a:cubicBezTo>
                  <a:pt x="1835861" y="1864861"/>
                  <a:pt x="1895516" y="1913429"/>
                  <a:pt x="1969195" y="1952688"/>
                </a:cubicBezTo>
                <a:cubicBezTo>
                  <a:pt x="2042875" y="1991948"/>
                  <a:pt x="2130826" y="2020163"/>
                  <a:pt x="2233051" y="2037331"/>
                </a:cubicBezTo>
                <a:cubicBezTo>
                  <a:pt x="2208271" y="2059340"/>
                  <a:pt x="2182870" y="2086809"/>
                  <a:pt x="2156848" y="2119739"/>
                </a:cubicBezTo>
                <a:cubicBezTo>
                  <a:pt x="2130826" y="2152670"/>
                  <a:pt x="2109893" y="2184111"/>
                  <a:pt x="2094049" y="2214062"/>
                </a:cubicBezTo>
                <a:cubicBezTo>
                  <a:pt x="1978379" y="2185228"/>
                  <a:pt x="1880581" y="2143113"/>
                  <a:pt x="1800655" y="2087719"/>
                </a:cubicBezTo>
                <a:cubicBezTo>
                  <a:pt x="1720729" y="2032325"/>
                  <a:pt x="1655695" y="1963900"/>
                  <a:pt x="1605556" y="1882443"/>
                </a:cubicBezTo>
                <a:cubicBezTo>
                  <a:pt x="1561910" y="1947352"/>
                  <a:pt x="1495802" y="2008166"/>
                  <a:pt x="1407229" y="2064883"/>
                </a:cubicBezTo>
                <a:cubicBezTo>
                  <a:pt x="1318656" y="2121601"/>
                  <a:pt x="1201415" y="2171990"/>
                  <a:pt x="1055504" y="2216048"/>
                </a:cubicBezTo>
                <a:cubicBezTo>
                  <a:pt x="1041397" y="2191020"/>
                  <a:pt x="1020463" y="2163136"/>
                  <a:pt x="992705" y="2132398"/>
                </a:cubicBezTo>
                <a:cubicBezTo>
                  <a:pt x="964946" y="2101661"/>
                  <a:pt x="937558" y="2075267"/>
                  <a:pt x="910544" y="2053217"/>
                </a:cubicBezTo>
                <a:cubicBezTo>
                  <a:pt x="1040487" y="2021114"/>
                  <a:pt x="1143497" y="1984047"/>
                  <a:pt x="1219576" y="1942015"/>
                </a:cubicBezTo>
                <a:cubicBezTo>
                  <a:pt x="1295655" y="1899984"/>
                  <a:pt x="1351504" y="1854973"/>
                  <a:pt x="1387123" y="1806985"/>
                </a:cubicBezTo>
                <a:lnTo>
                  <a:pt x="1001888" y="1806985"/>
                </a:lnTo>
                <a:lnTo>
                  <a:pt x="1001888" y="1626530"/>
                </a:lnTo>
                <a:lnTo>
                  <a:pt x="1462582" y="1626530"/>
                </a:lnTo>
                <a:cubicBezTo>
                  <a:pt x="1464567" y="1613667"/>
                  <a:pt x="1466057" y="1601053"/>
                  <a:pt x="1467050" y="1588688"/>
                </a:cubicBezTo>
                <a:cubicBezTo>
                  <a:pt x="1468042" y="1576323"/>
                  <a:pt x="1468539" y="1563710"/>
                  <a:pt x="1468539" y="1550847"/>
                </a:cubicBezTo>
                <a:lnTo>
                  <a:pt x="1468539" y="1542880"/>
                </a:lnTo>
                <a:lnTo>
                  <a:pt x="1091247" y="1542880"/>
                </a:lnTo>
                <a:lnTo>
                  <a:pt x="1091247" y="1370369"/>
                </a:lnTo>
                <a:lnTo>
                  <a:pt x="1468539" y="1370369"/>
                </a:lnTo>
                <a:lnTo>
                  <a:pt x="1468539" y="1288705"/>
                </a:lnTo>
                <a:lnTo>
                  <a:pt x="1027703" y="1288705"/>
                </a:lnTo>
                <a:lnTo>
                  <a:pt x="1027703" y="1114208"/>
                </a:lnTo>
                <a:lnTo>
                  <a:pt x="1248121" y="1114208"/>
                </a:lnTo>
                <a:cubicBezTo>
                  <a:pt x="1240137" y="1088070"/>
                  <a:pt x="1231284" y="1061312"/>
                  <a:pt x="1221562" y="1033932"/>
                </a:cubicBezTo>
                <a:cubicBezTo>
                  <a:pt x="1211840" y="1006552"/>
                  <a:pt x="1201497" y="980290"/>
                  <a:pt x="1190534" y="955147"/>
                </a:cubicBezTo>
                <a:lnTo>
                  <a:pt x="1345423" y="917371"/>
                </a:lnTo>
                <a:lnTo>
                  <a:pt x="995932" y="917371"/>
                </a:lnTo>
                <a:lnTo>
                  <a:pt x="995932" y="730959"/>
                </a:lnTo>
                <a:lnTo>
                  <a:pt x="1113090" y="730959"/>
                </a:lnTo>
                <a:lnTo>
                  <a:pt x="1321594" y="730959"/>
                </a:lnTo>
                <a:close/>
                <a:moveTo>
                  <a:pt x="222100" y="222100"/>
                </a:moveTo>
                <a:lnTo>
                  <a:pt x="222100" y="2353573"/>
                </a:lnTo>
                <a:lnTo>
                  <a:pt x="2353573" y="2353573"/>
                </a:lnTo>
                <a:lnTo>
                  <a:pt x="2353573" y="222100"/>
                </a:lnTo>
                <a:close/>
                <a:moveTo>
                  <a:pt x="0" y="0"/>
                </a:moveTo>
                <a:lnTo>
                  <a:pt x="2575673" y="0"/>
                </a:lnTo>
                <a:lnTo>
                  <a:pt x="2575673" y="2575673"/>
                </a:lnTo>
                <a:lnTo>
                  <a:pt x="0" y="257567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923357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xmlns="" id="{7C5C289C-753A-4CD6-9602-71C47345F84E}"/>
              </a:ext>
            </a:extLst>
          </p:cNvPr>
          <p:cNvSpPr/>
          <p:nvPr userDrawn="1"/>
        </p:nvSpPr>
        <p:spPr>
          <a:xfrm>
            <a:off x="8271582" y="6270131"/>
            <a:ext cx="3042821" cy="52988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PPT</a:t>
            </a:r>
            <a:r>
              <a:rPr lang="zh-CN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制作：璞石</a:t>
            </a:r>
            <a:r>
              <a:rPr lang="en-US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PPT</a:t>
            </a:r>
            <a:r>
              <a:rPr lang="zh-CN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工作室</a:t>
            </a:r>
          </a:p>
          <a:p>
            <a:pPr algn="r">
              <a:lnSpc>
                <a:spcPct val="150000"/>
              </a:lnSpc>
            </a:pPr>
            <a:r>
              <a:rPr lang="zh-CN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商务合作联系微信公众号：</a:t>
            </a:r>
            <a:r>
              <a:rPr lang="en-US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pushippt</a:t>
            </a:r>
            <a:endParaRPr lang="zh-CN" altLang="zh-CN" sz="1000" spc="300" dirty="0">
              <a:solidFill>
                <a:schemeClr val="accent3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B29DDF74-E1B3-42BA-A7FF-D8F9DF760DB8}"/>
              </a:ext>
            </a:extLst>
          </p:cNvPr>
          <p:cNvGrpSpPr/>
          <p:nvPr userDrawn="1"/>
        </p:nvGrpSpPr>
        <p:grpSpPr>
          <a:xfrm>
            <a:off x="11273852" y="6384794"/>
            <a:ext cx="638106" cy="361784"/>
            <a:chOff x="10169347" y="5471263"/>
            <a:chExt cx="1001097" cy="567588"/>
          </a:xfrm>
          <a:solidFill>
            <a:schemeClr val="accent3"/>
          </a:solidFill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8862889A-B4E8-4D9A-BF07-8556091147B2}"/>
                </a:ext>
              </a:extLst>
            </p:cNvPr>
            <p:cNvSpPr/>
            <p:nvPr/>
          </p:nvSpPr>
          <p:spPr>
            <a:xfrm>
              <a:off x="10296585" y="5597726"/>
              <a:ext cx="747187" cy="309781"/>
            </a:xfrm>
            <a:custGeom>
              <a:avLst/>
              <a:gdLst/>
              <a:ahLst/>
              <a:cxnLst/>
              <a:rect l="l" t="t" r="r" b="b"/>
              <a:pathLst>
                <a:path w="747187" h="309781">
                  <a:moveTo>
                    <a:pt x="332696" y="51197"/>
                  </a:moveTo>
                  <a:lnTo>
                    <a:pt x="332696" y="151191"/>
                  </a:lnTo>
                  <a:lnTo>
                    <a:pt x="361294" y="151191"/>
                  </a:lnTo>
                  <a:cubicBezTo>
                    <a:pt x="400092" y="151191"/>
                    <a:pt x="419490" y="134325"/>
                    <a:pt x="419490" y="100594"/>
                  </a:cubicBezTo>
                  <a:cubicBezTo>
                    <a:pt x="419490" y="67663"/>
                    <a:pt x="400292" y="51197"/>
                    <a:pt x="361894" y="51197"/>
                  </a:cubicBezTo>
                  <a:close/>
                  <a:moveTo>
                    <a:pt x="65996" y="51197"/>
                  </a:moveTo>
                  <a:lnTo>
                    <a:pt x="65996" y="151191"/>
                  </a:lnTo>
                  <a:lnTo>
                    <a:pt x="94594" y="151191"/>
                  </a:lnTo>
                  <a:cubicBezTo>
                    <a:pt x="133392" y="151191"/>
                    <a:pt x="152791" y="134325"/>
                    <a:pt x="152791" y="100594"/>
                  </a:cubicBezTo>
                  <a:cubicBezTo>
                    <a:pt x="152791" y="67663"/>
                    <a:pt x="133592" y="51197"/>
                    <a:pt x="95194" y="51197"/>
                  </a:cubicBezTo>
                  <a:close/>
                  <a:moveTo>
                    <a:pt x="504402" y="0"/>
                  </a:moveTo>
                  <a:lnTo>
                    <a:pt x="747187" y="0"/>
                  </a:lnTo>
                  <a:lnTo>
                    <a:pt x="747187" y="53997"/>
                  </a:lnTo>
                  <a:lnTo>
                    <a:pt x="658792" y="53997"/>
                  </a:lnTo>
                  <a:lnTo>
                    <a:pt x="658792" y="309781"/>
                  </a:lnTo>
                  <a:lnTo>
                    <a:pt x="592596" y="309781"/>
                  </a:lnTo>
                  <a:lnTo>
                    <a:pt x="592596" y="53997"/>
                  </a:lnTo>
                  <a:lnTo>
                    <a:pt x="504402" y="53997"/>
                  </a:lnTo>
                  <a:close/>
                  <a:moveTo>
                    <a:pt x="266700" y="0"/>
                  </a:moveTo>
                  <a:lnTo>
                    <a:pt x="373293" y="0"/>
                  </a:lnTo>
                  <a:cubicBezTo>
                    <a:pt x="450355" y="0"/>
                    <a:pt x="488886" y="32665"/>
                    <a:pt x="488886" y="97994"/>
                  </a:cubicBezTo>
                  <a:cubicBezTo>
                    <a:pt x="488886" y="129726"/>
                    <a:pt x="477254" y="155157"/>
                    <a:pt x="453988" y="174289"/>
                  </a:cubicBezTo>
                  <a:cubicBezTo>
                    <a:pt x="430723" y="193422"/>
                    <a:pt x="401625" y="202588"/>
                    <a:pt x="366694" y="201788"/>
                  </a:cubicBezTo>
                  <a:lnTo>
                    <a:pt x="332696" y="201788"/>
                  </a:lnTo>
                  <a:lnTo>
                    <a:pt x="332696" y="309781"/>
                  </a:lnTo>
                  <a:lnTo>
                    <a:pt x="266700" y="309781"/>
                  </a:lnTo>
                  <a:close/>
                  <a:moveTo>
                    <a:pt x="0" y="0"/>
                  </a:moveTo>
                  <a:lnTo>
                    <a:pt x="106593" y="0"/>
                  </a:lnTo>
                  <a:cubicBezTo>
                    <a:pt x="183655" y="0"/>
                    <a:pt x="222186" y="32665"/>
                    <a:pt x="222186" y="97994"/>
                  </a:cubicBezTo>
                  <a:cubicBezTo>
                    <a:pt x="222186" y="129726"/>
                    <a:pt x="210554" y="155157"/>
                    <a:pt x="187288" y="174289"/>
                  </a:cubicBezTo>
                  <a:cubicBezTo>
                    <a:pt x="164023" y="193422"/>
                    <a:pt x="134925" y="202588"/>
                    <a:pt x="99994" y="201788"/>
                  </a:cubicBezTo>
                  <a:lnTo>
                    <a:pt x="65996" y="201788"/>
                  </a:lnTo>
                  <a:lnTo>
                    <a:pt x="65996" y="309781"/>
                  </a:lnTo>
                  <a:lnTo>
                    <a:pt x="0" y="309781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3200" b="1" dirty="0">
                <a:solidFill>
                  <a:srgbClr val="04C8FF"/>
                </a:solidFill>
              </a:endParaRPr>
            </a:p>
          </p:txBody>
        </p:sp>
        <p:sp>
          <p:nvSpPr>
            <p:cNvPr id="11" name="图文框 10">
              <a:extLst>
                <a:ext uri="{FF2B5EF4-FFF2-40B4-BE49-F238E27FC236}">
                  <a16:creationId xmlns:a16="http://schemas.microsoft.com/office/drawing/2014/main" xmlns="" id="{141F2BC4-07B6-4B47-A8D8-8E61E72074A5}"/>
                </a:ext>
              </a:extLst>
            </p:cNvPr>
            <p:cNvSpPr/>
            <p:nvPr/>
          </p:nvSpPr>
          <p:spPr>
            <a:xfrm>
              <a:off x="10169347" y="5471263"/>
              <a:ext cx="1001097" cy="567588"/>
            </a:xfrm>
            <a:prstGeom prst="frame">
              <a:avLst>
                <a:gd name="adj1" fmla="val 1005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" name="标题 3">
            <a:extLst>
              <a:ext uri="{FF2B5EF4-FFF2-40B4-BE49-F238E27FC236}">
                <a16:creationId xmlns:a16="http://schemas.microsoft.com/office/drawing/2014/main" xmlns="" id="{08D0948A-17FC-4112-A1B4-2A43C6C4EC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0042" y="214667"/>
            <a:ext cx="10515600" cy="529889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CCC661F0-B202-44F7-90D8-8399E400D7F2}"/>
              </a:ext>
            </a:extLst>
          </p:cNvPr>
          <p:cNvSpPr/>
          <p:nvPr userDrawn="1"/>
        </p:nvSpPr>
        <p:spPr>
          <a:xfrm>
            <a:off x="385508" y="744556"/>
            <a:ext cx="1124750" cy="4571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xmlns="" id="{E1303316-EB94-4D1A-8D4C-9183F959C595}"/>
              </a:ext>
            </a:extLst>
          </p:cNvPr>
          <p:cNvSpPr/>
          <p:nvPr userDrawn="1"/>
        </p:nvSpPr>
        <p:spPr>
          <a:xfrm>
            <a:off x="11273852" y="195142"/>
            <a:ext cx="638106" cy="638106"/>
          </a:xfrm>
          <a:custGeom>
            <a:avLst/>
            <a:gdLst>
              <a:gd name="connsiteX0" fmla="*/ 1389109 w 2575673"/>
              <a:gd name="connsiteY0" fmla="*/ 917371 h 2575673"/>
              <a:gd name="connsiteX1" fmla="*/ 1434781 w 2575673"/>
              <a:gd name="connsiteY1" fmla="*/ 1018771 h 2575673"/>
              <a:gd name="connsiteX2" fmla="*/ 1468539 w 2575673"/>
              <a:gd name="connsiteY2" fmla="*/ 1114208 h 2575673"/>
              <a:gd name="connsiteX3" fmla="*/ 1712786 w 2575673"/>
              <a:gd name="connsiteY3" fmla="*/ 1114208 h 2575673"/>
              <a:gd name="connsiteX4" fmla="*/ 1753742 w 2575673"/>
              <a:gd name="connsiteY4" fmla="*/ 1015789 h 2575673"/>
              <a:gd name="connsiteX5" fmla="*/ 1790230 w 2575673"/>
              <a:gd name="connsiteY5" fmla="*/ 917371 h 2575673"/>
              <a:gd name="connsiteX6" fmla="*/ 372407 w 2575673"/>
              <a:gd name="connsiteY6" fmla="*/ 472688 h 2575673"/>
              <a:gd name="connsiteX7" fmla="*/ 946288 w 2575673"/>
              <a:gd name="connsiteY7" fmla="*/ 472688 h 2575673"/>
              <a:gd name="connsiteX8" fmla="*/ 946288 w 2575673"/>
              <a:gd name="connsiteY8" fmla="*/ 693105 h 2575673"/>
              <a:gd name="connsiteX9" fmla="*/ 775513 w 2575673"/>
              <a:gd name="connsiteY9" fmla="*/ 693105 h 2575673"/>
              <a:gd name="connsiteX10" fmla="*/ 775513 w 2575673"/>
              <a:gd name="connsiteY10" fmla="*/ 1042597 h 2575673"/>
              <a:gd name="connsiteX11" fmla="*/ 938345 w 2575673"/>
              <a:gd name="connsiteY11" fmla="*/ 1042597 h 2575673"/>
              <a:gd name="connsiteX12" fmla="*/ 938345 w 2575673"/>
              <a:gd name="connsiteY12" fmla="*/ 1259043 h 2575673"/>
              <a:gd name="connsiteX13" fmla="*/ 775513 w 2575673"/>
              <a:gd name="connsiteY13" fmla="*/ 1259043 h 2575673"/>
              <a:gd name="connsiteX14" fmla="*/ 775513 w 2575673"/>
              <a:gd name="connsiteY14" fmla="*/ 1672139 h 2575673"/>
              <a:gd name="connsiteX15" fmla="*/ 944302 w 2575673"/>
              <a:gd name="connsiteY15" fmla="*/ 1620555 h 2575673"/>
              <a:gd name="connsiteX16" fmla="*/ 968131 w 2575673"/>
              <a:gd name="connsiteY16" fmla="*/ 1832799 h 2575673"/>
              <a:gd name="connsiteX17" fmla="*/ 663319 w 2575673"/>
              <a:gd name="connsiteY17" fmla="*/ 1929604 h 2575673"/>
              <a:gd name="connsiteX18" fmla="*/ 382336 w 2575673"/>
              <a:gd name="connsiteY18" fmla="*/ 2017473 h 2575673"/>
              <a:gd name="connsiteX19" fmla="*/ 342621 w 2575673"/>
              <a:gd name="connsiteY19" fmla="*/ 1791120 h 2575673"/>
              <a:gd name="connsiteX20" fmla="*/ 567010 w 2575673"/>
              <a:gd name="connsiteY20" fmla="*/ 1731630 h 2575673"/>
              <a:gd name="connsiteX21" fmla="*/ 567010 w 2575673"/>
              <a:gd name="connsiteY21" fmla="*/ 1259043 h 2575673"/>
              <a:gd name="connsiteX22" fmla="*/ 386307 w 2575673"/>
              <a:gd name="connsiteY22" fmla="*/ 1259043 h 2575673"/>
              <a:gd name="connsiteX23" fmla="*/ 386307 w 2575673"/>
              <a:gd name="connsiteY23" fmla="*/ 1042597 h 2575673"/>
              <a:gd name="connsiteX24" fmla="*/ 567010 w 2575673"/>
              <a:gd name="connsiteY24" fmla="*/ 1042597 h 2575673"/>
              <a:gd name="connsiteX25" fmla="*/ 567010 w 2575673"/>
              <a:gd name="connsiteY25" fmla="*/ 693105 h 2575673"/>
              <a:gd name="connsiteX26" fmla="*/ 372407 w 2575673"/>
              <a:gd name="connsiteY26" fmla="*/ 693105 h 2575673"/>
              <a:gd name="connsiteX27" fmla="*/ 1162734 w 2575673"/>
              <a:gd name="connsiteY27" fmla="*/ 401201 h 2575673"/>
              <a:gd name="connsiteX28" fmla="*/ 1245142 w 2575673"/>
              <a:gd name="connsiteY28" fmla="*/ 529530 h 2575673"/>
              <a:gd name="connsiteX29" fmla="*/ 1297765 w 2575673"/>
              <a:gd name="connsiteY29" fmla="*/ 653391 h 2575673"/>
              <a:gd name="connsiteX30" fmla="*/ 1113090 w 2575673"/>
              <a:gd name="connsiteY30" fmla="*/ 730959 h 2575673"/>
              <a:gd name="connsiteX31" fmla="*/ 1068163 w 2575673"/>
              <a:gd name="connsiteY31" fmla="*/ 603514 h 2575673"/>
              <a:gd name="connsiteX32" fmla="*/ 991960 w 2575673"/>
              <a:gd name="connsiteY32" fmla="*/ 468716 h 2575673"/>
              <a:gd name="connsiteX33" fmla="*/ 1982847 w 2575673"/>
              <a:gd name="connsiteY33" fmla="*/ 395368 h 2575673"/>
              <a:gd name="connsiteX34" fmla="*/ 2189365 w 2575673"/>
              <a:gd name="connsiteY34" fmla="*/ 464869 h 2575673"/>
              <a:gd name="connsiteX35" fmla="*/ 2105219 w 2575673"/>
              <a:gd name="connsiteY35" fmla="*/ 602878 h 2575673"/>
              <a:gd name="connsiteX36" fmla="*/ 2028519 w 2575673"/>
              <a:gd name="connsiteY36" fmla="*/ 717058 h 2575673"/>
              <a:gd name="connsiteX37" fmla="*/ 1863702 w 2575673"/>
              <a:gd name="connsiteY37" fmla="*/ 653515 h 2575673"/>
              <a:gd name="connsiteX38" fmla="*/ 1929232 w 2575673"/>
              <a:gd name="connsiteY38" fmla="*/ 526675 h 2575673"/>
              <a:gd name="connsiteX39" fmla="*/ 1982847 w 2575673"/>
              <a:gd name="connsiteY39" fmla="*/ 395368 h 2575673"/>
              <a:gd name="connsiteX40" fmla="*/ 1321594 w 2575673"/>
              <a:gd name="connsiteY40" fmla="*/ 359624 h 2575673"/>
              <a:gd name="connsiteX41" fmla="*/ 1532083 w 2575673"/>
              <a:gd name="connsiteY41" fmla="*/ 359624 h 2575673"/>
              <a:gd name="connsiteX42" fmla="*/ 1532083 w 2575673"/>
              <a:gd name="connsiteY42" fmla="*/ 730959 h 2575673"/>
              <a:gd name="connsiteX43" fmla="*/ 1631370 w 2575673"/>
              <a:gd name="connsiteY43" fmla="*/ 730959 h 2575673"/>
              <a:gd name="connsiteX44" fmla="*/ 1631370 w 2575673"/>
              <a:gd name="connsiteY44" fmla="*/ 359624 h 2575673"/>
              <a:gd name="connsiteX45" fmla="*/ 1843845 w 2575673"/>
              <a:gd name="connsiteY45" fmla="*/ 359624 h 2575673"/>
              <a:gd name="connsiteX46" fmla="*/ 1843845 w 2575673"/>
              <a:gd name="connsiteY46" fmla="*/ 730959 h 2575673"/>
              <a:gd name="connsiteX47" fmla="*/ 2185393 w 2575673"/>
              <a:gd name="connsiteY47" fmla="*/ 730959 h 2575673"/>
              <a:gd name="connsiteX48" fmla="*/ 2185393 w 2575673"/>
              <a:gd name="connsiteY48" fmla="*/ 917371 h 2575673"/>
              <a:gd name="connsiteX49" fmla="*/ 1861716 w 2575673"/>
              <a:gd name="connsiteY49" fmla="*/ 917371 h 2575673"/>
              <a:gd name="connsiteX50" fmla="*/ 2014619 w 2575673"/>
              <a:gd name="connsiteY50" fmla="*/ 953159 h 2575673"/>
              <a:gd name="connsiteX51" fmla="*/ 1929232 w 2575673"/>
              <a:gd name="connsiteY51" fmla="*/ 1114208 h 2575673"/>
              <a:gd name="connsiteX52" fmla="*/ 2165536 w 2575673"/>
              <a:gd name="connsiteY52" fmla="*/ 1114208 h 2575673"/>
              <a:gd name="connsiteX53" fmla="*/ 2165536 w 2575673"/>
              <a:gd name="connsiteY53" fmla="*/ 1288705 h 2575673"/>
              <a:gd name="connsiteX54" fmla="*/ 1700871 w 2575673"/>
              <a:gd name="connsiteY54" fmla="*/ 1288705 h 2575673"/>
              <a:gd name="connsiteX55" fmla="*/ 1700871 w 2575673"/>
              <a:gd name="connsiteY55" fmla="*/ 1370369 h 2575673"/>
              <a:gd name="connsiteX56" fmla="*/ 2101992 w 2575673"/>
              <a:gd name="connsiteY56" fmla="*/ 1370369 h 2575673"/>
              <a:gd name="connsiteX57" fmla="*/ 2101992 w 2575673"/>
              <a:gd name="connsiteY57" fmla="*/ 1542880 h 2575673"/>
              <a:gd name="connsiteX58" fmla="*/ 1700871 w 2575673"/>
              <a:gd name="connsiteY58" fmla="*/ 1542880 h 2575673"/>
              <a:gd name="connsiteX59" fmla="*/ 1700871 w 2575673"/>
              <a:gd name="connsiteY59" fmla="*/ 1554830 h 2575673"/>
              <a:gd name="connsiteX60" fmla="*/ 1696900 w 2575673"/>
              <a:gd name="connsiteY60" fmla="*/ 1626530 h 2575673"/>
              <a:gd name="connsiteX61" fmla="*/ 2207236 w 2575673"/>
              <a:gd name="connsiteY61" fmla="*/ 1626530 h 2575673"/>
              <a:gd name="connsiteX62" fmla="*/ 2207236 w 2575673"/>
              <a:gd name="connsiteY62" fmla="*/ 1806985 h 2575673"/>
              <a:gd name="connsiteX63" fmla="*/ 1790230 w 2575673"/>
              <a:gd name="connsiteY63" fmla="*/ 1806985 h 2575673"/>
              <a:gd name="connsiteX64" fmla="*/ 1969195 w 2575673"/>
              <a:gd name="connsiteY64" fmla="*/ 1952688 h 2575673"/>
              <a:gd name="connsiteX65" fmla="*/ 2233051 w 2575673"/>
              <a:gd name="connsiteY65" fmla="*/ 2037331 h 2575673"/>
              <a:gd name="connsiteX66" fmla="*/ 2156848 w 2575673"/>
              <a:gd name="connsiteY66" fmla="*/ 2119739 h 2575673"/>
              <a:gd name="connsiteX67" fmla="*/ 2094049 w 2575673"/>
              <a:gd name="connsiteY67" fmla="*/ 2214062 h 2575673"/>
              <a:gd name="connsiteX68" fmla="*/ 1800655 w 2575673"/>
              <a:gd name="connsiteY68" fmla="*/ 2087719 h 2575673"/>
              <a:gd name="connsiteX69" fmla="*/ 1605556 w 2575673"/>
              <a:gd name="connsiteY69" fmla="*/ 1882443 h 2575673"/>
              <a:gd name="connsiteX70" fmla="*/ 1407229 w 2575673"/>
              <a:gd name="connsiteY70" fmla="*/ 2064883 h 2575673"/>
              <a:gd name="connsiteX71" fmla="*/ 1055504 w 2575673"/>
              <a:gd name="connsiteY71" fmla="*/ 2216048 h 2575673"/>
              <a:gd name="connsiteX72" fmla="*/ 992705 w 2575673"/>
              <a:gd name="connsiteY72" fmla="*/ 2132398 h 2575673"/>
              <a:gd name="connsiteX73" fmla="*/ 910544 w 2575673"/>
              <a:gd name="connsiteY73" fmla="*/ 2053217 h 2575673"/>
              <a:gd name="connsiteX74" fmla="*/ 1219576 w 2575673"/>
              <a:gd name="connsiteY74" fmla="*/ 1942015 h 2575673"/>
              <a:gd name="connsiteX75" fmla="*/ 1387123 w 2575673"/>
              <a:gd name="connsiteY75" fmla="*/ 1806985 h 2575673"/>
              <a:gd name="connsiteX76" fmla="*/ 1001888 w 2575673"/>
              <a:gd name="connsiteY76" fmla="*/ 1806985 h 2575673"/>
              <a:gd name="connsiteX77" fmla="*/ 1001888 w 2575673"/>
              <a:gd name="connsiteY77" fmla="*/ 1626530 h 2575673"/>
              <a:gd name="connsiteX78" fmla="*/ 1462582 w 2575673"/>
              <a:gd name="connsiteY78" fmla="*/ 1626530 h 2575673"/>
              <a:gd name="connsiteX79" fmla="*/ 1467050 w 2575673"/>
              <a:gd name="connsiteY79" fmla="*/ 1588688 h 2575673"/>
              <a:gd name="connsiteX80" fmla="*/ 1468539 w 2575673"/>
              <a:gd name="connsiteY80" fmla="*/ 1550847 h 2575673"/>
              <a:gd name="connsiteX81" fmla="*/ 1468539 w 2575673"/>
              <a:gd name="connsiteY81" fmla="*/ 1542880 h 2575673"/>
              <a:gd name="connsiteX82" fmla="*/ 1091247 w 2575673"/>
              <a:gd name="connsiteY82" fmla="*/ 1542880 h 2575673"/>
              <a:gd name="connsiteX83" fmla="*/ 1091247 w 2575673"/>
              <a:gd name="connsiteY83" fmla="*/ 1370369 h 2575673"/>
              <a:gd name="connsiteX84" fmla="*/ 1468539 w 2575673"/>
              <a:gd name="connsiteY84" fmla="*/ 1370369 h 2575673"/>
              <a:gd name="connsiteX85" fmla="*/ 1468539 w 2575673"/>
              <a:gd name="connsiteY85" fmla="*/ 1288705 h 2575673"/>
              <a:gd name="connsiteX86" fmla="*/ 1027703 w 2575673"/>
              <a:gd name="connsiteY86" fmla="*/ 1288705 h 2575673"/>
              <a:gd name="connsiteX87" fmla="*/ 1027703 w 2575673"/>
              <a:gd name="connsiteY87" fmla="*/ 1114208 h 2575673"/>
              <a:gd name="connsiteX88" fmla="*/ 1248121 w 2575673"/>
              <a:gd name="connsiteY88" fmla="*/ 1114208 h 2575673"/>
              <a:gd name="connsiteX89" fmla="*/ 1221562 w 2575673"/>
              <a:gd name="connsiteY89" fmla="*/ 1033932 h 2575673"/>
              <a:gd name="connsiteX90" fmla="*/ 1190534 w 2575673"/>
              <a:gd name="connsiteY90" fmla="*/ 955147 h 2575673"/>
              <a:gd name="connsiteX91" fmla="*/ 1345423 w 2575673"/>
              <a:gd name="connsiteY91" fmla="*/ 917371 h 2575673"/>
              <a:gd name="connsiteX92" fmla="*/ 995932 w 2575673"/>
              <a:gd name="connsiteY92" fmla="*/ 917371 h 2575673"/>
              <a:gd name="connsiteX93" fmla="*/ 995932 w 2575673"/>
              <a:gd name="connsiteY93" fmla="*/ 730959 h 2575673"/>
              <a:gd name="connsiteX94" fmla="*/ 1113090 w 2575673"/>
              <a:gd name="connsiteY94" fmla="*/ 730959 h 2575673"/>
              <a:gd name="connsiteX95" fmla="*/ 1321594 w 2575673"/>
              <a:gd name="connsiteY95" fmla="*/ 730959 h 2575673"/>
              <a:gd name="connsiteX96" fmla="*/ 222100 w 2575673"/>
              <a:gd name="connsiteY96" fmla="*/ 222100 h 2575673"/>
              <a:gd name="connsiteX97" fmla="*/ 222100 w 2575673"/>
              <a:gd name="connsiteY97" fmla="*/ 2353573 h 2575673"/>
              <a:gd name="connsiteX98" fmla="*/ 2353573 w 2575673"/>
              <a:gd name="connsiteY98" fmla="*/ 2353573 h 2575673"/>
              <a:gd name="connsiteX99" fmla="*/ 2353573 w 2575673"/>
              <a:gd name="connsiteY99" fmla="*/ 222100 h 2575673"/>
              <a:gd name="connsiteX100" fmla="*/ 0 w 2575673"/>
              <a:gd name="connsiteY100" fmla="*/ 0 h 2575673"/>
              <a:gd name="connsiteX101" fmla="*/ 2575673 w 2575673"/>
              <a:gd name="connsiteY101" fmla="*/ 0 h 2575673"/>
              <a:gd name="connsiteX102" fmla="*/ 2575673 w 2575673"/>
              <a:gd name="connsiteY102" fmla="*/ 2575673 h 2575673"/>
              <a:gd name="connsiteX103" fmla="*/ 0 w 2575673"/>
              <a:gd name="connsiteY103" fmla="*/ 2575673 h 2575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2575673" h="2575673">
                <a:moveTo>
                  <a:pt x="1389109" y="917371"/>
                </a:moveTo>
                <a:cubicBezTo>
                  <a:pt x="1405326" y="949928"/>
                  <a:pt x="1420550" y="983728"/>
                  <a:pt x="1434781" y="1018771"/>
                </a:cubicBezTo>
                <a:cubicBezTo>
                  <a:pt x="1449012" y="1053814"/>
                  <a:pt x="1460265" y="1085626"/>
                  <a:pt x="1468539" y="1114208"/>
                </a:cubicBezTo>
                <a:lnTo>
                  <a:pt x="1712786" y="1114208"/>
                </a:lnTo>
                <a:cubicBezTo>
                  <a:pt x="1726065" y="1083638"/>
                  <a:pt x="1739717" y="1050832"/>
                  <a:pt x="1753742" y="1015789"/>
                </a:cubicBezTo>
                <a:cubicBezTo>
                  <a:pt x="1767766" y="980746"/>
                  <a:pt x="1779929" y="947940"/>
                  <a:pt x="1790230" y="917371"/>
                </a:cubicBezTo>
                <a:close/>
                <a:moveTo>
                  <a:pt x="372407" y="472688"/>
                </a:moveTo>
                <a:lnTo>
                  <a:pt x="946288" y="472688"/>
                </a:lnTo>
                <a:lnTo>
                  <a:pt x="946288" y="693105"/>
                </a:lnTo>
                <a:lnTo>
                  <a:pt x="775513" y="693105"/>
                </a:lnTo>
                <a:lnTo>
                  <a:pt x="775513" y="1042597"/>
                </a:lnTo>
                <a:lnTo>
                  <a:pt x="938345" y="1042597"/>
                </a:lnTo>
                <a:lnTo>
                  <a:pt x="938345" y="1259043"/>
                </a:lnTo>
                <a:lnTo>
                  <a:pt x="775513" y="1259043"/>
                </a:lnTo>
                <a:lnTo>
                  <a:pt x="775513" y="1672139"/>
                </a:lnTo>
                <a:cubicBezTo>
                  <a:pt x="832769" y="1655949"/>
                  <a:pt x="889032" y="1638754"/>
                  <a:pt x="944302" y="1620555"/>
                </a:cubicBezTo>
                <a:lnTo>
                  <a:pt x="968131" y="1832799"/>
                </a:lnTo>
                <a:cubicBezTo>
                  <a:pt x="866527" y="1865812"/>
                  <a:pt x="764923" y="1898080"/>
                  <a:pt x="663319" y="1929604"/>
                </a:cubicBezTo>
                <a:cubicBezTo>
                  <a:pt x="561715" y="1961128"/>
                  <a:pt x="468054" y="1990418"/>
                  <a:pt x="382336" y="2017473"/>
                </a:cubicBezTo>
                <a:lnTo>
                  <a:pt x="342621" y="1791120"/>
                </a:lnTo>
                <a:cubicBezTo>
                  <a:pt x="408481" y="1775256"/>
                  <a:pt x="483278" y="1755426"/>
                  <a:pt x="567010" y="1731630"/>
                </a:cubicBezTo>
                <a:lnTo>
                  <a:pt x="567010" y="1259043"/>
                </a:lnTo>
                <a:lnTo>
                  <a:pt x="386307" y="1259043"/>
                </a:lnTo>
                <a:lnTo>
                  <a:pt x="386307" y="1042597"/>
                </a:lnTo>
                <a:lnTo>
                  <a:pt x="567010" y="1042597"/>
                </a:lnTo>
                <a:lnTo>
                  <a:pt x="567010" y="693105"/>
                </a:lnTo>
                <a:lnTo>
                  <a:pt x="372407" y="693105"/>
                </a:lnTo>
                <a:close/>
                <a:moveTo>
                  <a:pt x="1162734" y="401201"/>
                </a:moveTo>
                <a:cubicBezTo>
                  <a:pt x="1193182" y="441123"/>
                  <a:pt x="1220651" y="483899"/>
                  <a:pt x="1245142" y="529530"/>
                </a:cubicBezTo>
                <a:cubicBezTo>
                  <a:pt x="1269634" y="575160"/>
                  <a:pt x="1287174" y="616448"/>
                  <a:pt x="1297765" y="653391"/>
                </a:cubicBezTo>
                <a:lnTo>
                  <a:pt x="1113090" y="730959"/>
                </a:lnTo>
                <a:cubicBezTo>
                  <a:pt x="1105437" y="693791"/>
                  <a:pt x="1090461" y="651309"/>
                  <a:pt x="1068163" y="603514"/>
                </a:cubicBezTo>
                <a:cubicBezTo>
                  <a:pt x="1045864" y="555719"/>
                  <a:pt x="1020463" y="510787"/>
                  <a:pt x="991960" y="468716"/>
                </a:cubicBezTo>
                <a:close/>
                <a:moveTo>
                  <a:pt x="1982847" y="395368"/>
                </a:moveTo>
                <a:lnTo>
                  <a:pt x="2189365" y="464869"/>
                </a:lnTo>
                <a:cubicBezTo>
                  <a:pt x="2160447" y="513106"/>
                  <a:pt x="2132398" y="559109"/>
                  <a:pt x="2105219" y="602878"/>
                </a:cubicBezTo>
                <a:cubicBezTo>
                  <a:pt x="2078039" y="646647"/>
                  <a:pt x="2052472" y="684707"/>
                  <a:pt x="2028519" y="717058"/>
                </a:cubicBezTo>
                <a:lnTo>
                  <a:pt x="1863702" y="653515"/>
                </a:lnTo>
                <a:cubicBezTo>
                  <a:pt x="1885297" y="617068"/>
                  <a:pt x="1907140" y="574788"/>
                  <a:pt x="1929232" y="526675"/>
                </a:cubicBezTo>
                <a:cubicBezTo>
                  <a:pt x="1951323" y="478562"/>
                  <a:pt x="1969195" y="434793"/>
                  <a:pt x="1982847" y="395368"/>
                </a:cubicBezTo>
                <a:close/>
                <a:moveTo>
                  <a:pt x="1321594" y="359624"/>
                </a:moveTo>
                <a:lnTo>
                  <a:pt x="1532083" y="359624"/>
                </a:lnTo>
                <a:lnTo>
                  <a:pt x="1532083" y="730959"/>
                </a:lnTo>
                <a:lnTo>
                  <a:pt x="1631370" y="730959"/>
                </a:lnTo>
                <a:lnTo>
                  <a:pt x="1631370" y="359624"/>
                </a:lnTo>
                <a:lnTo>
                  <a:pt x="1843845" y="359624"/>
                </a:lnTo>
                <a:lnTo>
                  <a:pt x="1843845" y="730959"/>
                </a:lnTo>
                <a:lnTo>
                  <a:pt x="2185393" y="730959"/>
                </a:lnTo>
                <a:lnTo>
                  <a:pt x="2185393" y="917371"/>
                </a:lnTo>
                <a:lnTo>
                  <a:pt x="1861716" y="917371"/>
                </a:lnTo>
                <a:lnTo>
                  <a:pt x="2014619" y="953159"/>
                </a:lnTo>
                <a:cubicBezTo>
                  <a:pt x="1985164" y="1010818"/>
                  <a:pt x="1956702" y="1064501"/>
                  <a:pt x="1929232" y="1114208"/>
                </a:cubicBezTo>
                <a:lnTo>
                  <a:pt x="2165536" y="1114208"/>
                </a:lnTo>
                <a:lnTo>
                  <a:pt x="2165536" y="1288705"/>
                </a:lnTo>
                <a:lnTo>
                  <a:pt x="1700871" y="1288705"/>
                </a:lnTo>
                <a:lnTo>
                  <a:pt x="1700871" y="1370369"/>
                </a:lnTo>
                <a:lnTo>
                  <a:pt x="2101992" y="1370369"/>
                </a:lnTo>
                <a:lnTo>
                  <a:pt x="2101992" y="1542880"/>
                </a:lnTo>
                <a:lnTo>
                  <a:pt x="1700871" y="1542880"/>
                </a:lnTo>
                <a:lnTo>
                  <a:pt x="1700871" y="1554830"/>
                </a:lnTo>
                <a:cubicBezTo>
                  <a:pt x="1700540" y="1578730"/>
                  <a:pt x="1699216" y="1602630"/>
                  <a:pt x="1696900" y="1626530"/>
                </a:cubicBezTo>
                <a:lnTo>
                  <a:pt x="2207236" y="1626530"/>
                </a:lnTo>
                <a:lnTo>
                  <a:pt x="2207236" y="1806985"/>
                </a:lnTo>
                <a:lnTo>
                  <a:pt x="1790230" y="1806985"/>
                </a:lnTo>
                <a:cubicBezTo>
                  <a:pt x="1835861" y="1864861"/>
                  <a:pt x="1895516" y="1913429"/>
                  <a:pt x="1969195" y="1952688"/>
                </a:cubicBezTo>
                <a:cubicBezTo>
                  <a:pt x="2042875" y="1991948"/>
                  <a:pt x="2130826" y="2020163"/>
                  <a:pt x="2233051" y="2037331"/>
                </a:cubicBezTo>
                <a:cubicBezTo>
                  <a:pt x="2208271" y="2059340"/>
                  <a:pt x="2182870" y="2086809"/>
                  <a:pt x="2156848" y="2119739"/>
                </a:cubicBezTo>
                <a:cubicBezTo>
                  <a:pt x="2130826" y="2152670"/>
                  <a:pt x="2109893" y="2184111"/>
                  <a:pt x="2094049" y="2214062"/>
                </a:cubicBezTo>
                <a:cubicBezTo>
                  <a:pt x="1978379" y="2185228"/>
                  <a:pt x="1880581" y="2143113"/>
                  <a:pt x="1800655" y="2087719"/>
                </a:cubicBezTo>
                <a:cubicBezTo>
                  <a:pt x="1720729" y="2032325"/>
                  <a:pt x="1655695" y="1963900"/>
                  <a:pt x="1605556" y="1882443"/>
                </a:cubicBezTo>
                <a:cubicBezTo>
                  <a:pt x="1561910" y="1947352"/>
                  <a:pt x="1495802" y="2008166"/>
                  <a:pt x="1407229" y="2064883"/>
                </a:cubicBezTo>
                <a:cubicBezTo>
                  <a:pt x="1318656" y="2121601"/>
                  <a:pt x="1201415" y="2171990"/>
                  <a:pt x="1055504" y="2216048"/>
                </a:cubicBezTo>
                <a:cubicBezTo>
                  <a:pt x="1041397" y="2191020"/>
                  <a:pt x="1020463" y="2163136"/>
                  <a:pt x="992705" y="2132398"/>
                </a:cubicBezTo>
                <a:cubicBezTo>
                  <a:pt x="964946" y="2101661"/>
                  <a:pt x="937558" y="2075267"/>
                  <a:pt x="910544" y="2053217"/>
                </a:cubicBezTo>
                <a:cubicBezTo>
                  <a:pt x="1040487" y="2021114"/>
                  <a:pt x="1143497" y="1984047"/>
                  <a:pt x="1219576" y="1942015"/>
                </a:cubicBezTo>
                <a:cubicBezTo>
                  <a:pt x="1295655" y="1899984"/>
                  <a:pt x="1351504" y="1854973"/>
                  <a:pt x="1387123" y="1806985"/>
                </a:cubicBezTo>
                <a:lnTo>
                  <a:pt x="1001888" y="1806985"/>
                </a:lnTo>
                <a:lnTo>
                  <a:pt x="1001888" y="1626530"/>
                </a:lnTo>
                <a:lnTo>
                  <a:pt x="1462582" y="1626530"/>
                </a:lnTo>
                <a:cubicBezTo>
                  <a:pt x="1464567" y="1613667"/>
                  <a:pt x="1466057" y="1601053"/>
                  <a:pt x="1467050" y="1588688"/>
                </a:cubicBezTo>
                <a:cubicBezTo>
                  <a:pt x="1468042" y="1576323"/>
                  <a:pt x="1468539" y="1563710"/>
                  <a:pt x="1468539" y="1550847"/>
                </a:cubicBezTo>
                <a:lnTo>
                  <a:pt x="1468539" y="1542880"/>
                </a:lnTo>
                <a:lnTo>
                  <a:pt x="1091247" y="1542880"/>
                </a:lnTo>
                <a:lnTo>
                  <a:pt x="1091247" y="1370369"/>
                </a:lnTo>
                <a:lnTo>
                  <a:pt x="1468539" y="1370369"/>
                </a:lnTo>
                <a:lnTo>
                  <a:pt x="1468539" y="1288705"/>
                </a:lnTo>
                <a:lnTo>
                  <a:pt x="1027703" y="1288705"/>
                </a:lnTo>
                <a:lnTo>
                  <a:pt x="1027703" y="1114208"/>
                </a:lnTo>
                <a:lnTo>
                  <a:pt x="1248121" y="1114208"/>
                </a:lnTo>
                <a:cubicBezTo>
                  <a:pt x="1240137" y="1088070"/>
                  <a:pt x="1231284" y="1061312"/>
                  <a:pt x="1221562" y="1033932"/>
                </a:cubicBezTo>
                <a:cubicBezTo>
                  <a:pt x="1211840" y="1006552"/>
                  <a:pt x="1201497" y="980290"/>
                  <a:pt x="1190534" y="955147"/>
                </a:cubicBezTo>
                <a:lnTo>
                  <a:pt x="1345423" y="917371"/>
                </a:lnTo>
                <a:lnTo>
                  <a:pt x="995932" y="917371"/>
                </a:lnTo>
                <a:lnTo>
                  <a:pt x="995932" y="730959"/>
                </a:lnTo>
                <a:lnTo>
                  <a:pt x="1113090" y="730959"/>
                </a:lnTo>
                <a:lnTo>
                  <a:pt x="1321594" y="730959"/>
                </a:lnTo>
                <a:close/>
                <a:moveTo>
                  <a:pt x="222100" y="222100"/>
                </a:moveTo>
                <a:lnTo>
                  <a:pt x="222100" y="2353573"/>
                </a:lnTo>
                <a:lnTo>
                  <a:pt x="2353573" y="2353573"/>
                </a:lnTo>
                <a:lnTo>
                  <a:pt x="2353573" y="222100"/>
                </a:lnTo>
                <a:close/>
                <a:moveTo>
                  <a:pt x="0" y="0"/>
                </a:moveTo>
                <a:lnTo>
                  <a:pt x="2575673" y="0"/>
                </a:lnTo>
                <a:lnTo>
                  <a:pt x="2575673" y="2575673"/>
                </a:lnTo>
                <a:lnTo>
                  <a:pt x="0" y="257567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3346639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166" userDrawn="1">
          <p15:clr>
            <a:srgbClr val="FBAE40"/>
          </p15:clr>
        </p15:guide>
        <p15:guide id="2" pos="7514" userDrawn="1">
          <p15:clr>
            <a:srgbClr val="FBAE40"/>
          </p15:clr>
        </p15:guide>
        <p15:guide id="3" pos="1005" userDrawn="1">
          <p15:clr>
            <a:srgbClr val="FBAE40"/>
          </p15:clr>
        </p15:guide>
        <p15:guide id="4" pos="1096" userDrawn="1">
          <p15:clr>
            <a:srgbClr val="FBAE40"/>
          </p15:clr>
        </p15:guide>
        <p15:guide id="5" pos="1935" userDrawn="1">
          <p15:clr>
            <a:srgbClr val="FBAE40"/>
          </p15:clr>
        </p15:guide>
        <p15:guide id="6" pos="2026" userDrawn="1">
          <p15:clr>
            <a:srgbClr val="FBAE40"/>
          </p15:clr>
        </p15:guide>
        <p15:guide id="7" pos="2865" userDrawn="1">
          <p15:clr>
            <a:srgbClr val="FBAE40"/>
          </p15:clr>
        </p15:guide>
        <p15:guide id="8" pos="2955" userDrawn="1">
          <p15:clr>
            <a:srgbClr val="FBAE40"/>
          </p15:clr>
        </p15:guide>
        <p15:guide id="9" pos="3795" userDrawn="1">
          <p15:clr>
            <a:srgbClr val="FBAE40"/>
          </p15:clr>
        </p15:guide>
        <p15:guide id="10" pos="3885" userDrawn="1">
          <p15:clr>
            <a:srgbClr val="FBAE40"/>
          </p15:clr>
        </p15:guide>
        <p15:guide id="11" pos="4725" userDrawn="1">
          <p15:clr>
            <a:srgbClr val="FBAE40"/>
          </p15:clr>
        </p15:guide>
        <p15:guide id="12" pos="4815" userDrawn="1">
          <p15:clr>
            <a:srgbClr val="FBAE40"/>
          </p15:clr>
        </p15:guide>
        <p15:guide id="13" pos="5654" userDrawn="1">
          <p15:clr>
            <a:srgbClr val="FBAE40"/>
          </p15:clr>
        </p15:guide>
        <p15:guide id="14" pos="5745" userDrawn="1">
          <p15:clr>
            <a:srgbClr val="FBAE40"/>
          </p15:clr>
        </p15:guide>
        <p15:guide id="15" pos="6584" userDrawn="1">
          <p15:clr>
            <a:srgbClr val="FBAE40"/>
          </p15:clr>
        </p15:guide>
        <p15:guide id="16" pos="6652" userDrawn="1">
          <p15:clr>
            <a:srgbClr val="FBAE40"/>
          </p15:clr>
        </p15:guide>
        <p15:guide id="17" orient="horz" pos="572" userDrawn="1">
          <p15:clr>
            <a:srgbClr val="FBAE40"/>
          </p15:clr>
        </p15:guide>
        <p15:guide id="18" orient="horz" pos="1412" userDrawn="1">
          <p15:clr>
            <a:srgbClr val="FBAE40"/>
          </p15:clr>
        </p15:guide>
        <p15:guide id="19" orient="horz" pos="1321" userDrawn="1">
          <p15:clr>
            <a:srgbClr val="FBAE40"/>
          </p15:clr>
        </p15:guide>
        <p15:guide id="20" orient="horz" pos="2183" userDrawn="1">
          <p15:clr>
            <a:srgbClr val="FBAE40"/>
          </p15:clr>
        </p15:guide>
        <p15:guide id="21" orient="horz" pos="2273" userDrawn="1">
          <p15:clr>
            <a:srgbClr val="FBAE40"/>
          </p15:clr>
        </p15:guide>
        <p15:guide id="22" orient="horz" pos="3045" userDrawn="1">
          <p15:clr>
            <a:srgbClr val="FBAE40"/>
          </p15:clr>
        </p15:guide>
        <p15:guide id="23" orient="horz" pos="3135" userDrawn="1">
          <p15:clr>
            <a:srgbClr val="FBAE40"/>
          </p15:clr>
        </p15:guide>
        <p15:guide id="24" orient="horz" pos="3929" userDrawn="1">
          <p15:clr>
            <a:srgbClr val="FBAE40"/>
          </p15:clr>
        </p15:guide>
        <p15:guide id="25" orient="horz" pos="4042" userDrawn="1">
          <p15:clr>
            <a:srgbClr val="FBAE40"/>
          </p15:clr>
        </p15:guide>
        <p15:guide id="26" orient="horz" pos="482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xmlns="" id="{7C5C289C-753A-4CD6-9602-71C47345F84E}"/>
              </a:ext>
            </a:extLst>
          </p:cNvPr>
          <p:cNvSpPr/>
          <p:nvPr userDrawn="1"/>
        </p:nvSpPr>
        <p:spPr>
          <a:xfrm>
            <a:off x="1037356" y="6270131"/>
            <a:ext cx="3042821" cy="52988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PPT</a:t>
            </a:r>
            <a:r>
              <a:rPr lang="zh-CN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制作：璞石</a:t>
            </a:r>
            <a:r>
              <a:rPr lang="en-US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PPT</a:t>
            </a:r>
            <a:r>
              <a:rPr lang="zh-CN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工作室</a:t>
            </a:r>
          </a:p>
          <a:p>
            <a:pPr>
              <a:lnSpc>
                <a:spcPct val="150000"/>
              </a:lnSpc>
            </a:pPr>
            <a:r>
              <a:rPr lang="zh-CN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商务合作联系微信公众号：</a:t>
            </a:r>
            <a:r>
              <a:rPr lang="en-US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pushippt</a:t>
            </a:r>
            <a:endParaRPr lang="zh-CN" altLang="zh-CN" sz="1000" spc="300" dirty="0">
              <a:solidFill>
                <a:schemeClr val="accent3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B29DDF74-E1B3-42BA-A7FF-D8F9DF760DB8}"/>
              </a:ext>
            </a:extLst>
          </p:cNvPr>
          <p:cNvGrpSpPr/>
          <p:nvPr userDrawn="1"/>
        </p:nvGrpSpPr>
        <p:grpSpPr>
          <a:xfrm>
            <a:off x="399250" y="6384794"/>
            <a:ext cx="638106" cy="361784"/>
            <a:chOff x="10169347" y="5471263"/>
            <a:chExt cx="1001097" cy="567588"/>
          </a:xfrm>
          <a:solidFill>
            <a:schemeClr val="accent3"/>
          </a:solidFill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8862889A-B4E8-4D9A-BF07-8556091147B2}"/>
                </a:ext>
              </a:extLst>
            </p:cNvPr>
            <p:cNvSpPr/>
            <p:nvPr/>
          </p:nvSpPr>
          <p:spPr>
            <a:xfrm>
              <a:off x="10296585" y="5597726"/>
              <a:ext cx="747187" cy="309781"/>
            </a:xfrm>
            <a:custGeom>
              <a:avLst/>
              <a:gdLst/>
              <a:ahLst/>
              <a:cxnLst/>
              <a:rect l="l" t="t" r="r" b="b"/>
              <a:pathLst>
                <a:path w="747187" h="309781">
                  <a:moveTo>
                    <a:pt x="332696" y="51197"/>
                  </a:moveTo>
                  <a:lnTo>
                    <a:pt x="332696" y="151191"/>
                  </a:lnTo>
                  <a:lnTo>
                    <a:pt x="361294" y="151191"/>
                  </a:lnTo>
                  <a:cubicBezTo>
                    <a:pt x="400092" y="151191"/>
                    <a:pt x="419490" y="134325"/>
                    <a:pt x="419490" y="100594"/>
                  </a:cubicBezTo>
                  <a:cubicBezTo>
                    <a:pt x="419490" y="67663"/>
                    <a:pt x="400292" y="51197"/>
                    <a:pt x="361894" y="51197"/>
                  </a:cubicBezTo>
                  <a:close/>
                  <a:moveTo>
                    <a:pt x="65996" y="51197"/>
                  </a:moveTo>
                  <a:lnTo>
                    <a:pt x="65996" y="151191"/>
                  </a:lnTo>
                  <a:lnTo>
                    <a:pt x="94594" y="151191"/>
                  </a:lnTo>
                  <a:cubicBezTo>
                    <a:pt x="133392" y="151191"/>
                    <a:pt x="152791" y="134325"/>
                    <a:pt x="152791" y="100594"/>
                  </a:cubicBezTo>
                  <a:cubicBezTo>
                    <a:pt x="152791" y="67663"/>
                    <a:pt x="133592" y="51197"/>
                    <a:pt x="95194" y="51197"/>
                  </a:cubicBezTo>
                  <a:close/>
                  <a:moveTo>
                    <a:pt x="504402" y="0"/>
                  </a:moveTo>
                  <a:lnTo>
                    <a:pt x="747187" y="0"/>
                  </a:lnTo>
                  <a:lnTo>
                    <a:pt x="747187" y="53997"/>
                  </a:lnTo>
                  <a:lnTo>
                    <a:pt x="658792" y="53997"/>
                  </a:lnTo>
                  <a:lnTo>
                    <a:pt x="658792" y="309781"/>
                  </a:lnTo>
                  <a:lnTo>
                    <a:pt x="592596" y="309781"/>
                  </a:lnTo>
                  <a:lnTo>
                    <a:pt x="592596" y="53997"/>
                  </a:lnTo>
                  <a:lnTo>
                    <a:pt x="504402" y="53997"/>
                  </a:lnTo>
                  <a:close/>
                  <a:moveTo>
                    <a:pt x="266700" y="0"/>
                  </a:moveTo>
                  <a:lnTo>
                    <a:pt x="373293" y="0"/>
                  </a:lnTo>
                  <a:cubicBezTo>
                    <a:pt x="450355" y="0"/>
                    <a:pt x="488886" y="32665"/>
                    <a:pt x="488886" y="97994"/>
                  </a:cubicBezTo>
                  <a:cubicBezTo>
                    <a:pt x="488886" y="129726"/>
                    <a:pt x="477254" y="155157"/>
                    <a:pt x="453988" y="174289"/>
                  </a:cubicBezTo>
                  <a:cubicBezTo>
                    <a:pt x="430723" y="193422"/>
                    <a:pt x="401625" y="202588"/>
                    <a:pt x="366694" y="201788"/>
                  </a:cubicBezTo>
                  <a:lnTo>
                    <a:pt x="332696" y="201788"/>
                  </a:lnTo>
                  <a:lnTo>
                    <a:pt x="332696" y="309781"/>
                  </a:lnTo>
                  <a:lnTo>
                    <a:pt x="266700" y="309781"/>
                  </a:lnTo>
                  <a:close/>
                  <a:moveTo>
                    <a:pt x="0" y="0"/>
                  </a:moveTo>
                  <a:lnTo>
                    <a:pt x="106593" y="0"/>
                  </a:lnTo>
                  <a:cubicBezTo>
                    <a:pt x="183655" y="0"/>
                    <a:pt x="222186" y="32665"/>
                    <a:pt x="222186" y="97994"/>
                  </a:cubicBezTo>
                  <a:cubicBezTo>
                    <a:pt x="222186" y="129726"/>
                    <a:pt x="210554" y="155157"/>
                    <a:pt x="187288" y="174289"/>
                  </a:cubicBezTo>
                  <a:cubicBezTo>
                    <a:pt x="164023" y="193422"/>
                    <a:pt x="134925" y="202588"/>
                    <a:pt x="99994" y="201788"/>
                  </a:cubicBezTo>
                  <a:lnTo>
                    <a:pt x="65996" y="201788"/>
                  </a:lnTo>
                  <a:lnTo>
                    <a:pt x="65996" y="309781"/>
                  </a:lnTo>
                  <a:lnTo>
                    <a:pt x="0" y="309781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3200" b="1" dirty="0">
                <a:solidFill>
                  <a:srgbClr val="04C8FF"/>
                </a:solidFill>
              </a:endParaRPr>
            </a:p>
          </p:txBody>
        </p:sp>
        <p:sp>
          <p:nvSpPr>
            <p:cNvPr id="11" name="图文框 10">
              <a:extLst>
                <a:ext uri="{FF2B5EF4-FFF2-40B4-BE49-F238E27FC236}">
                  <a16:creationId xmlns:a16="http://schemas.microsoft.com/office/drawing/2014/main" xmlns="" id="{141F2BC4-07B6-4B47-A8D8-8E61E72074A5}"/>
                </a:ext>
              </a:extLst>
            </p:cNvPr>
            <p:cNvSpPr/>
            <p:nvPr/>
          </p:nvSpPr>
          <p:spPr>
            <a:xfrm>
              <a:off x="10169347" y="5471263"/>
              <a:ext cx="1001097" cy="567588"/>
            </a:xfrm>
            <a:prstGeom prst="frame">
              <a:avLst>
                <a:gd name="adj1" fmla="val 1005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" name="标题 3">
            <a:extLst>
              <a:ext uri="{FF2B5EF4-FFF2-40B4-BE49-F238E27FC236}">
                <a16:creationId xmlns:a16="http://schemas.microsoft.com/office/drawing/2014/main" xmlns="" id="{08D0948A-17FC-4112-A1B4-2A43C6C4EC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0042" y="214667"/>
            <a:ext cx="10515600" cy="529889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CCC661F0-B202-44F7-90D8-8399E400D7F2}"/>
              </a:ext>
            </a:extLst>
          </p:cNvPr>
          <p:cNvSpPr/>
          <p:nvPr userDrawn="1"/>
        </p:nvSpPr>
        <p:spPr>
          <a:xfrm>
            <a:off x="385508" y="744556"/>
            <a:ext cx="1124750" cy="4571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xmlns="" id="{8FD16430-CC10-4B1A-8E75-180DD1895BBC}"/>
              </a:ext>
            </a:extLst>
          </p:cNvPr>
          <p:cNvSpPr/>
          <p:nvPr userDrawn="1"/>
        </p:nvSpPr>
        <p:spPr>
          <a:xfrm>
            <a:off x="11273852" y="195142"/>
            <a:ext cx="638106" cy="638106"/>
          </a:xfrm>
          <a:custGeom>
            <a:avLst/>
            <a:gdLst>
              <a:gd name="connsiteX0" fmla="*/ 1389109 w 2575673"/>
              <a:gd name="connsiteY0" fmla="*/ 917371 h 2575673"/>
              <a:gd name="connsiteX1" fmla="*/ 1434781 w 2575673"/>
              <a:gd name="connsiteY1" fmla="*/ 1018771 h 2575673"/>
              <a:gd name="connsiteX2" fmla="*/ 1468539 w 2575673"/>
              <a:gd name="connsiteY2" fmla="*/ 1114208 h 2575673"/>
              <a:gd name="connsiteX3" fmla="*/ 1712786 w 2575673"/>
              <a:gd name="connsiteY3" fmla="*/ 1114208 h 2575673"/>
              <a:gd name="connsiteX4" fmla="*/ 1753742 w 2575673"/>
              <a:gd name="connsiteY4" fmla="*/ 1015789 h 2575673"/>
              <a:gd name="connsiteX5" fmla="*/ 1790230 w 2575673"/>
              <a:gd name="connsiteY5" fmla="*/ 917371 h 2575673"/>
              <a:gd name="connsiteX6" fmla="*/ 372407 w 2575673"/>
              <a:gd name="connsiteY6" fmla="*/ 472688 h 2575673"/>
              <a:gd name="connsiteX7" fmla="*/ 946288 w 2575673"/>
              <a:gd name="connsiteY7" fmla="*/ 472688 h 2575673"/>
              <a:gd name="connsiteX8" fmla="*/ 946288 w 2575673"/>
              <a:gd name="connsiteY8" fmla="*/ 693105 h 2575673"/>
              <a:gd name="connsiteX9" fmla="*/ 775513 w 2575673"/>
              <a:gd name="connsiteY9" fmla="*/ 693105 h 2575673"/>
              <a:gd name="connsiteX10" fmla="*/ 775513 w 2575673"/>
              <a:gd name="connsiteY10" fmla="*/ 1042597 h 2575673"/>
              <a:gd name="connsiteX11" fmla="*/ 938345 w 2575673"/>
              <a:gd name="connsiteY11" fmla="*/ 1042597 h 2575673"/>
              <a:gd name="connsiteX12" fmla="*/ 938345 w 2575673"/>
              <a:gd name="connsiteY12" fmla="*/ 1259043 h 2575673"/>
              <a:gd name="connsiteX13" fmla="*/ 775513 w 2575673"/>
              <a:gd name="connsiteY13" fmla="*/ 1259043 h 2575673"/>
              <a:gd name="connsiteX14" fmla="*/ 775513 w 2575673"/>
              <a:gd name="connsiteY14" fmla="*/ 1672139 h 2575673"/>
              <a:gd name="connsiteX15" fmla="*/ 944302 w 2575673"/>
              <a:gd name="connsiteY15" fmla="*/ 1620555 h 2575673"/>
              <a:gd name="connsiteX16" fmla="*/ 968131 w 2575673"/>
              <a:gd name="connsiteY16" fmla="*/ 1832799 h 2575673"/>
              <a:gd name="connsiteX17" fmla="*/ 663319 w 2575673"/>
              <a:gd name="connsiteY17" fmla="*/ 1929604 h 2575673"/>
              <a:gd name="connsiteX18" fmla="*/ 382336 w 2575673"/>
              <a:gd name="connsiteY18" fmla="*/ 2017473 h 2575673"/>
              <a:gd name="connsiteX19" fmla="*/ 342621 w 2575673"/>
              <a:gd name="connsiteY19" fmla="*/ 1791120 h 2575673"/>
              <a:gd name="connsiteX20" fmla="*/ 567010 w 2575673"/>
              <a:gd name="connsiteY20" fmla="*/ 1731630 h 2575673"/>
              <a:gd name="connsiteX21" fmla="*/ 567010 w 2575673"/>
              <a:gd name="connsiteY21" fmla="*/ 1259043 h 2575673"/>
              <a:gd name="connsiteX22" fmla="*/ 386307 w 2575673"/>
              <a:gd name="connsiteY22" fmla="*/ 1259043 h 2575673"/>
              <a:gd name="connsiteX23" fmla="*/ 386307 w 2575673"/>
              <a:gd name="connsiteY23" fmla="*/ 1042597 h 2575673"/>
              <a:gd name="connsiteX24" fmla="*/ 567010 w 2575673"/>
              <a:gd name="connsiteY24" fmla="*/ 1042597 h 2575673"/>
              <a:gd name="connsiteX25" fmla="*/ 567010 w 2575673"/>
              <a:gd name="connsiteY25" fmla="*/ 693105 h 2575673"/>
              <a:gd name="connsiteX26" fmla="*/ 372407 w 2575673"/>
              <a:gd name="connsiteY26" fmla="*/ 693105 h 2575673"/>
              <a:gd name="connsiteX27" fmla="*/ 1162734 w 2575673"/>
              <a:gd name="connsiteY27" fmla="*/ 401201 h 2575673"/>
              <a:gd name="connsiteX28" fmla="*/ 1245142 w 2575673"/>
              <a:gd name="connsiteY28" fmla="*/ 529530 h 2575673"/>
              <a:gd name="connsiteX29" fmla="*/ 1297765 w 2575673"/>
              <a:gd name="connsiteY29" fmla="*/ 653391 h 2575673"/>
              <a:gd name="connsiteX30" fmla="*/ 1113090 w 2575673"/>
              <a:gd name="connsiteY30" fmla="*/ 730959 h 2575673"/>
              <a:gd name="connsiteX31" fmla="*/ 1068163 w 2575673"/>
              <a:gd name="connsiteY31" fmla="*/ 603514 h 2575673"/>
              <a:gd name="connsiteX32" fmla="*/ 991960 w 2575673"/>
              <a:gd name="connsiteY32" fmla="*/ 468716 h 2575673"/>
              <a:gd name="connsiteX33" fmla="*/ 1982847 w 2575673"/>
              <a:gd name="connsiteY33" fmla="*/ 395368 h 2575673"/>
              <a:gd name="connsiteX34" fmla="*/ 2189365 w 2575673"/>
              <a:gd name="connsiteY34" fmla="*/ 464869 h 2575673"/>
              <a:gd name="connsiteX35" fmla="*/ 2105219 w 2575673"/>
              <a:gd name="connsiteY35" fmla="*/ 602878 h 2575673"/>
              <a:gd name="connsiteX36" fmla="*/ 2028519 w 2575673"/>
              <a:gd name="connsiteY36" fmla="*/ 717058 h 2575673"/>
              <a:gd name="connsiteX37" fmla="*/ 1863702 w 2575673"/>
              <a:gd name="connsiteY37" fmla="*/ 653515 h 2575673"/>
              <a:gd name="connsiteX38" fmla="*/ 1929232 w 2575673"/>
              <a:gd name="connsiteY38" fmla="*/ 526675 h 2575673"/>
              <a:gd name="connsiteX39" fmla="*/ 1982847 w 2575673"/>
              <a:gd name="connsiteY39" fmla="*/ 395368 h 2575673"/>
              <a:gd name="connsiteX40" fmla="*/ 1321594 w 2575673"/>
              <a:gd name="connsiteY40" fmla="*/ 359624 h 2575673"/>
              <a:gd name="connsiteX41" fmla="*/ 1532083 w 2575673"/>
              <a:gd name="connsiteY41" fmla="*/ 359624 h 2575673"/>
              <a:gd name="connsiteX42" fmla="*/ 1532083 w 2575673"/>
              <a:gd name="connsiteY42" fmla="*/ 730959 h 2575673"/>
              <a:gd name="connsiteX43" fmla="*/ 1631370 w 2575673"/>
              <a:gd name="connsiteY43" fmla="*/ 730959 h 2575673"/>
              <a:gd name="connsiteX44" fmla="*/ 1631370 w 2575673"/>
              <a:gd name="connsiteY44" fmla="*/ 359624 h 2575673"/>
              <a:gd name="connsiteX45" fmla="*/ 1843845 w 2575673"/>
              <a:gd name="connsiteY45" fmla="*/ 359624 h 2575673"/>
              <a:gd name="connsiteX46" fmla="*/ 1843845 w 2575673"/>
              <a:gd name="connsiteY46" fmla="*/ 730959 h 2575673"/>
              <a:gd name="connsiteX47" fmla="*/ 2185393 w 2575673"/>
              <a:gd name="connsiteY47" fmla="*/ 730959 h 2575673"/>
              <a:gd name="connsiteX48" fmla="*/ 2185393 w 2575673"/>
              <a:gd name="connsiteY48" fmla="*/ 917371 h 2575673"/>
              <a:gd name="connsiteX49" fmla="*/ 1861716 w 2575673"/>
              <a:gd name="connsiteY49" fmla="*/ 917371 h 2575673"/>
              <a:gd name="connsiteX50" fmla="*/ 2014619 w 2575673"/>
              <a:gd name="connsiteY50" fmla="*/ 953159 h 2575673"/>
              <a:gd name="connsiteX51" fmla="*/ 1929232 w 2575673"/>
              <a:gd name="connsiteY51" fmla="*/ 1114208 h 2575673"/>
              <a:gd name="connsiteX52" fmla="*/ 2165536 w 2575673"/>
              <a:gd name="connsiteY52" fmla="*/ 1114208 h 2575673"/>
              <a:gd name="connsiteX53" fmla="*/ 2165536 w 2575673"/>
              <a:gd name="connsiteY53" fmla="*/ 1288705 h 2575673"/>
              <a:gd name="connsiteX54" fmla="*/ 1700871 w 2575673"/>
              <a:gd name="connsiteY54" fmla="*/ 1288705 h 2575673"/>
              <a:gd name="connsiteX55" fmla="*/ 1700871 w 2575673"/>
              <a:gd name="connsiteY55" fmla="*/ 1370369 h 2575673"/>
              <a:gd name="connsiteX56" fmla="*/ 2101992 w 2575673"/>
              <a:gd name="connsiteY56" fmla="*/ 1370369 h 2575673"/>
              <a:gd name="connsiteX57" fmla="*/ 2101992 w 2575673"/>
              <a:gd name="connsiteY57" fmla="*/ 1542880 h 2575673"/>
              <a:gd name="connsiteX58" fmla="*/ 1700871 w 2575673"/>
              <a:gd name="connsiteY58" fmla="*/ 1542880 h 2575673"/>
              <a:gd name="connsiteX59" fmla="*/ 1700871 w 2575673"/>
              <a:gd name="connsiteY59" fmla="*/ 1554830 h 2575673"/>
              <a:gd name="connsiteX60" fmla="*/ 1696900 w 2575673"/>
              <a:gd name="connsiteY60" fmla="*/ 1626530 h 2575673"/>
              <a:gd name="connsiteX61" fmla="*/ 2207236 w 2575673"/>
              <a:gd name="connsiteY61" fmla="*/ 1626530 h 2575673"/>
              <a:gd name="connsiteX62" fmla="*/ 2207236 w 2575673"/>
              <a:gd name="connsiteY62" fmla="*/ 1806985 h 2575673"/>
              <a:gd name="connsiteX63" fmla="*/ 1790230 w 2575673"/>
              <a:gd name="connsiteY63" fmla="*/ 1806985 h 2575673"/>
              <a:gd name="connsiteX64" fmla="*/ 1969195 w 2575673"/>
              <a:gd name="connsiteY64" fmla="*/ 1952688 h 2575673"/>
              <a:gd name="connsiteX65" fmla="*/ 2233051 w 2575673"/>
              <a:gd name="connsiteY65" fmla="*/ 2037331 h 2575673"/>
              <a:gd name="connsiteX66" fmla="*/ 2156848 w 2575673"/>
              <a:gd name="connsiteY66" fmla="*/ 2119739 h 2575673"/>
              <a:gd name="connsiteX67" fmla="*/ 2094049 w 2575673"/>
              <a:gd name="connsiteY67" fmla="*/ 2214062 h 2575673"/>
              <a:gd name="connsiteX68" fmla="*/ 1800655 w 2575673"/>
              <a:gd name="connsiteY68" fmla="*/ 2087719 h 2575673"/>
              <a:gd name="connsiteX69" fmla="*/ 1605556 w 2575673"/>
              <a:gd name="connsiteY69" fmla="*/ 1882443 h 2575673"/>
              <a:gd name="connsiteX70" fmla="*/ 1407229 w 2575673"/>
              <a:gd name="connsiteY70" fmla="*/ 2064883 h 2575673"/>
              <a:gd name="connsiteX71" fmla="*/ 1055504 w 2575673"/>
              <a:gd name="connsiteY71" fmla="*/ 2216048 h 2575673"/>
              <a:gd name="connsiteX72" fmla="*/ 992705 w 2575673"/>
              <a:gd name="connsiteY72" fmla="*/ 2132398 h 2575673"/>
              <a:gd name="connsiteX73" fmla="*/ 910544 w 2575673"/>
              <a:gd name="connsiteY73" fmla="*/ 2053217 h 2575673"/>
              <a:gd name="connsiteX74" fmla="*/ 1219576 w 2575673"/>
              <a:gd name="connsiteY74" fmla="*/ 1942015 h 2575673"/>
              <a:gd name="connsiteX75" fmla="*/ 1387123 w 2575673"/>
              <a:gd name="connsiteY75" fmla="*/ 1806985 h 2575673"/>
              <a:gd name="connsiteX76" fmla="*/ 1001888 w 2575673"/>
              <a:gd name="connsiteY76" fmla="*/ 1806985 h 2575673"/>
              <a:gd name="connsiteX77" fmla="*/ 1001888 w 2575673"/>
              <a:gd name="connsiteY77" fmla="*/ 1626530 h 2575673"/>
              <a:gd name="connsiteX78" fmla="*/ 1462582 w 2575673"/>
              <a:gd name="connsiteY78" fmla="*/ 1626530 h 2575673"/>
              <a:gd name="connsiteX79" fmla="*/ 1467050 w 2575673"/>
              <a:gd name="connsiteY79" fmla="*/ 1588688 h 2575673"/>
              <a:gd name="connsiteX80" fmla="*/ 1468539 w 2575673"/>
              <a:gd name="connsiteY80" fmla="*/ 1550847 h 2575673"/>
              <a:gd name="connsiteX81" fmla="*/ 1468539 w 2575673"/>
              <a:gd name="connsiteY81" fmla="*/ 1542880 h 2575673"/>
              <a:gd name="connsiteX82" fmla="*/ 1091247 w 2575673"/>
              <a:gd name="connsiteY82" fmla="*/ 1542880 h 2575673"/>
              <a:gd name="connsiteX83" fmla="*/ 1091247 w 2575673"/>
              <a:gd name="connsiteY83" fmla="*/ 1370369 h 2575673"/>
              <a:gd name="connsiteX84" fmla="*/ 1468539 w 2575673"/>
              <a:gd name="connsiteY84" fmla="*/ 1370369 h 2575673"/>
              <a:gd name="connsiteX85" fmla="*/ 1468539 w 2575673"/>
              <a:gd name="connsiteY85" fmla="*/ 1288705 h 2575673"/>
              <a:gd name="connsiteX86" fmla="*/ 1027703 w 2575673"/>
              <a:gd name="connsiteY86" fmla="*/ 1288705 h 2575673"/>
              <a:gd name="connsiteX87" fmla="*/ 1027703 w 2575673"/>
              <a:gd name="connsiteY87" fmla="*/ 1114208 h 2575673"/>
              <a:gd name="connsiteX88" fmla="*/ 1248121 w 2575673"/>
              <a:gd name="connsiteY88" fmla="*/ 1114208 h 2575673"/>
              <a:gd name="connsiteX89" fmla="*/ 1221562 w 2575673"/>
              <a:gd name="connsiteY89" fmla="*/ 1033932 h 2575673"/>
              <a:gd name="connsiteX90" fmla="*/ 1190534 w 2575673"/>
              <a:gd name="connsiteY90" fmla="*/ 955147 h 2575673"/>
              <a:gd name="connsiteX91" fmla="*/ 1345423 w 2575673"/>
              <a:gd name="connsiteY91" fmla="*/ 917371 h 2575673"/>
              <a:gd name="connsiteX92" fmla="*/ 995932 w 2575673"/>
              <a:gd name="connsiteY92" fmla="*/ 917371 h 2575673"/>
              <a:gd name="connsiteX93" fmla="*/ 995932 w 2575673"/>
              <a:gd name="connsiteY93" fmla="*/ 730959 h 2575673"/>
              <a:gd name="connsiteX94" fmla="*/ 1113090 w 2575673"/>
              <a:gd name="connsiteY94" fmla="*/ 730959 h 2575673"/>
              <a:gd name="connsiteX95" fmla="*/ 1321594 w 2575673"/>
              <a:gd name="connsiteY95" fmla="*/ 730959 h 2575673"/>
              <a:gd name="connsiteX96" fmla="*/ 222100 w 2575673"/>
              <a:gd name="connsiteY96" fmla="*/ 222100 h 2575673"/>
              <a:gd name="connsiteX97" fmla="*/ 222100 w 2575673"/>
              <a:gd name="connsiteY97" fmla="*/ 2353573 h 2575673"/>
              <a:gd name="connsiteX98" fmla="*/ 2353573 w 2575673"/>
              <a:gd name="connsiteY98" fmla="*/ 2353573 h 2575673"/>
              <a:gd name="connsiteX99" fmla="*/ 2353573 w 2575673"/>
              <a:gd name="connsiteY99" fmla="*/ 222100 h 2575673"/>
              <a:gd name="connsiteX100" fmla="*/ 0 w 2575673"/>
              <a:gd name="connsiteY100" fmla="*/ 0 h 2575673"/>
              <a:gd name="connsiteX101" fmla="*/ 2575673 w 2575673"/>
              <a:gd name="connsiteY101" fmla="*/ 0 h 2575673"/>
              <a:gd name="connsiteX102" fmla="*/ 2575673 w 2575673"/>
              <a:gd name="connsiteY102" fmla="*/ 2575673 h 2575673"/>
              <a:gd name="connsiteX103" fmla="*/ 0 w 2575673"/>
              <a:gd name="connsiteY103" fmla="*/ 2575673 h 2575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2575673" h="2575673">
                <a:moveTo>
                  <a:pt x="1389109" y="917371"/>
                </a:moveTo>
                <a:cubicBezTo>
                  <a:pt x="1405326" y="949928"/>
                  <a:pt x="1420550" y="983728"/>
                  <a:pt x="1434781" y="1018771"/>
                </a:cubicBezTo>
                <a:cubicBezTo>
                  <a:pt x="1449012" y="1053814"/>
                  <a:pt x="1460265" y="1085626"/>
                  <a:pt x="1468539" y="1114208"/>
                </a:cubicBezTo>
                <a:lnTo>
                  <a:pt x="1712786" y="1114208"/>
                </a:lnTo>
                <a:cubicBezTo>
                  <a:pt x="1726065" y="1083638"/>
                  <a:pt x="1739717" y="1050832"/>
                  <a:pt x="1753742" y="1015789"/>
                </a:cubicBezTo>
                <a:cubicBezTo>
                  <a:pt x="1767766" y="980746"/>
                  <a:pt x="1779929" y="947940"/>
                  <a:pt x="1790230" y="917371"/>
                </a:cubicBezTo>
                <a:close/>
                <a:moveTo>
                  <a:pt x="372407" y="472688"/>
                </a:moveTo>
                <a:lnTo>
                  <a:pt x="946288" y="472688"/>
                </a:lnTo>
                <a:lnTo>
                  <a:pt x="946288" y="693105"/>
                </a:lnTo>
                <a:lnTo>
                  <a:pt x="775513" y="693105"/>
                </a:lnTo>
                <a:lnTo>
                  <a:pt x="775513" y="1042597"/>
                </a:lnTo>
                <a:lnTo>
                  <a:pt x="938345" y="1042597"/>
                </a:lnTo>
                <a:lnTo>
                  <a:pt x="938345" y="1259043"/>
                </a:lnTo>
                <a:lnTo>
                  <a:pt x="775513" y="1259043"/>
                </a:lnTo>
                <a:lnTo>
                  <a:pt x="775513" y="1672139"/>
                </a:lnTo>
                <a:cubicBezTo>
                  <a:pt x="832769" y="1655949"/>
                  <a:pt x="889032" y="1638754"/>
                  <a:pt x="944302" y="1620555"/>
                </a:cubicBezTo>
                <a:lnTo>
                  <a:pt x="968131" y="1832799"/>
                </a:lnTo>
                <a:cubicBezTo>
                  <a:pt x="866527" y="1865812"/>
                  <a:pt x="764923" y="1898080"/>
                  <a:pt x="663319" y="1929604"/>
                </a:cubicBezTo>
                <a:cubicBezTo>
                  <a:pt x="561715" y="1961128"/>
                  <a:pt x="468054" y="1990418"/>
                  <a:pt x="382336" y="2017473"/>
                </a:cubicBezTo>
                <a:lnTo>
                  <a:pt x="342621" y="1791120"/>
                </a:lnTo>
                <a:cubicBezTo>
                  <a:pt x="408481" y="1775256"/>
                  <a:pt x="483278" y="1755426"/>
                  <a:pt x="567010" y="1731630"/>
                </a:cubicBezTo>
                <a:lnTo>
                  <a:pt x="567010" y="1259043"/>
                </a:lnTo>
                <a:lnTo>
                  <a:pt x="386307" y="1259043"/>
                </a:lnTo>
                <a:lnTo>
                  <a:pt x="386307" y="1042597"/>
                </a:lnTo>
                <a:lnTo>
                  <a:pt x="567010" y="1042597"/>
                </a:lnTo>
                <a:lnTo>
                  <a:pt x="567010" y="693105"/>
                </a:lnTo>
                <a:lnTo>
                  <a:pt x="372407" y="693105"/>
                </a:lnTo>
                <a:close/>
                <a:moveTo>
                  <a:pt x="1162734" y="401201"/>
                </a:moveTo>
                <a:cubicBezTo>
                  <a:pt x="1193182" y="441123"/>
                  <a:pt x="1220651" y="483899"/>
                  <a:pt x="1245142" y="529530"/>
                </a:cubicBezTo>
                <a:cubicBezTo>
                  <a:pt x="1269634" y="575160"/>
                  <a:pt x="1287174" y="616448"/>
                  <a:pt x="1297765" y="653391"/>
                </a:cubicBezTo>
                <a:lnTo>
                  <a:pt x="1113090" y="730959"/>
                </a:lnTo>
                <a:cubicBezTo>
                  <a:pt x="1105437" y="693791"/>
                  <a:pt x="1090461" y="651309"/>
                  <a:pt x="1068163" y="603514"/>
                </a:cubicBezTo>
                <a:cubicBezTo>
                  <a:pt x="1045864" y="555719"/>
                  <a:pt x="1020463" y="510787"/>
                  <a:pt x="991960" y="468716"/>
                </a:cubicBezTo>
                <a:close/>
                <a:moveTo>
                  <a:pt x="1982847" y="395368"/>
                </a:moveTo>
                <a:lnTo>
                  <a:pt x="2189365" y="464869"/>
                </a:lnTo>
                <a:cubicBezTo>
                  <a:pt x="2160447" y="513106"/>
                  <a:pt x="2132398" y="559109"/>
                  <a:pt x="2105219" y="602878"/>
                </a:cubicBezTo>
                <a:cubicBezTo>
                  <a:pt x="2078039" y="646647"/>
                  <a:pt x="2052472" y="684707"/>
                  <a:pt x="2028519" y="717058"/>
                </a:cubicBezTo>
                <a:lnTo>
                  <a:pt x="1863702" y="653515"/>
                </a:lnTo>
                <a:cubicBezTo>
                  <a:pt x="1885297" y="617068"/>
                  <a:pt x="1907140" y="574788"/>
                  <a:pt x="1929232" y="526675"/>
                </a:cubicBezTo>
                <a:cubicBezTo>
                  <a:pt x="1951323" y="478562"/>
                  <a:pt x="1969195" y="434793"/>
                  <a:pt x="1982847" y="395368"/>
                </a:cubicBezTo>
                <a:close/>
                <a:moveTo>
                  <a:pt x="1321594" y="359624"/>
                </a:moveTo>
                <a:lnTo>
                  <a:pt x="1532083" y="359624"/>
                </a:lnTo>
                <a:lnTo>
                  <a:pt x="1532083" y="730959"/>
                </a:lnTo>
                <a:lnTo>
                  <a:pt x="1631370" y="730959"/>
                </a:lnTo>
                <a:lnTo>
                  <a:pt x="1631370" y="359624"/>
                </a:lnTo>
                <a:lnTo>
                  <a:pt x="1843845" y="359624"/>
                </a:lnTo>
                <a:lnTo>
                  <a:pt x="1843845" y="730959"/>
                </a:lnTo>
                <a:lnTo>
                  <a:pt x="2185393" y="730959"/>
                </a:lnTo>
                <a:lnTo>
                  <a:pt x="2185393" y="917371"/>
                </a:lnTo>
                <a:lnTo>
                  <a:pt x="1861716" y="917371"/>
                </a:lnTo>
                <a:lnTo>
                  <a:pt x="2014619" y="953159"/>
                </a:lnTo>
                <a:cubicBezTo>
                  <a:pt x="1985164" y="1010818"/>
                  <a:pt x="1956702" y="1064501"/>
                  <a:pt x="1929232" y="1114208"/>
                </a:cubicBezTo>
                <a:lnTo>
                  <a:pt x="2165536" y="1114208"/>
                </a:lnTo>
                <a:lnTo>
                  <a:pt x="2165536" y="1288705"/>
                </a:lnTo>
                <a:lnTo>
                  <a:pt x="1700871" y="1288705"/>
                </a:lnTo>
                <a:lnTo>
                  <a:pt x="1700871" y="1370369"/>
                </a:lnTo>
                <a:lnTo>
                  <a:pt x="2101992" y="1370369"/>
                </a:lnTo>
                <a:lnTo>
                  <a:pt x="2101992" y="1542880"/>
                </a:lnTo>
                <a:lnTo>
                  <a:pt x="1700871" y="1542880"/>
                </a:lnTo>
                <a:lnTo>
                  <a:pt x="1700871" y="1554830"/>
                </a:lnTo>
                <a:cubicBezTo>
                  <a:pt x="1700540" y="1578730"/>
                  <a:pt x="1699216" y="1602630"/>
                  <a:pt x="1696900" y="1626530"/>
                </a:cubicBezTo>
                <a:lnTo>
                  <a:pt x="2207236" y="1626530"/>
                </a:lnTo>
                <a:lnTo>
                  <a:pt x="2207236" y="1806985"/>
                </a:lnTo>
                <a:lnTo>
                  <a:pt x="1790230" y="1806985"/>
                </a:lnTo>
                <a:cubicBezTo>
                  <a:pt x="1835861" y="1864861"/>
                  <a:pt x="1895516" y="1913429"/>
                  <a:pt x="1969195" y="1952688"/>
                </a:cubicBezTo>
                <a:cubicBezTo>
                  <a:pt x="2042875" y="1991948"/>
                  <a:pt x="2130826" y="2020163"/>
                  <a:pt x="2233051" y="2037331"/>
                </a:cubicBezTo>
                <a:cubicBezTo>
                  <a:pt x="2208271" y="2059340"/>
                  <a:pt x="2182870" y="2086809"/>
                  <a:pt x="2156848" y="2119739"/>
                </a:cubicBezTo>
                <a:cubicBezTo>
                  <a:pt x="2130826" y="2152670"/>
                  <a:pt x="2109893" y="2184111"/>
                  <a:pt x="2094049" y="2214062"/>
                </a:cubicBezTo>
                <a:cubicBezTo>
                  <a:pt x="1978379" y="2185228"/>
                  <a:pt x="1880581" y="2143113"/>
                  <a:pt x="1800655" y="2087719"/>
                </a:cubicBezTo>
                <a:cubicBezTo>
                  <a:pt x="1720729" y="2032325"/>
                  <a:pt x="1655695" y="1963900"/>
                  <a:pt x="1605556" y="1882443"/>
                </a:cubicBezTo>
                <a:cubicBezTo>
                  <a:pt x="1561910" y="1947352"/>
                  <a:pt x="1495802" y="2008166"/>
                  <a:pt x="1407229" y="2064883"/>
                </a:cubicBezTo>
                <a:cubicBezTo>
                  <a:pt x="1318656" y="2121601"/>
                  <a:pt x="1201415" y="2171990"/>
                  <a:pt x="1055504" y="2216048"/>
                </a:cubicBezTo>
                <a:cubicBezTo>
                  <a:pt x="1041397" y="2191020"/>
                  <a:pt x="1020463" y="2163136"/>
                  <a:pt x="992705" y="2132398"/>
                </a:cubicBezTo>
                <a:cubicBezTo>
                  <a:pt x="964946" y="2101661"/>
                  <a:pt x="937558" y="2075267"/>
                  <a:pt x="910544" y="2053217"/>
                </a:cubicBezTo>
                <a:cubicBezTo>
                  <a:pt x="1040487" y="2021114"/>
                  <a:pt x="1143497" y="1984047"/>
                  <a:pt x="1219576" y="1942015"/>
                </a:cubicBezTo>
                <a:cubicBezTo>
                  <a:pt x="1295655" y="1899984"/>
                  <a:pt x="1351504" y="1854973"/>
                  <a:pt x="1387123" y="1806985"/>
                </a:cubicBezTo>
                <a:lnTo>
                  <a:pt x="1001888" y="1806985"/>
                </a:lnTo>
                <a:lnTo>
                  <a:pt x="1001888" y="1626530"/>
                </a:lnTo>
                <a:lnTo>
                  <a:pt x="1462582" y="1626530"/>
                </a:lnTo>
                <a:cubicBezTo>
                  <a:pt x="1464567" y="1613667"/>
                  <a:pt x="1466057" y="1601053"/>
                  <a:pt x="1467050" y="1588688"/>
                </a:cubicBezTo>
                <a:cubicBezTo>
                  <a:pt x="1468042" y="1576323"/>
                  <a:pt x="1468539" y="1563710"/>
                  <a:pt x="1468539" y="1550847"/>
                </a:cubicBezTo>
                <a:lnTo>
                  <a:pt x="1468539" y="1542880"/>
                </a:lnTo>
                <a:lnTo>
                  <a:pt x="1091247" y="1542880"/>
                </a:lnTo>
                <a:lnTo>
                  <a:pt x="1091247" y="1370369"/>
                </a:lnTo>
                <a:lnTo>
                  <a:pt x="1468539" y="1370369"/>
                </a:lnTo>
                <a:lnTo>
                  <a:pt x="1468539" y="1288705"/>
                </a:lnTo>
                <a:lnTo>
                  <a:pt x="1027703" y="1288705"/>
                </a:lnTo>
                <a:lnTo>
                  <a:pt x="1027703" y="1114208"/>
                </a:lnTo>
                <a:lnTo>
                  <a:pt x="1248121" y="1114208"/>
                </a:lnTo>
                <a:cubicBezTo>
                  <a:pt x="1240137" y="1088070"/>
                  <a:pt x="1231284" y="1061312"/>
                  <a:pt x="1221562" y="1033932"/>
                </a:cubicBezTo>
                <a:cubicBezTo>
                  <a:pt x="1211840" y="1006552"/>
                  <a:pt x="1201497" y="980290"/>
                  <a:pt x="1190534" y="955147"/>
                </a:cubicBezTo>
                <a:lnTo>
                  <a:pt x="1345423" y="917371"/>
                </a:lnTo>
                <a:lnTo>
                  <a:pt x="995932" y="917371"/>
                </a:lnTo>
                <a:lnTo>
                  <a:pt x="995932" y="730959"/>
                </a:lnTo>
                <a:lnTo>
                  <a:pt x="1113090" y="730959"/>
                </a:lnTo>
                <a:lnTo>
                  <a:pt x="1321594" y="730959"/>
                </a:lnTo>
                <a:close/>
                <a:moveTo>
                  <a:pt x="222100" y="222100"/>
                </a:moveTo>
                <a:lnTo>
                  <a:pt x="222100" y="2353573"/>
                </a:lnTo>
                <a:lnTo>
                  <a:pt x="2353573" y="2353573"/>
                </a:lnTo>
                <a:lnTo>
                  <a:pt x="2353573" y="222100"/>
                </a:lnTo>
                <a:close/>
                <a:moveTo>
                  <a:pt x="0" y="0"/>
                </a:moveTo>
                <a:lnTo>
                  <a:pt x="2575673" y="0"/>
                </a:lnTo>
                <a:lnTo>
                  <a:pt x="2575673" y="2575673"/>
                </a:lnTo>
                <a:lnTo>
                  <a:pt x="0" y="257567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96062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63342D9C-EB90-43A6-9D18-82DBE3535E8D}"/>
              </a:ext>
            </a:extLst>
          </p:cNvPr>
          <p:cNvGrpSpPr/>
          <p:nvPr userDrawn="1"/>
        </p:nvGrpSpPr>
        <p:grpSpPr>
          <a:xfrm>
            <a:off x="1" y="-1"/>
            <a:ext cx="12192800" cy="6842027"/>
            <a:chOff x="1" y="-1"/>
            <a:chExt cx="12192800" cy="6842027"/>
          </a:xfrm>
        </p:grpSpPr>
        <p:pic>
          <p:nvPicPr>
            <p:cNvPr id="7" name="图片 6" descr="图片包含 屏幕截图&#10;&#10;自动生成的说明">
              <a:extLst>
                <a:ext uri="{FF2B5EF4-FFF2-40B4-BE49-F238E27FC236}">
                  <a16:creationId xmlns:a16="http://schemas.microsoft.com/office/drawing/2014/main" xmlns="" id="{5A742F43-2463-415F-848C-3EF4C8C56512}"/>
                </a:ext>
              </a:extLst>
            </p:cNvPr>
            <p:cNvPicPr>
              <a:picLocks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" y="-1"/>
              <a:ext cx="3042000" cy="1710000"/>
            </a:xfrm>
            <a:prstGeom prst="rect">
              <a:avLst/>
            </a:prstGeom>
            <a:ln>
              <a:solidFill>
                <a:srgbClr val="566CD3"/>
              </a:solidFill>
            </a:ln>
          </p:spPr>
        </p:pic>
        <p:pic>
          <p:nvPicPr>
            <p:cNvPr id="8" name="图片 7" descr="图片包含 屏幕截图, 文字&#10;&#10;自动生成的说明">
              <a:extLst>
                <a:ext uri="{FF2B5EF4-FFF2-40B4-BE49-F238E27FC236}">
                  <a16:creationId xmlns:a16="http://schemas.microsoft.com/office/drawing/2014/main" xmlns="" id="{148AA9C0-0505-4400-B2EE-7E05E2E5F517}"/>
                </a:ext>
              </a:extLst>
            </p:cNvPr>
            <p:cNvPicPr>
              <a:picLocks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50268" y="-1"/>
              <a:ext cx="3042000" cy="1710000"/>
            </a:xfrm>
            <a:prstGeom prst="rect">
              <a:avLst/>
            </a:prstGeom>
            <a:ln>
              <a:solidFill>
                <a:srgbClr val="566CD3"/>
              </a:solidFill>
            </a:ln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="" id="{D3EF000F-25F3-49C1-A465-EE8C00AA7FAF}"/>
                </a:ext>
              </a:extLst>
            </p:cNvPr>
            <p:cNvPicPr>
              <a:picLocks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00535" y="-1"/>
              <a:ext cx="3042000" cy="1710000"/>
            </a:xfrm>
            <a:prstGeom prst="rect">
              <a:avLst/>
            </a:prstGeom>
            <a:ln>
              <a:solidFill>
                <a:srgbClr val="566CD3"/>
              </a:solidFill>
            </a:ln>
          </p:spPr>
        </p:pic>
        <p:pic>
          <p:nvPicPr>
            <p:cNvPr id="10" name="图片 9" descr="图片包含 屏幕截图&#10;&#10;自动生成的说明">
              <a:extLst>
                <a:ext uri="{FF2B5EF4-FFF2-40B4-BE49-F238E27FC236}">
                  <a16:creationId xmlns:a16="http://schemas.microsoft.com/office/drawing/2014/main" xmlns="" id="{13DBDAEE-94F0-4286-8916-B38926FD8BE6}"/>
                </a:ext>
              </a:extLst>
            </p:cNvPr>
            <p:cNvPicPr>
              <a:picLocks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50801" y="-1"/>
              <a:ext cx="3042000" cy="1710000"/>
            </a:xfrm>
            <a:prstGeom prst="rect">
              <a:avLst/>
            </a:prstGeom>
            <a:ln>
              <a:solidFill>
                <a:srgbClr val="566CD3"/>
              </a:solidFill>
            </a:ln>
          </p:spPr>
        </p:pic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xmlns="" id="{6021417D-D729-4C7F-8324-928907589237}"/>
                </a:ext>
              </a:extLst>
            </p:cNvPr>
            <p:cNvPicPr>
              <a:picLocks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" y="5132026"/>
              <a:ext cx="3042000" cy="1710000"/>
            </a:xfrm>
            <a:prstGeom prst="rect">
              <a:avLst/>
            </a:prstGeom>
            <a:ln>
              <a:solidFill>
                <a:srgbClr val="566CD3"/>
              </a:solidFill>
            </a:ln>
          </p:spPr>
        </p:pic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xmlns="" id="{A37B2FA7-F5FB-4182-90AD-3607646F18DA}"/>
                </a:ext>
              </a:extLst>
            </p:cNvPr>
            <p:cNvPicPr>
              <a:picLocks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50267" y="5132026"/>
              <a:ext cx="3042000" cy="1710000"/>
            </a:xfrm>
            <a:prstGeom prst="rect">
              <a:avLst/>
            </a:prstGeom>
            <a:ln>
              <a:solidFill>
                <a:srgbClr val="566CD3"/>
              </a:solidFill>
            </a:ln>
          </p:spPr>
        </p:pic>
        <p:pic>
          <p:nvPicPr>
            <p:cNvPr id="13" name="图片 12" descr="图片包含 屏幕截图&#10;&#10;自动生成的说明">
              <a:extLst>
                <a:ext uri="{FF2B5EF4-FFF2-40B4-BE49-F238E27FC236}">
                  <a16:creationId xmlns:a16="http://schemas.microsoft.com/office/drawing/2014/main" xmlns="" id="{F775E71C-9696-4825-AB0C-4A3393CCCFFF}"/>
                </a:ext>
              </a:extLst>
            </p:cNvPr>
            <p:cNvPicPr>
              <a:picLocks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00534" y="5132026"/>
              <a:ext cx="3042000" cy="1710000"/>
            </a:xfrm>
            <a:prstGeom prst="rect">
              <a:avLst/>
            </a:prstGeom>
            <a:ln>
              <a:solidFill>
                <a:srgbClr val="566CD3"/>
              </a:solidFill>
            </a:ln>
          </p:spPr>
        </p:pic>
        <p:pic>
          <p:nvPicPr>
            <p:cNvPr id="14" name="图片 13" descr="图片包含 屏幕截图&#10;&#10;自动生成的说明">
              <a:extLst>
                <a:ext uri="{FF2B5EF4-FFF2-40B4-BE49-F238E27FC236}">
                  <a16:creationId xmlns:a16="http://schemas.microsoft.com/office/drawing/2014/main" xmlns="" id="{70E46B90-A908-494A-AB72-41D04ED9007C}"/>
                </a:ext>
              </a:extLst>
            </p:cNvPr>
            <p:cNvPicPr>
              <a:picLocks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50801" y="5132026"/>
              <a:ext cx="3042000" cy="1710000"/>
            </a:xfrm>
            <a:prstGeom prst="rect">
              <a:avLst/>
            </a:prstGeom>
            <a:ln>
              <a:solidFill>
                <a:srgbClr val="566CD3"/>
              </a:solidFill>
            </a:ln>
          </p:spPr>
        </p:pic>
        <p:pic>
          <p:nvPicPr>
            <p:cNvPr id="15" name="图片 14" descr="图片包含 屏幕截图&#10;&#10;自动生成的说明">
              <a:extLst>
                <a:ext uri="{FF2B5EF4-FFF2-40B4-BE49-F238E27FC236}">
                  <a16:creationId xmlns:a16="http://schemas.microsoft.com/office/drawing/2014/main" xmlns="" id="{20ADA176-EC2E-4C4F-8BEA-15A0BBD00072}"/>
                </a:ext>
              </a:extLst>
            </p:cNvPr>
            <p:cNvPicPr>
              <a:picLocks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" y="3421351"/>
              <a:ext cx="3042000" cy="1710000"/>
            </a:xfrm>
            <a:prstGeom prst="rect">
              <a:avLst/>
            </a:prstGeom>
            <a:ln>
              <a:solidFill>
                <a:srgbClr val="566CD3"/>
              </a:solidFill>
            </a:ln>
          </p:spPr>
        </p:pic>
        <p:pic>
          <p:nvPicPr>
            <p:cNvPr id="16" name="图片 15" descr="图片包含 屏幕截图&#10;&#10;自动生成的说明">
              <a:extLst>
                <a:ext uri="{FF2B5EF4-FFF2-40B4-BE49-F238E27FC236}">
                  <a16:creationId xmlns:a16="http://schemas.microsoft.com/office/drawing/2014/main" xmlns="" id="{6C575613-9EE7-4CD0-8D2D-1FB62EEAB4E0}"/>
                </a:ext>
              </a:extLst>
            </p:cNvPr>
            <p:cNvPicPr>
              <a:picLocks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50267" y="3421351"/>
              <a:ext cx="3042000" cy="1710000"/>
            </a:xfrm>
            <a:prstGeom prst="rect">
              <a:avLst/>
            </a:prstGeom>
            <a:ln>
              <a:solidFill>
                <a:srgbClr val="566CD3"/>
              </a:solidFill>
            </a:ln>
          </p:spPr>
        </p:pic>
        <p:pic>
          <p:nvPicPr>
            <p:cNvPr id="17" name="图片 16" descr="图片包含 屏幕截图&#10;&#10;自动生成的说明">
              <a:extLst>
                <a:ext uri="{FF2B5EF4-FFF2-40B4-BE49-F238E27FC236}">
                  <a16:creationId xmlns:a16="http://schemas.microsoft.com/office/drawing/2014/main" xmlns="" id="{02D9C087-D684-4C19-AC9B-6500B1DF48E3}"/>
                </a:ext>
              </a:extLst>
            </p:cNvPr>
            <p:cNvPicPr>
              <a:picLocks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00534" y="3421351"/>
              <a:ext cx="3042000" cy="1710000"/>
            </a:xfrm>
            <a:prstGeom prst="rect">
              <a:avLst/>
            </a:prstGeom>
            <a:ln>
              <a:solidFill>
                <a:srgbClr val="566CD3"/>
              </a:solidFill>
            </a:ln>
          </p:spPr>
        </p:pic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xmlns="" id="{9FF949C8-76FB-4FAC-B093-A32F36AE0131}"/>
                </a:ext>
              </a:extLst>
            </p:cNvPr>
            <p:cNvPicPr>
              <a:picLocks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50801" y="3421351"/>
              <a:ext cx="3042000" cy="1710000"/>
            </a:xfrm>
            <a:prstGeom prst="rect">
              <a:avLst/>
            </a:prstGeom>
            <a:ln>
              <a:solidFill>
                <a:srgbClr val="566CD3"/>
              </a:solidFill>
            </a:ln>
          </p:spPr>
        </p:pic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xmlns="" id="{73A40B91-BB4D-4492-9650-279DDE7F96E4}"/>
                </a:ext>
              </a:extLst>
            </p:cNvPr>
            <p:cNvPicPr>
              <a:picLocks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" y="1710675"/>
              <a:ext cx="3042000" cy="1710000"/>
            </a:xfrm>
            <a:prstGeom prst="rect">
              <a:avLst/>
            </a:prstGeom>
            <a:ln>
              <a:solidFill>
                <a:srgbClr val="566CD3"/>
              </a:solidFill>
            </a:ln>
          </p:spPr>
        </p:pic>
        <p:pic>
          <p:nvPicPr>
            <p:cNvPr id="20" name="图片 19" descr="图片包含 文字, 地图&#10;&#10;自动生成的说明">
              <a:extLst>
                <a:ext uri="{FF2B5EF4-FFF2-40B4-BE49-F238E27FC236}">
                  <a16:creationId xmlns:a16="http://schemas.microsoft.com/office/drawing/2014/main" xmlns="" id="{EE7475B2-DD0C-4644-B441-C4620C4CA81E}"/>
                </a:ext>
              </a:extLst>
            </p:cNvPr>
            <p:cNvPicPr>
              <a:picLocks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50268" y="1710675"/>
              <a:ext cx="3042000" cy="1710000"/>
            </a:xfrm>
            <a:prstGeom prst="rect">
              <a:avLst/>
            </a:prstGeom>
            <a:ln>
              <a:solidFill>
                <a:srgbClr val="566CD3"/>
              </a:solidFill>
            </a:ln>
          </p:spPr>
        </p:pic>
        <p:pic>
          <p:nvPicPr>
            <p:cNvPr id="21" name="图片 20" descr="图片包含 屏幕截图&#10;&#10;自动生成的说明">
              <a:extLst>
                <a:ext uri="{FF2B5EF4-FFF2-40B4-BE49-F238E27FC236}">
                  <a16:creationId xmlns:a16="http://schemas.microsoft.com/office/drawing/2014/main" xmlns="" id="{D2BF1437-8E4B-40A5-A203-D125C01A8F1C}"/>
                </a:ext>
              </a:extLst>
            </p:cNvPr>
            <p:cNvPicPr>
              <a:picLocks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00535" y="1710675"/>
              <a:ext cx="3042000" cy="1710000"/>
            </a:xfrm>
            <a:prstGeom prst="rect">
              <a:avLst/>
            </a:prstGeom>
            <a:ln>
              <a:solidFill>
                <a:srgbClr val="566CD3"/>
              </a:solidFill>
            </a:ln>
          </p:spPr>
        </p:pic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xmlns="" id="{70582611-DB74-4BE2-9677-D71C48CA7ADC}"/>
                </a:ext>
              </a:extLst>
            </p:cNvPr>
            <p:cNvPicPr>
              <a:picLocks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50801" y="1710675"/>
              <a:ext cx="3042000" cy="1710000"/>
            </a:xfrm>
            <a:prstGeom prst="rect">
              <a:avLst/>
            </a:prstGeom>
            <a:ln>
              <a:solidFill>
                <a:srgbClr val="566CD3"/>
              </a:solidFill>
            </a:ln>
          </p:spPr>
        </p:pic>
      </p:grpSp>
      <p:grpSp>
        <p:nvGrpSpPr>
          <p:cNvPr id="136" name="组合 135">
            <a:extLst>
              <a:ext uri="{FF2B5EF4-FFF2-40B4-BE49-F238E27FC236}">
                <a16:creationId xmlns:a16="http://schemas.microsoft.com/office/drawing/2014/main" xmlns="" id="{71768976-E097-4D09-A0F8-F01D85468D41}"/>
              </a:ext>
            </a:extLst>
          </p:cNvPr>
          <p:cNvGrpSpPr/>
          <p:nvPr userDrawn="1"/>
        </p:nvGrpSpPr>
        <p:grpSpPr>
          <a:xfrm>
            <a:off x="12636789" y="1147336"/>
            <a:ext cx="11329624" cy="4563327"/>
            <a:chOff x="431188" y="7202925"/>
            <a:chExt cx="11329624" cy="4563327"/>
          </a:xfrm>
        </p:grpSpPr>
        <p:grpSp>
          <p:nvGrpSpPr>
            <p:cNvPr id="79" name="组合 78">
              <a:extLst>
                <a:ext uri="{FF2B5EF4-FFF2-40B4-BE49-F238E27FC236}">
                  <a16:creationId xmlns:a16="http://schemas.microsoft.com/office/drawing/2014/main" xmlns="" id="{496A11DD-D7ED-4349-BEA8-C73A43B1D29D}"/>
                </a:ext>
              </a:extLst>
            </p:cNvPr>
            <p:cNvGrpSpPr/>
            <p:nvPr userDrawn="1"/>
          </p:nvGrpSpPr>
          <p:grpSpPr>
            <a:xfrm>
              <a:off x="431188" y="7202925"/>
              <a:ext cx="11329624" cy="4563327"/>
              <a:chOff x="431188" y="1125975"/>
              <a:chExt cx="11329624" cy="4563327"/>
            </a:xfrm>
          </p:grpSpPr>
          <p:grpSp>
            <p:nvGrpSpPr>
              <p:cNvPr id="80" name="组合 79">
                <a:extLst>
                  <a:ext uri="{FF2B5EF4-FFF2-40B4-BE49-F238E27FC236}">
                    <a16:creationId xmlns:a16="http://schemas.microsoft.com/office/drawing/2014/main" xmlns="" id="{8930AA14-9DC0-4120-BE2F-BAA5D3EDE98A}"/>
                  </a:ext>
                </a:extLst>
              </p:cNvPr>
              <p:cNvGrpSpPr/>
              <p:nvPr/>
            </p:nvGrpSpPr>
            <p:grpSpPr>
              <a:xfrm>
                <a:off x="797716" y="1125975"/>
                <a:ext cx="5399941" cy="4393764"/>
                <a:chOff x="797716" y="1125975"/>
                <a:chExt cx="5399941" cy="4393764"/>
              </a:xfrm>
            </p:grpSpPr>
            <p:sp>
              <p:nvSpPr>
                <p:cNvPr id="124" name="任意多边形: 形状 123">
                  <a:extLst>
                    <a:ext uri="{FF2B5EF4-FFF2-40B4-BE49-F238E27FC236}">
                      <a16:creationId xmlns:a16="http://schemas.microsoft.com/office/drawing/2014/main" xmlns="" id="{2FEAF7CB-CDA0-4FBE-A8DB-981CB880EA94}"/>
                    </a:ext>
                  </a:extLst>
                </p:cNvPr>
                <p:cNvSpPr/>
                <p:nvPr/>
              </p:nvSpPr>
              <p:spPr>
                <a:xfrm>
                  <a:off x="2114680" y="4587374"/>
                  <a:ext cx="2758242" cy="932365"/>
                </a:xfrm>
                <a:custGeom>
                  <a:avLst/>
                  <a:gdLst>
                    <a:gd name="connsiteX0" fmla="*/ 1017088 w 1420123"/>
                    <a:gd name="connsiteY0" fmla="*/ 275024 h 480041"/>
                    <a:gd name="connsiteX1" fmla="*/ 1017088 w 1420123"/>
                    <a:gd name="connsiteY1" fmla="*/ 15001 h 480041"/>
                    <a:gd name="connsiteX2" fmla="*/ 719062 w 1420123"/>
                    <a:gd name="connsiteY2" fmla="*/ 15001 h 480041"/>
                    <a:gd name="connsiteX3" fmla="*/ 421037 w 1420123"/>
                    <a:gd name="connsiteY3" fmla="*/ 15001 h 480041"/>
                    <a:gd name="connsiteX4" fmla="*/ 421037 w 1420123"/>
                    <a:gd name="connsiteY4" fmla="*/ 275024 h 480041"/>
                    <a:gd name="connsiteX5" fmla="*/ 15001 w 1420123"/>
                    <a:gd name="connsiteY5" fmla="*/ 467040 h 480041"/>
                    <a:gd name="connsiteX6" fmla="*/ 719062 w 1420123"/>
                    <a:gd name="connsiteY6" fmla="*/ 467040 h 480041"/>
                    <a:gd name="connsiteX7" fmla="*/ 1423124 w 1420123"/>
                    <a:gd name="connsiteY7" fmla="*/ 467040 h 480041"/>
                    <a:gd name="connsiteX8" fmla="*/ 1017088 w 1420123"/>
                    <a:gd name="connsiteY8" fmla="*/ 275024 h 4800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420123" h="480041">
                      <a:moveTo>
                        <a:pt x="1017088" y="275024"/>
                      </a:moveTo>
                      <a:cubicBezTo>
                        <a:pt x="1017088" y="169015"/>
                        <a:pt x="1017088" y="15001"/>
                        <a:pt x="1017088" y="15001"/>
                      </a:cubicBezTo>
                      <a:lnTo>
                        <a:pt x="719062" y="15001"/>
                      </a:lnTo>
                      <a:lnTo>
                        <a:pt x="421037" y="15001"/>
                      </a:lnTo>
                      <a:cubicBezTo>
                        <a:pt x="421037" y="15001"/>
                        <a:pt x="421037" y="169015"/>
                        <a:pt x="421037" y="275024"/>
                      </a:cubicBezTo>
                      <a:cubicBezTo>
                        <a:pt x="421037" y="381033"/>
                        <a:pt x="15001" y="467040"/>
                        <a:pt x="15001" y="467040"/>
                      </a:cubicBezTo>
                      <a:lnTo>
                        <a:pt x="719062" y="467040"/>
                      </a:lnTo>
                      <a:lnTo>
                        <a:pt x="1423124" y="467040"/>
                      </a:lnTo>
                      <a:cubicBezTo>
                        <a:pt x="1423124" y="467040"/>
                        <a:pt x="1017088" y="381033"/>
                        <a:pt x="1017088" y="27502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5" name="任意多边形: 形状 124">
                  <a:extLst>
                    <a:ext uri="{FF2B5EF4-FFF2-40B4-BE49-F238E27FC236}">
                      <a16:creationId xmlns:a16="http://schemas.microsoft.com/office/drawing/2014/main" xmlns="" id="{E0366BD6-9CE3-4214-9A53-2EE5ED5AC477}"/>
                    </a:ext>
                  </a:extLst>
                </p:cNvPr>
                <p:cNvSpPr/>
                <p:nvPr/>
              </p:nvSpPr>
              <p:spPr>
                <a:xfrm>
                  <a:off x="2903304" y="4587374"/>
                  <a:ext cx="1204303" cy="543878"/>
                </a:xfrm>
                <a:custGeom>
                  <a:avLst/>
                  <a:gdLst>
                    <a:gd name="connsiteX0" fmla="*/ 611053 w 620053"/>
                    <a:gd name="connsiteY0" fmla="*/ 269023 h 280024"/>
                    <a:gd name="connsiteX1" fmla="*/ 611053 w 620053"/>
                    <a:gd name="connsiteY1" fmla="*/ 15001 h 280024"/>
                    <a:gd name="connsiteX2" fmla="*/ 15001 w 620053"/>
                    <a:gd name="connsiteY2" fmla="*/ 15001 h 280024"/>
                    <a:gd name="connsiteX3" fmla="*/ 15001 w 620053"/>
                    <a:gd name="connsiteY3" fmla="*/ 269023 h 280024"/>
                    <a:gd name="connsiteX4" fmla="*/ 611053 w 620053"/>
                    <a:gd name="connsiteY4" fmla="*/ 269023 h 2800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20053" h="280024">
                      <a:moveTo>
                        <a:pt x="611053" y="269023"/>
                      </a:moveTo>
                      <a:cubicBezTo>
                        <a:pt x="611053" y="163014"/>
                        <a:pt x="611053" y="15001"/>
                        <a:pt x="611053" y="15001"/>
                      </a:cubicBezTo>
                      <a:lnTo>
                        <a:pt x="15001" y="15001"/>
                      </a:lnTo>
                      <a:cubicBezTo>
                        <a:pt x="15001" y="15001"/>
                        <a:pt x="15001" y="163014"/>
                        <a:pt x="15001" y="269023"/>
                      </a:cubicBezTo>
                      <a:lnTo>
                        <a:pt x="611053" y="269023"/>
                      </a:lnTo>
                      <a:close/>
                    </a:path>
                  </a:pathLst>
                </a:custGeom>
                <a:solidFill>
                  <a:srgbClr val="B9B8F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6" name="任意多边形: 形状 125">
                  <a:extLst>
                    <a:ext uri="{FF2B5EF4-FFF2-40B4-BE49-F238E27FC236}">
                      <a16:creationId xmlns:a16="http://schemas.microsoft.com/office/drawing/2014/main" xmlns="" id="{69B54A37-2A86-4386-80BD-38CDCA589C1E}"/>
                    </a:ext>
                  </a:extLst>
                </p:cNvPr>
                <p:cNvSpPr/>
                <p:nvPr/>
              </p:nvSpPr>
              <p:spPr>
                <a:xfrm>
                  <a:off x="797716" y="1125975"/>
                  <a:ext cx="5399941" cy="3418666"/>
                </a:xfrm>
                <a:custGeom>
                  <a:avLst/>
                  <a:gdLst>
                    <a:gd name="connsiteX0" fmla="*/ 2697235 w 2780241"/>
                    <a:gd name="connsiteY0" fmla="*/ 15001 h 1760152"/>
                    <a:gd name="connsiteX1" fmla="*/ 97008 w 2780241"/>
                    <a:gd name="connsiteY1" fmla="*/ 15001 h 1760152"/>
                    <a:gd name="connsiteX2" fmla="*/ 15001 w 2780241"/>
                    <a:gd name="connsiteY2" fmla="*/ 99009 h 1760152"/>
                    <a:gd name="connsiteX3" fmla="*/ 15001 w 2780241"/>
                    <a:gd name="connsiteY3" fmla="*/ 1749151 h 1760152"/>
                    <a:gd name="connsiteX4" fmla="*/ 2777242 w 2780241"/>
                    <a:gd name="connsiteY4" fmla="*/ 1749151 h 1760152"/>
                    <a:gd name="connsiteX5" fmla="*/ 2777242 w 2780241"/>
                    <a:gd name="connsiteY5" fmla="*/ 99009 h 1760152"/>
                    <a:gd name="connsiteX6" fmla="*/ 2697235 w 2780241"/>
                    <a:gd name="connsiteY6" fmla="*/ 15001 h 17601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780241" h="1760152">
                      <a:moveTo>
                        <a:pt x="2697235" y="15001"/>
                      </a:moveTo>
                      <a:lnTo>
                        <a:pt x="97008" y="15001"/>
                      </a:lnTo>
                      <a:cubicBezTo>
                        <a:pt x="51004" y="15001"/>
                        <a:pt x="15001" y="53005"/>
                        <a:pt x="15001" y="99009"/>
                      </a:cubicBezTo>
                      <a:lnTo>
                        <a:pt x="15001" y="1749151"/>
                      </a:lnTo>
                      <a:lnTo>
                        <a:pt x="2777242" y="1749151"/>
                      </a:lnTo>
                      <a:lnTo>
                        <a:pt x="2777242" y="99009"/>
                      </a:lnTo>
                      <a:cubicBezTo>
                        <a:pt x="2777242" y="53005"/>
                        <a:pt x="2741239" y="15001"/>
                        <a:pt x="2697235" y="15001"/>
                      </a:cubicBezTo>
                      <a:close/>
                    </a:path>
                  </a:pathLst>
                </a:custGeom>
                <a:solidFill>
                  <a:srgbClr val="566CD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7" name="任意多边形: 形状 126">
                  <a:extLst>
                    <a:ext uri="{FF2B5EF4-FFF2-40B4-BE49-F238E27FC236}">
                      <a16:creationId xmlns:a16="http://schemas.microsoft.com/office/drawing/2014/main" xmlns="" id="{AD14296C-AC35-4EE4-AD80-196F643A2802}"/>
                    </a:ext>
                  </a:extLst>
                </p:cNvPr>
                <p:cNvSpPr/>
                <p:nvPr/>
              </p:nvSpPr>
              <p:spPr>
                <a:xfrm>
                  <a:off x="1054115" y="1362950"/>
                  <a:ext cx="4894910" cy="2913637"/>
                </a:xfrm>
                <a:custGeom>
                  <a:avLst/>
                  <a:gdLst>
                    <a:gd name="connsiteX0" fmla="*/ 15001 w 2520219"/>
                    <a:gd name="connsiteY0" fmla="*/ 15001 h 1500129"/>
                    <a:gd name="connsiteX1" fmla="*/ 2515219 w 2520219"/>
                    <a:gd name="connsiteY1" fmla="*/ 15001 h 1500129"/>
                    <a:gd name="connsiteX2" fmla="*/ 2515219 w 2520219"/>
                    <a:gd name="connsiteY2" fmla="*/ 1501130 h 1500129"/>
                    <a:gd name="connsiteX3" fmla="*/ 15001 w 2520219"/>
                    <a:gd name="connsiteY3" fmla="*/ 1501130 h 15001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20219" h="1500129">
                      <a:moveTo>
                        <a:pt x="15001" y="15001"/>
                      </a:moveTo>
                      <a:lnTo>
                        <a:pt x="2515219" y="15001"/>
                      </a:lnTo>
                      <a:lnTo>
                        <a:pt x="2515219" y="1501130"/>
                      </a:lnTo>
                      <a:lnTo>
                        <a:pt x="15001" y="150113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8" name="任意多边形: 形状 127">
                  <a:extLst>
                    <a:ext uri="{FF2B5EF4-FFF2-40B4-BE49-F238E27FC236}">
                      <a16:creationId xmlns:a16="http://schemas.microsoft.com/office/drawing/2014/main" xmlns="" id="{52826852-AB04-4812-A88E-C69E10FAB4FE}"/>
                    </a:ext>
                  </a:extLst>
                </p:cNvPr>
                <p:cNvSpPr/>
                <p:nvPr/>
              </p:nvSpPr>
              <p:spPr>
                <a:xfrm>
                  <a:off x="797716" y="4459174"/>
                  <a:ext cx="5399941" cy="427333"/>
                </a:xfrm>
                <a:custGeom>
                  <a:avLst/>
                  <a:gdLst>
                    <a:gd name="connsiteX0" fmla="*/ 15001 w 2780241"/>
                    <a:gd name="connsiteY0" fmla="*/ 15001 h 220019"/>
                    <a:gd name="connsiteX1" fmla="*/ 15001 w 2780241"/>
                    <a:gd name="connsiteY1" fmla="*/ 123011 h 220019"/>
                    <a:gd name="connsiteX2" fmla="*/ 97008 w 2780241"/>
                    <a:gd name="connsiteY2" fmla="*/ 207018 h 220019"/>
                    <a:gd name="connsiteX3" fmla="*/ 2697235 w 2780241"/>
                    <a:gd name="connsiteY3" fmla="*/ 207018 h 220019"/>
                    <a:gd name="connsiteX4" fmla="*/ 2779242 w 2780241"/>
                    <a:gd name="connsiteY4" fmla="*/ 123011 h 220019"/>
                    <a:gd name="connsiteX5" fmla="*/ 2779242 w 2780241"/>
                    <a:gd name="connsiteY5" fmla="*/ 15001 h 220019"/>
                    <a:gd name="connsiteX6" fmla="*/ 15001 w 2780241"/>
                    <a:gd name="connsiteY6" fmla="*/ 15001 h 2200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780241" h="220019">
                      <a:moveTo>
                        <a:pt x="15001" y="15001"/>
                      </a:moveTo>
                      <a:lnTo>
                        <a:pt x="15001" y="123011"/>
                      </a:lnTo>
                      <a:cubicBezTo>
                        <a:pt x="15001" y="169015"/>
                        <a:pt x="51004" y="207018"/>
                        <a:pt x="97008" y="207018"/>
                      </a:cubicBezTo>
                      <a:lnTo>
                        <a:pt x="2697235" y="207018"/>
                      </a:lnTo>
                      <a:cubicBezTo>
                        <a:pt x="2743239" y="207018"/>
                        <a:pt x="2779242" y="169015"/>
                        <a:pt x="2779242" y="123011"/>
                      </a:cubicBezTo>
                      <a:lnTo>
                        <a:pt x="2779242" y="15001"/>
                      </a:lnTo>
                      <a:lnTo>
                        <a:pt x="15001" y="1500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9" name="任意多边形: 形状 128">
                  <a:extLst>
                    <a:ext uri="{FF2B5EF4-FFF2-40B4-BE49-F238E27FC236}">
                      <a16:creationId xmlns:a16="http://schemas.microsoft.com/office/drawing/2014/main" xmlns="" id="{590E8775-210E-4EDE-BBEE-5F67C66BCF7C}"/>
                    </a:ext>
                  </a:extLst>
                </p:cNvPr>
                <p:cNvSpPr/>
                <p:nvPr/>
              </p:nvSpPr>
              <p:spPr>
                <a:xfrm>
                  <a:off x="5222559" y="1580502"/>
                  <a:ext cx="582727" cy="815817"/>
                </a:xfrm>
                <a:custGeom>
                  <a:avLst/>
                  <a:gdLst>
                    <a:gd name="connsiteX0" fmla="*/ 15001 w 300026"/>
                    <a:gd name="connsiteY0" fmla="*/ 15001 h 420036"/>
                    <a:gd name="connsiteX1" fmla="*/ 289025 w 300026"/>
                    <a:gd name="connsiteY1" fmla="*/ 15001 h 420036"/>
                    <a:gd name="connsiteX2" fmla="*/ 289025 w 300026"/>
                    <a:gd name="connsiteY2" fmla="*/ 419036 h 420036"/>
                    <a:gd name="connsiteX3" fmla="*/ 15001 w 300026"/>
                    <a:gd name="connsiteY3" fmla="*/ 419036 h 4200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00026" h="420036">
                      <a:moveTo>
                        <a:pt x="15001" y="15001"/>
                      </a:moveTo>
                      <a:lnTo>
                        <a:pt x="289025" y="15001"/>
                      </a:lnTo>
                      <a:lnTo>
                        <a:pt x="289025" y="419036"/>
                      </a:lnTo>
                      <a:lnTo>
                        <a:pt x="15001" y="419036"/>
                      </a:lnTo>
                      <a:close/>
                    </a:path>
                  </a:pathLst>
                </a:custGeom>
                <a:solidFill>
                  <a:srgbClr val="E5E9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0" name="任意多边形: 形状 129">
                  <a:extLst>
                    <a:ext uri="{FF2B5EF4-FFF2-40B4-BE49-F238E27FC236}">
                      <a16:creationId xmlns:a16="http://schemas.microsoft.com/office/drawing/2014/main" xmlns="" id="{AC64D53B-44F7-4C5B-BFDA-912B6197FDD9}"/>
                    </a:ext>
                  </a:extLst>
                </p:cNvPr>
                <p:cNvSpPr/>
                <p:nvPr/>
              </p:nvSpPr>
              <p:spPr>
                <a:xfrm>
                  <a:off x="1213394" y="1580502"/>
                  <a:ext cx="3884849" cy="815817"/>
                </a:xfrm>
                <a:custGeom>
                  <a:avLst/>
                  <a:gdLst>
                    <a:gd name="connsiteX0" fmla="*/ 15001 w 2000173"/>
                    <a:gd name="connsiteY0" fmla="*/ 15001 h 420036"/>
                    <a:gd name="connsiteX1" fmla="*/ 1991173 w 2000173"/>
                    <a:gd name="connsiteY1" fmla="*/ 15001 h 420036"/>
                    <a:gd name="connsiteX2" fmla="*/ 1991173 w 2000173"/>
                    <a:gd name="connsiteY2" fmla="*/ 419036 h 420036"/>
                    <a:gd name="connsiteX3" fmla="*/ 15001 w 2000173"/>
                    <a:gd name="connsiteY3" fmla="*/ 419036 h 4200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00173" h="420036">
                      <a:moveTo>
                        <a:pt x="15001" y="15001"/>
                      </a:moveTo>
                      <a:lnTo>
                        <a:pt x="1991173" y="15001"/>
                      </a:lnTo>
                      <a:lnTo>
                        <a:pt x="1991173" y="419036"/>
                      </a:lnTo>
                      <a:lnTo>
                        <a:pt x="15001" y="419036"/>
                      </a:lnTo>
                      <a:close/>
                    </a:path>
                  </a:pathLst>
                </a:custGeom>
                <a:solidFill>
                  <a:srgbClr val="E5E9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1" name="任意多边形: 形状 130">
                  <a:extLst>
                    <a:ext uri="{FF2B5EF4-FFF2-40B4-BE49-F238E27FC236}">
                      <a16:creationId xmlns:a16="http://schemas.microsoft.com/office/drawing/2014/main" xmlns="" id="{6C7B7D8E-E13C-4817-BED6-45013DFB8D09}"/>
                    </a:ext>
                  </a:extLst>
                </p:cNvPr>
                <p:cNvSpPr/>
                <p:nvPr/>
              </p:nvSpPr>
              <p:spPr>
                <a:xfrm>
                  <a:off x="1213394" y="2613871"/>
                  <a:ext cx="1087758" cy="815817"/>
                </a:xfrm>
                <a:custGeom>
                  <a:avLst/>
                  <a:gdLst>
                    <a:gd name="connsiteX0" fmla="*/ 15001 w 560048"/>
                    <a:gd name="connsiteY0" fmla="*/ 15001 h 420036"/>
                    <a:gd name="connsiteX1" fmla="*/ 563049 w 560048"/>
                    <a:gd name="connsiteY1" fmla="*/ 15001 h 420036"/>
                    <a:gd name="connsiteX2" fmla="*/ 563049 w 560048"/>
                    <a:gd name="connsiteY2" fmla="*/ 419036 h 420036"/>
                    <a:gd name="connsiteX3" fmla="*/ 15001 w 560048"/>
                    <a:gd name="connsiteY3" fmla="*/ 419036 h 4200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60048" h="420036">
                      <a:moveTo>
                        <a:pt x="15001" y="15001"/>
                      </a:moveTo>
                      <a:lnTo>
                        <a:pt x="563049" y="15001"/>
                      </a:lnTo>
                      <a:lnTo>
                        <a:pt x="563049" y="419036"/>
                      </a:lnTo>
                      <a:lnTo>
                        <a:pt x="15001" y="419036"/>
                      </a:lnTo>
                      <a:close/>
                    </a:path>
                  </a:pathLst>
                </a:custGeom>
                <a:solidFill>
                  <a:srgbClr val="E5E9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" name="任意多边形: 形状 131">
                  <a:extLst>
                    <a:ext uri="{FF2B5EF4-FFF2-40B4-BE49-F238E27FC236}">
                      <a16:creationId xmlns:a16="http://schemas.microsoft.com/office/drawing/2014/main" xmlns="" id="{01C267A4-185B-4F47-8BC4-CE2E0919667D}"/>
                    </a:ext>
                  </a:extLst>
                </p:cNvPr>
                <p:cNvSpPr/>
                <p:nvPr/>
              </p:nvSpPr>
              <p:spPr>
                <a:xfrm>
                  <a:off x="2475971" y="3068398"/>
                  <a:ext cx="3302122" cy="388484"/>
                </a:xfrm>
                <a:custGeom>
                  <a:avLst/>
                  <a:gdLst>
                    <a:gd name="connsiteX0" fmla="*/ 15001 w 1700147"/>
                    <a:gd name="connsiteY0" fmla="*/ 15001 h 200017"/>
                    <a:gd name="connsiteX1" fmla="*/ 1703148 w 1700147"/>
                    <a:gd name="connsiteY1" fmla="*/ 15001 h 200017"/>
                    <a:gd name="connsiteX2" fmla="*/ 1703148 w 1700147"/>
                    <a:gd name="connsiteY2" fmla="*/ 185016 h 200017"/>
                    <a:gd name="connsiteX3" fmla="*/ 15001 w 1700147"/>
                    <a:gd name="connsiteY3" fmla="*/ 185016 h 2000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00147" h="200017">
                      <a:moveTo>
                        <a:pt x="15001" y="15001"/>
                      </a:moveTo>
                      <a:lnTo>
                        <a:pt x="1703148" y="15001"/>
                      </a:lnTo>
                      <a:lnTo>
                        <a:pt x="1703148" y="185016"/>
                      </a:lnTo>
                      <a:lnTo>
                        <a:pt x="15001" y="185016"/>
                      </a:lnTo>
                      <a:close/>
                    </a:path>
                  </a:pathLst>
                </a:custGeom>
                <a:solidFill>
                  <a:srgbClr val="E5E9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3" name="任意多边形: 形状 132">
                  <a:extLst>
                    <a:ext uri="{FF2B5EF4-FFF2-40B4-BE49-F238E27FC236}">
                      <a16:creationId xmlns:a16="http://schemas.microsoft.com/office/drawing/2014/main" xmlns="" id="{35088ABE-D246-4364-9228-C34D77328C65}"/>
                    </a:ext>
                  </a:extLst>
                </p:cNvPr>
                <p:cNvSpPr/>
                <p:nvPr/>
              </p:nvSpPr>
              <p:spPr>
                <a:xfrm>
                  <a:off x="2475971" y="2613871"/>
                  <a:ext cx="3302122" cy="388484"/>
                </a:xfrm>
                <a:custGeom>
                  <a:avLst/>
                  <a:gdLst>
                    <a:gd name="connsiteX0" fmla="*/ 15001 w 1700147"/>
                    <a:gd name="connsiteY0" fmla="*/ 15001 h 200017"/>
                    <a:gd name="connsiteX1" fmla="*/ 1703148 w 1700147"/>
                    <a:gd name="connsiteY1" fmla="*/ 15001 h 200017"/>
                    <a:gd name="connsiteX2" fmla="*/ 1703148 w 1700147"/>
                    <a:gd name="connsiteY2" fmla="*/ 185016 h 200017"/>
                    <a:gd name="connsiteX3" fmla="*/ 15001 w 1700147"/>
                    <a:gd name="connsiteY3" fmla="*/ 185016 h 2000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00147" h="200017">
                      <a:moveTo>
                        <a:pt x="15001" y="15001"/>
                      </a:moveTo>
                      <a:lnTo>
                        <a:pt x="1703148" y="15001"/>
                      </a:lnTo>
                      <a:lnTo>
                        <a:pt x="1703148" y="185016"/>
                      </a:lnTo>
                      <a:lnTo>
                        <a:pt x="15001" y="185016"/>
                      </a:lnTo>
                      <a:close/>
                    </a:path>
                  </a:pathLst>
                </a:custGeom>
                <a:solidFill>
                  <a:srgbClr val="E5E9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4" name="任意多边形: 形状 133">
                  <a:extLst>
                    <a:ext uri="{FF2B5EF4-FFF2-40B4-BE49-F238E27FC236}">
                      <a16:creationId xmlns:a16="http://schemas.microsoft.com/office/drawing/2014/main" xmlns="" id="{822332AB-E983-4767-82FE-809E5563D7E5}"/>
                    </a:ext>
                  </a:extLst>
                </p:cNvPr>
                <p:cNvSpPr/>
                <p:nvPr/>
              </p:nvSpPr>
              <p:spPr>
                <a:xfrm>
                  <a:off x="1213394" y="3550120"/>
                  <a:ext cx="4584122" cy="543878"/>
                </a:xfrm>
                <a:custGeom>
                  <a:avLst/>
                  <a:gdLst>
                    <a:gd name="connsiteX0" fmla="*/ 15001 w 2360205"/>
                    <a:gd name="connsiteY0" fmla="*/ 15001 h 280024"/>
                    <a:gd name="connsiteX1" fmla="*/ 2353205 w 2360205"/>
                    <a:gd name="connsiteY1" fmla="*/ 15001 h 280024"/>
                    <a:gd name="connsiteX2" fmla="*/ 2353205 w 2360205"/>
                    <a:gd name="connsiteY2" fmla="*/ 265023 h 280024"/>
                    <a:gd name="connsiteX3" fmla="*/ 15001 w 2360205"/>
                    <a:gd name="connsiteY3" fmla="*/ 265023 h 2800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360205" h="280024">
                      <a:moveTo>
                        <a:pt x="15001" y="15001"/>
                      </a:moveTo>
                      <a:lnTo>
                        <a:pt x="2353205" y="15001"/>
                      </a:lnTo>
                      <a:lnTo>
                        <a:pt x="2353205" y="265023"/>
                      </a:lnTo>
                      <a:lnTo>
                        <a:pt x="15001" y="265023"/>
                      </a:lnTo>
                      <a:close/>
                    </a:path>
                  </a:pathLst>
                </a:custGeom>
                <a:solidFill>
                  <a:srgbClr val="E5E9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1" name="组合 80">
                <a:extLst>
                  <a:ext uri="{FF2B5EF4-FFF2-40B4-BE49-F238E27FC236}">
                    <a16:creationId xmlns:a16="http://schemas.microsoft.com/office/drawing/2014/main" xmlns="" id="{40244D87-2959-4170-B95F-94DACD3B48AB}"/>
                  </a:ext>
                </a:extLst>
              </p:cNvPr>
              <p:cNvGrpSpPr/>
              <p:nvPr/>
            </p:nvGrpSpPr>
            <p:grpSpPr>
              <a:xfrm>
                <a:off x="1443114" y="1724753"/>
                <a:ext cx="671566" cy="671566"/>
                <a:chOff x="1465953" y="451593"/>
                <a:chExt cx="837809" cy="837809"/>
              </a:xfrm>
            </p:grpSpPr>
            <p:sp>
              <p:nvSpPr>
                <p:cNvPr id="120" name="任意多边形: 形状 119">
                  <a:extLst>
                    <a:ext uri="{FF2B5EF4-FFF2-40B4-BE49-F238E27FC236}">
                      <a16:creationId xmlns:a16="http://schemas.microsoft.com/office/drawing/2014/main" xmlns="" id="{790AEE27-946F-442A-BDAA-E615627BBE13}"/>
                    </a:ext>
                  </a:extLst>
                </p:cNvPr>
                <p:cNvSpPr/>
                <p:nvPr/>
              </p:nvSpPr>
              <p:spPr>
                <a:xfrm>
                  <a:off x="1465953" y="451593"/>
                  <a:ext cx="837809" cy="837809"/>
                </a:xfrm>
                <a:custGeom>
                  <a:avLst/>
                  <a:gdLst>
                    <a:gd name="connsiteX0" fmla="*/ 441461 w 837808"/>
                    <a:gd name="connsiteY0" fmla="*/ 48335 h 837808"/>
                    <a:gd name="connsiteX1" fmla="*/ 834587 w 837808"/>
                    <a:gd name="connsiteY1" fmla="*/ 389903 h 837808"/>
                    <a:gd name="connsiteX2" fmla="*/ 673469 w 837808"/>
                    <a:gd name="connsiteY2" fmla="*/ 667025 h 837808"/>
                    <a:gd name="connsiteX3" fmla="*/ 731472 w 837808"/>
                    <a:gd name="connsiteY3" fmla="*/ 808808 h 837808"/>
                    <a:gd name="connsiteX4" fmla="*/ 596133 w 837808"/>
                    <a:gd name="connsiteY4" fmla="*/ 705693 h 837808"/>
                    <a:gd name="connsiteX5" fmla="*/ 441461 w 837808"/>
                    <a:gd name="connsiteY5" fmla="*/ 731472 h 837808"/>
                    <a:gd name="connsiteX6" fmla="*/ 48335 w 837808"/>
                    <a:gd name="connsiteY6" fmla="*/ 389903 h 837808"/>
                    <a:gd name="connsiteX7" fmla="*/ 441461 w 837808"/>
                    <a:gd name="connsiteY7" fmla="*/ 48335 h 8378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37808" h="837808">
                      <a:moveTo>
                        <a:pt x="441461" y="48335"/>
                      </a:moveTo>
                      <a:cubicBezTo>
                        <a:pt x="660580" y="48335"/>
                        <a:pt x="834587" y="203008"/>
                        <a:pt x="834587" y="389903"/>
                      </a:cubicBezTo>
                      <a:cubicBezTo>
                        <a:pt x="834587" y="499463"/>
                        <a:pt x="770140" y="602578"/>
                        <a:pt x="673469" y="667025"/>
                      </a:cubicBezTo>
                      <a:lnTo>
                        <a:pt x="731472" y="808808"/>
                      </a:lnTo>
                      <a:lnTo>
                        <a:pt x="596133" y="705693"/>
                      </a:lnTo>
                      <a:cubicBezTo>
                        <a:pt x="551020" y="725027"/>
                        <a:pt x="499463" y="731472"/>
                        <a:pt x="441461" y="731472"/>
                      </a:cubicBezTo>
                      <a:cubicBezTo>
                        <a:pt x="222342" y="725027"/>
                        <a:pt x="48335" y="576799"/>
                        <a:pt x="48335" y="389903"/>
                      </a:cubicBezTo>
                      <a:cubicBezTo>
                        <a:pt x="48335" y="203008"/>
                        <a:pt x="222342" y="48335"/>
                        <a:pt x="441461" y="48335"/>
                      </a:cubicBezTo>
                      <a:close/>
                    </a:path>
                  </a:pathLst>
                </a:custGeom>
                <a:solidFill>
                  <a:srgbClr val="566CD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1" name="任意多边形: 形状 120">
                  <a:extLst>
                    <a:ext uri="{FF2B5EF4-FFF2-40B4-BE49-F238E27FC236}">
                      <a16:creationId xmlns:a16="http://schemas.microsoft.com/office/drawing/2014/main" xmlns="" id="{8BB7652A-7B46-4E10-8DB5-1EC4687B9E07}"/>
                    </a:ext>
                  </a:extLst>
                </p:cNvPr>
                <p:cNvSpPr/>
                <p:nvPr/>
              </p:nvSpPr>
              <p:spPr>
                <a:xfrm>
                  <a:off x="1981528" y="748048"/>
                  <a:ext cx="193341" cy="193341"/>
                </a:xfrm>
                <a:custGeom>
                  <a:avLst/>
                  <a:gdLst>
                    <a:gd name="connsiteX0" fmla="*/ 99893 w 193340"/>
                    <a:gd name="connsiteY0" fmla="*/ 151450 h 193340"/>
                    <a:gd name="connsiteX1" fmla="*/ 48335 w 193340"/>
                    <a:gd name="connsiteY1" fmla="*/ 99893 h 193340"/>
                    <a:gd name="connsiteX2" fmla="*/ 99893 w 193340"/>
                    <a:gd name="connsiteY2" fmla="*/ 48335 h 193340"/>
                    <a:gd name="connsiteX3" fmla="*/ 151450 w 193340"/>
                    <a:gd name="connsiteY3" fmla="*/ 99893 h 193340"/>
                    <a:gd name="connsiteX4" fmla="*/ 99893 w 193340"/>
                    <a:gd name="connsiteY4" fmla="*/ 151450 h 1933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3340" h="193340">
                      <a:moveTo>
                        <a:pt x="99893" y="151450"/>
                      </a:moveTo>
                      <a:cubicBezTo>
                        <a:pt x="67669" y="151450"/>
                        <a:pt x="48335" y="125671"/>
                        <a:pt x="48335" y="99893"/>
                      </a:cubicBezTo>
                      <a:cubicBezTo>
                        <a:pt x="48335" y="67669"/>
                        <a:pt x="74114" y="48335"/>
                        <a:pt x="99893" y="48335"/>
                      </a:cubicBezTo>
                      <a:cubicBezTo>
                        <a:pt x="132116" y="48335"/>
                        <a:pt x="151450" y="74114"/>
                        <a:pt x="151450" y="99893"/>
                      </a:cubicBezTo>
                      <a:cubicBezTo>
                        <a:pt x="151450" y="125671"/>
                        <a:pt x="125671" y="151450"/>
                        <a:pt x="99893" y="15145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2" name="任意多边形: 形状 121">
                  <a:extLst>
                    <a:ext uri="{FF2B5EF4-FFF2-40B4-BE49-F238E27FC236}">
                      <a16:creationId xmlns:a16="http://schemas.microsoft.com/office/drawing/2014/main" xmlns="" id="{184110B0-63AF-4219-858C-0C5E66292C27}"/>
                    </a:ext>
                  </a:extLst>
                </p:cNvPr>
                <p:cNvSpPr/>
                <p:nvPr/>
              </p:nvSpPr>
              <p:spPr>
                <a:xfrm>
                  <a:off x="1807521" y="748048"/>
                  <a:ext cx="193341" cy="193341"/>
                </a:xfrm>
                <a:custGeom>
                  <a:avLst/>
                  <a:gdLst>
                    <a:gd name="connsiteX0" fmla="*/ 99893 w 193340"/>
                    <a:gd name="connsiteY0" fmla="*/ 151450 h 193340"/>
                    <a:gd name="connsiteX1" fmla="*/ 48335 w 193340"/>
                    <a:gd name="connsiteY1" fmla="*/ 99893 h 193340"/>
                    <a:gd name="connsiteX2" fmla="*/ 99893 w 193340"/>
                    <a:gd name="connsiteY2" fmla="*/ 48335 h 193340"/>
                    <a:gd name="connsiteX3" fmla="*/ 151450 w 193340"/>
                    <a:gd name="connsiteY3" fmla="*/ 99893 h 193340"/>
                    <a:gd name="connsiteX4" fmla="*/ 99893 w 193340"/>
                    <a:gd name="connsiteY4" fmla="*/ 151450 h 1933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3340" h="193340">
                      <a:moveTo>
                        <a:pt x="99893" y="151450"/>
                      </a:moveTo>
                      <a:cubicBezTo>
                        <a:pt x="67669" y="151450"/>
                        <a:pt x="48335" y="125671"/>
                        <a:pt x="48335" y="99893"/>
                      </a:cubicBezTo>
                      <a:cubicBezTo>
                        <a:pt x="48335" y="67669"/>
                        <a:pt x="74114" y="48335"/>
                        <a:pt x="99893" y="48335"/>
                      </a:cubicBezTo>
                      <a:cubicBezTo>
                        <a:pt x="132116" y="48335"/>
                        <a:pt x="151450" y="74114"/>
                        <a:pt x="151450" y="99893"/>
                      </a:cubicBezTo>
                      <a:cubicBezTo>
                        <a:pt x="151450" y="125671"/>
                        <a:pt x="132116" y="151450"/>
                        <a:pt x="99893" y="15145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3" name="任意多边形: 形状 122">
                  <a:extLst>
                    <a:ext uri="{FF2B5EF4-FFF2-40B4-BE49-F238E27FC236}">
                      <a16:creationId xmlns:a16="http://schemas.microsoft.com/office/drawing/2014/main" xmlns="" id="{C718D5CE-FA0E-4D09-993B-0A5BD9EEE301}"/>
                    </a:ext>
                  </a:extLst>
                </p:cNvPr>
                <p:cNvSpPr/>
                <p:nvPr/>
              </p:nvSpPr>
              <p:spPr>
                <a:xfrm>
                  <a:off x="1633515" y="748048"/>
                  <a:ext cx="193341" cy="193341"/>
                </a:xfrm>
                <a:custGeom>
                  <a:avLst/>
                  <a:gdLst>
                    <a:gd name="connsiteX0" fmla="*/ 99893 w 193340"/>
                    <a:gd name="connsiteY0" fmla="*/ 151450 h 193340"/>
                    <a:gd name="connsiteX1" fmla="*/ 48335 w 193340"/>
                    <a:gd name="connsiteY1" fmla="*/ 99893 h 193340"/>
                    <a:gd name="connsiteX2" fmla="*/ 99893 w 193340"/>
                    <a:gd name="connsiteY2" fmla="*/ 48335 h 193340"/>
                    <a:gd name="connsiteX3" fmla="*/ 151450 w 193340"/>
                    <a:gd name="connsiteY3" fmla="*/ 99893 h 193340"/>
                    <a:gd name="connsiteX4" fmla="*/ 99893 w 193340"/>
                    <a:gd name="connsiteY4" fmla="*/ 151450 h 1933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3340" h="193340">
                      <a:moveTo>
                        <a:pt x="99893" y="151450"/>
                      </a:moveTo>
                      <a:cubicBezTo>
                        <a:pt x="74114" y="151450"/>
                        <a:pt x="48335" y="125671"/>
                        <a:pt x="48335" y="99893"/>
                      </a:cubicBezTo>
                      <a:cubicBezTo>
                        <a:pt x="48335" y="67669"/>
                        <a:pt x="74114" y="48335"/>
                        <a:pt x="99893" y="48335"/>
                      </a:cubicBezTo>
                      <a:cubicBezTo>
                        <a:pt x="132116" y="48335"/>
                        <a:pt x="151450" y="74114"/>
                        <a:pt x="151450" y="99893"/>
                      </a:cubicBezTo>
                      <a:cubicBezTo>
                        <a:pt x="157895" y="125671"/>
                        <a:pt x="132116" y="151450"/>
                        <a:pt x="99893" y="15145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2" name="组合 81">
                <a:extLst>
                  <a:ext uri="{FF2B5EF4-FFF2-40B4-BE49-F238E27FC236}">
                    <a16:creationId xmlns:a16="http://schemas.microsoft.com/office/drawing/2014/main" xmlns="" id="{A4D75DCA-6EF9-4E58-BB88-9B6F4C9B9CD9}"/>
                  </a:ext>
                </a:extLst>
              </p:cNvPr>
              <p:cNvGrpSpPr/>
              <p:nvPr/>
            </p:nvGrpSpPr>
            <p:grpSpPr>
              <a:xfrm rot="10800000">
                <a:off x="431188" y="1444574"/>
                <a:ext cx="350930" cy="862330"/>
                <a:chOff x="1915175" y="4776493"/>
                <a:chExt cx="766178" cy="1882705"/>
              </a:xfrm>
            </p:grpSpPr>
            <p:sp>
              <p:nvSpPr>
                <p:cNvPr id="116" name="任意多边形: 形状 115">
                  <a:extLst>
                    <a:ext uri="{FF2B5EF4-FFF2-40B4-BE49-F238E27FC236}">
                      <a16:creationId xmlns:a16="http://schemas.microsoft.com/office/drawing/2014/main" xmlns="" id="{E86F75C1-F05C-4DE6-915C-89A1019DD95B}"/>
                    </a:ext>
                  </a:extLst>
                </p:cNvPr>
                <p:cNvSpPr/>
                <p:nvPr/>
              </p:nvSpPr>
              <p:spPr>
                <a:xfrm>
                  <a:off x="1933163" y="6047489"/>
                  <a:ext cx="747645" cy="611709"/>
                </a:xfrm>
                <a:custGeom>
                  <a:avLst/>
                  <a:gdLst>
                    <a:gd name="connsiteX0" fmla="*/ 60450 w 747644"/>
                    <a:gd name="connsiteY0" fmla="*/ 126016 h 611709"/>
                    <a:gd name="connsiteX1" fmla="*/ 332320 w 747644"/>
                    <a:gd name="connsiteY1" fmla="*/ 520228 h 611709"/>
                    <a:gd name="connsiteX2" fmla="*/ 352711 w 747644"/>
                    <a:gd name="connsiteY2" fmla="*/ 554212 h 611709"/>
                    <a:gd name="connsiteX3" fmla="*/ 379898 w 747644"/>
                    <a:gd name="connsiteY3" fmla="*/ 561009 h 611709"/>
                    <a:gd name="connsiteX4" fmla="*/ 407085 w 747644"/>
                    <a:gd name="connsiteY4" fmla="*/ 554212 h 611709"/>
                    <a:gd name="connsiteX5" fmla="*/ 427475 w 747644"/>
                    <a:gd name="connsiteY5" fmla="*/ 520228 h 611709"/>
                    <a:gd name="connsiteX6" fmla="*/ 699346 w 747644"/>
                    <a:gd name="connsiteY6" fmla="*/ 126016 h 611709"/>
                    <a:gd name="connsiteX7" fmla="*/ 685753 w 747644"/>
                    <a:gd name="connsiteY7" fmla="*/ 58048 h 611709"/>
                    <a:gd name="connsiteX8" fmla="*/ 617785 w 747644"/>
                    <a:gd name="connsiteY8" fmla="*/ 71641 h 611709"/>
                    <a:gd name="connsiteX9" fmla="*/ 373101 w 747644"/>
                    <a:gd name="connsiteY9" fmla="*/ 425074 h 611709"/>
                    <a:gd name="connsiteX10" fmla="*/ 135214 w 747644"/>
                    <a:gd name="connsiteY10" fmla="*/ 71641 h 611709"/>
                    <a:gd name="connsiteX11" fmla="*/ 67246 w 747644"/>
                    <a:gd name="connsiteY11" fmla="*/ 58048 h 611709"/>
                    <a:gd name="connsiteX12" fmla="*/ 60450 w 747644"/>
                    <a:gd name="connsiteY12" fmla="*/ 126016 h 6117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747644" h="611709">
                      <a:moveTo>
                        <a:pt x="60450" y="126016"/>
                      </a:moveTo>
                      <a:lnTo>
                        <a:pt x="332320" y="520228"/>
                      </a:lnTo>
                      <a:cubicBezTo>
                        <a:pt x="332320" y="533822"/>
                        <a:pt x="339117" y="547415"/>
                        <a:pt x="352711" y="554212"/>
                      </a:cubicBezTo>
                      <a:cubicBezTo>
                        <a:pt x="359508" y="561009"/>
                        <a:pt x="373101" y="561009"/>
                        <a:pt x="379898" y="561009"/>
                      </a:cubicBezTo>
                      <a:cubicBezTo>
                        <a:pt x="393491" y="561009"/>
                        <a:pt x="400288" y="561009"/>
                        <a:pt x="407085" y="554212"/>
                      </a:cubicBezTo>
                      <a:cubicBezTo>
                        <a:pt x="420678" y="547415"/>
                        <a:pt x="427475" y="533822"/>
                        <a:pt x="427475" y="520228"/>
                      </a:cubicBezTo>
                      <a:lnTo>
                        <a:pt x="699346" y="126016"/>
                      </a:lnTo>
                      <a:cubicBezTo>
                        <a:pt x="712940" y="105625"/>
                        <a:pt x="706143" y="71641"/>
                        <a:pt x="685753" y="58048"/>
                      </a:cubicBezTo>
                      <a:cubicBezTo>
                        <a:pt x="665362" y="44454"/>
                        <a:pt x="638175" y="51251"/>
                        <a:pt x="617785" y="71641"/>
                      </a:cubicBezTo>
                      <a:lnTo>
                        <a:pt x="373101" y="425074"/>
                      </a:lnTo>
                      <a:lnTo>
                        <a:pt x="135214" y="71641"/>
                      </a:lnTo>
                      <a:cubicBezTo>
                        <a:pt x="121621" y="51251"/>
                        <a:pt x="87637" y="44454"/>
                        <a:pt x="67246" y="58048"/>
                      </a:cubicBezTo>
                      <a:cubicBezTo>
                        <a:pt x="46856" y="71641"/>
                        <a:pt x="46856" y="98829"/>
                        <a:pt x="60450" y="126016"/>
                      </a:cubicBezTo>
                      <a:close/>
                    </a:path>
                  </a:pathLst>
                </a:custGeom>
                <a:solidFill>
                  <a:srgbClr val="B9B8F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7" name="任意多边形: 形状 116">
                  <a:extLst>
                    <a:ext uri="{FF2B5EF4-FFF2-40B4-BE49-F238E27FC236}">
                      <a16:creationId xmlns:a16="http://schemas.microsoft.com/office/drawing/2014/main" xmlns="" id="{476C1C82-BF91-411C-B683-D0C819F280BD}"/>
                    </a:ext>
                  </a:extLst>
                </p:cNvPr>
                <p:cNvSpPr/>
                <p:nvPr/>
              </p:nvSpPr>
              <p:spPr>
                <a:xfrm>
                  <a:off x="1933708" y="5619292"/>
                  <a:ext cx="747645" cy="611709"/>
                </a:xfrm>
                <a:custGeom>
                  <a:avLst/>
                  <a:gdLst>
                    <a:gd name="connsiteX0" fmla="*/ 59905 w 747644"/>
                    <a:gd name="connsiteY0" fmla="*/ 126016 h 611709"/>
                    <a:gd name="connsiteX1" fmla="*/ 331776 w 747644"/>
                    <a:gd name="connsiteY1" fmla="*/ 520228 h 611709"/>
                    <a:gd name="connsiteX2" fmla="*/ 352166 w 747644"/>
                    <a:gd name="connsiteY2" fmla="*/ 554212 h 611709"/>
                    <a:gd name="connsiteX3" fmla="*/ 386150 w 747644"/>
                    <a:gd name="connsiteY3" fmla="*/ 561009 h 611709"/>
                    <a:gd name="connsiteX4" fmla="*/ 413337 w 747644"/>
                    <a:gd name="connsiteY4" fmla="*/ 554212 h 611709"/>
                    <a:gd name="connsiteX5" fmla="*/ 433727 w 747644"/>
                    <a:gd name="connsiteY5" fmla="*/ 520228 h 611709"/>
                    <a:gd name="connsiteX6" fmla="*/ 705598 w 747644"/>
                    <a:gd name="connsiteY6" fmla="*/ 126016 h 611709"/>
                    <a:gd name="connsiteX7" fmla="*/ 692004 w 747644"/>
                    <a:gd name="connsiteY7" fmla="*/ 58048 h 611709"/>
                    <a:gd name="connsiteX8" fmla="*/ 624037 w 747644"/>
                    <a:gd name="connsiteY8" fmla="*/ 71641 h 611709"/>
                    <a:gd name="connsiteX9" fmla="*/ 386150 w 747644"/>
                    <a:gd name="connsiteY9" fmla="*/ 431870 h 611709"/>
                    <a:gd name="connsiteX10" fmla="*/ 141466 w 747644"/>
                    <a:gd name="connsiteY10" fmla="*/ 78438 h 611709"/>
                    <a:gd name="connsiteX11" fmla="*/ 73498 w 747644"/>
                    <a:gd name="connsiteY11" fmla="*/ 64845 h 611709"/>
                    <a:gd name="connsiteX12" fmla="*/ 59905 w 747644"/>
                    <a:gd name="connsiteY12" fmla="*/ 126016 h 6117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747644" h="611709">
                      <a:moveTo>
                        <a:pt x="59905" y="126016"/>
                      </a:moveTo>
                      <a:lnTo>
                        <a:pt x="331776" y="520228"/>
                      </a:lnTo>
                      <a:cubicBezTo>
                        <a:pt x="331776" y="533822"/>
                        <a:pt x="338572" y="547415"/>
                        <a:pt x="352166" y="554212"/>
                      </a:cubicBezTo>
                      <a:cubicBezTo>
                        <a:pt x="365759" y="561009"/>
                        <a:pt x="372556" y="567806"/>
                        <a:pt x="386150" y="561009"/>
                      </a:cubicBezTo>
                      <a:cubicBezTo>
                        <a:pt x="399743" y="561009"/>
                        <a:pt x="406540" y="561009"/>
                        <a:pt x="413337" y="554212"/>
                      </a:cubicBezTo>
                      <a:cubicBezTo>
                        <a:pt x="426930" y="547415"/>
                        <a:pt x="433727" y="533822"/>
                        <a:pt x="433727" y="520228"/>
                      </a:cubicBezTo>
                      <a:lnTo>
                        <a:pt x="705598" y="126016"/>
                      </a:lnTo>
                      <a:cubicBezTo>
                        <a:pt x="719191" y="105625"/>
                        <a:pt x="712395" y="78438"/>
                        <a:pt x="692004" y="58048"/>
                      </a:cubicBezTo>
                      <a:cubicBezTo>
                        <a:pt x="671614" y="44454"/>
                        <a:pt x="644427" y="51251"/>
                        <a:pt x="624037" y="71641"/>
                      </a:cubicBezTo>
                      <a:lnTo>
                        <a:pt x="386150" y="431870"/>
                      </a:lnTo>
                      <a:lnTo>
                        <a:pt x="141466" y="78438"/>
                      </a:lnTo>
                      <a:cubicBezTo>
                        <a:pt x="127872" y="58048"/>
                        <a:pt x="93889" y="51251"/>
                        <a:pt x="73498" y="64845"/>
                      </a:cubicBezTo>
                      <a:cubicBezTo>
                        <a:pt x="46311" y="78438"/>
                        <a:pt x="46311" y="105625"/>
                        <a:pt x="59905" y="126016"/>
                      </a:cubicBezTo>
                      <a:close/>
                    </a:path>
                  </a:pathLst>
                </a:custGeom>
                <a:solidFill>
                  <a:srgbClr val="B9B8F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8" name="任意多边形: 形状 117">
                  <a:extLst>
                    <a:ext uri="{FF2B5EF4-FFF2-40B4-BE49-F238E27FC236}">
                      <a16:creationId xmlns:a16="http://schemas.microsoft.com/office/drawing/2014/main" xmlns="" id="{C4458FC9-FD31-4D6C-A532-1908D3750E58}"/>
                    </a:ext>
                  </a:extLst>
                </p:cNvPr>
                <p:cNvSpPr/>
                <p:nvPr/>
              </p:nvSpPr>
              <p:spPr>
                <a:xfrm>
                  <a:off x="1915175" y="5197893"/>
                  <a:ext cx="747645" cy="611709"/>
                </a:xfrm>
                <a:custGeom>
                  <a:avLst/>
                  <a:gdLst>
                    <a:gd name="connsiteX0" fmla="*/ 58048 w 747644"/>
                    <a:gd name="connsiteY0" fmla="*/ 126016 h 611709"/>
                    <a:gd name="connsiteX1" fmla="*/ 329919 w 747644"/>
                    <a:gd name="connsiteY1" fmla="*/ 520228 h 611709"/>
                    <a:gd name="connsiteX2" fmla="*/ 350309 w 747644"/>
                    <a:gd name="connsiteY2" fmla="*/ 554212 h 611709"/>
                    <a:gd name="connsiteX3" fmla="*/ 377496 w 747644"/>
                    <a:gd name="connsiteY3" fmla="*/ 561009 h 611709"/>
                    <a:gd name="connsiteX4" fmla="*/ 404683 w 747644"/>
                    <a:gd name="connsiteY4" fmla="*/ 554212 h 611709"/>
                    <a:gd name="connsiteX5" fmla="*/ 425074 w 747644"/>
                    <a:gd name="connsiteY5" fmla="*/ 520228 h 611709"/>
                    <a:gd name="connsiteX6" fmla="*/ 696944 w 747644"/>
                    <a:gd name="connsiteY6" fmla="*/ 126016 h 611709"/>
                    <a:gd name="connsiteX7" fmla="*/ 683351 w 747644"/>
                    <a:gd name="connsiteY7" fmla="*/ 58048 h 611709"/>
                    <a:gd name="connsiteX8" fmla="*/ 615383 w 747644"/>
                    <a:gd name="connsiteY8" fmla="*/ 71641 h 611709"/>
                    <a:gd name="connsiteX9" fmla="*/ 370699 w 747644"/>
                    <a:gd name="connsiteY9" fmla="*/ 425073 h 611709"/>
                    <a:gd name="connsiteX10" fmla="*/ 139609 w 747644"/>
                    <a:gd name="connsiteY10" fmla="*/ 71641 h 611709"/>
                    <a:gd name="connsiteX11" fmla="*/ 71641 w 747644"/>
                    <a:gd name="connsiteY11" fmla="*/ 58048 h 611709"/>
                    <a:gd name="connsiteX12" fmla="*/ 58048 w 747644"/>
                    <a:gd name="connsiteY12" fmla="*/ 126016 h 6117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747644" h="611709">
                      <a:moveTo>
                        <a:pt x="58048" y="126016"/>
                      </a:moveTo>
                      <a:lnTo>
                        <a:pt x="329919" y="520228"/>
                      </a:lnTo>
                      <a:cubicBezTo>
                        <a:pt x="329919" y="533822"/>
                        <a:pt x="336716" y="547415"/>
                        <a:pt x="350309" y="554212"/>
                      </a:cubicBezTo>
                      <a:cubicBezTo>
                        <a:pt x="357106" y="561009"/>
                        <a:pt x="370699" y="561009"/>
                        <a:pt x="377496" y="561009"/>
                      </a:cubicBezTo>
                      <a:cubicBezTo>
                        <a:pt x="391090" y="561009"/>
                        <a:pt x="397886" y="561009"/>
                        <a:pt x="404683" y="554212"/>
                      </a:cubicBezTo>
                      <a:cubicBezTo>
                        <a:pt x="418277" y="547415"/>
                        <a:pt x="425074" y="533822"/>
                        <a:pt x="425074" y="520228"/>
                      </a:cubicBezTo>
                      <a:lnTo>
                        <a:pt x="696944" y="126016"/>
                      </a:lnTo>
                      <a:cubicBezTo>
                        <a:pt x="710538" y="105625"/>
                        <a:pt x="703741" y="71641"/>
                        <a:pt x="683351" y="58048"/>
                      </a:cubicBezTo>
                      <a:cubicBezTo>
                        <a:pt x="662961" y="44454"/>
                        <a:pt x="635773" y="51251"/>
                        <a:pt x="615383" y="71641"/>
                      </a:cubicBezTo>
                      <a:lnTo>
                        <a:pt x="370699" y="425073"/>
                      </a:lnTo>
                      <a:lnTo>
                        <a:pt x="139609" y="71641"/>
                      </a:lnTo>
                      <a:cubicBezTo>
                        <a:pt x="119219" y="51251"/>
                        <a:pt x="92032" y="44454"/>
                        <a:pt x="71641" y="58048"/>
                      </a:cubicBezTo>
                      <a:cubicBezTo>
                        <a:pt x="51251" y="78438"/>
                        <a:pt x="44454" y="105625"/>
                        <a:pt x="58048" y="126016"/>
                      </a:cubicBezTo>
                      <a:close/>
                    </a:path>
                  </a:pathLst>
                </a:custGeom>
                <a:solidFill>
                  <a:srgbClr val="B9B8F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9" name="任意多边形: 形状 118">
                  <a:extLst>
                    <a:ext uri="{FF2B5EF4-FFF2-40B4-BE49-F238E27FC236}">
                      <a16:creationId xmlns:a16="http://schemas.microsoft.com/office/drawing/2014/main" xmlns="" id="{79D14F30-CA70-4E67-BAD6-C1B0948DBD52}"/>
                    </a:ext>
                  </a:extLst>
                </p:cNvPr>
                <p:cNvSpPr/>
                <p:nvPr/>
              </p:nvSpPr>
              <p:spPr>
                <a:xfrm>
                  <a:off x="1915175" y="4776493"/>
                  <a:ext cx="747645" cy="611709"/>
                </a:xfrm>
                <a:custGeom>
                  <a:avLst/>
                  <a:gdLst>
                    <a:gd name="connsiteX0" fmla="*/ 58048 w 747644"/>
                    <a:gd name="connsiteY0" fmla="*/ 126016 h 611709"/>
                    <a:gd name="connsiteX1" fmla="*/ 329919 w 747644"/>
                    <a:gd name="connsiteY1" fmla="*/ 520228 h 611709"/>
                    <a:gd name="connsiteX2" fmla="*/ 350309 w 747644"/>
                    <a:gd name="connsiteY2" fmla="*/ 554212 h 611709"/>
                    <a:gd name="connsiteX3" fmla="*/ 377496 w 747644"/>
                    <a:gd name="connsiteY3" fmla="*/ 561009 h 611709"/>
                    <a:gd name="connsiteX4" fmla="*/ 404683 w 747644"/>
                    <a:gd name="connsiteY4" fmla="*/ 554212 h 611709"/>
                    <a:gd name="connsiteX5" fmla="*/ 425074 w 747644"/>
                    <a:gd name="connsiteY5" fmla="*/ 520228 h 611709"/>
                    <a:gd name="connsiteX6" fmla="*/ 696944 w 747644"/>
                    <a:gd name="connsiteY6" fmla="*/ 126016 h 611709"/>
                    <a:gd name="connsiteX7" fmla="*/ 683351 w 747644"/>
                    <a:gd name="connsiteY7" fmla="*/ 58048 h 611709"/>
                    <a:gd name="connsiteX8" fmla="*/ 628977 w 747644"/>
                    <a:gd name="connsiteY8" fmla="*/ 71641 h 611709"/>
                    <a:gd name="connsiteX9" fmla="*/ 384293 w 747644"/>
                    <a:gd name="connsiteY9" fmla="*/ 425073 h 611709"/>
                    <a:gd name="connsiteX10" fmla="*/ 139609 w 747644"/>
                    <a:gd name="connsiteY10" fmla="*/ 71641 h 611709"/>
                    <a:gd name="connsiteX11" fmla="*/ 71641 w 747644"/>
                    <a:gd name="connsiteY11" fmla="*/ 58048 h 611709"/>
                    <a:gd name="connsiteX12" fmla="*/ 58048 w 747644"/>
                    <a:gd name="connsiteY12" fmla="*/ 126016 h 6117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747644" h="611709">
                      <a:moveTo>
                        <a:pt x="58048" y="126016"/>
                      </a:moveTo>
                      <a:lnTo>
                        <a:pt x="329919" y="520228"/>
                      </a:lnTo>
                      <a:cubicBezTo>
                        <a:pt x="329919" y="533822"/>
                        <a:pt x="336716" y="547415"/>
                        <a:pt x="350309" y="554212"/>
                      </a:cubicBezTo>
                      <a:cubicBezTo>
                        <a:pt x="357106" y="561009"/>
                        <a:pt x="370699" y="561009"/>
                        <a:pt x="377496" y="561009"/>
                      </a:cubicBezTo>
                      <a:cubicBezTo>
                        <a:pt x="391090" y="561009"/>
                        <a:pt x="397886" y="561009"/>
                        <a:pt x="404683" y="554212"/>
                      </a:cubicBezTo>
                      <a:cubicBezTo>
                        <a:pt x="418277" y="547415"/>
                        <a:pt x="425074" y="533822"/>
                        <a:pt x="425074" y="520228"/>
                      </a:cubicBezTo>
                      <a:lnTo>
                        <a:pt x="696944" y="126016"/>
                      </a:lnTo>
                      <a:cubicBezTo>
                        <a:pt x="710538" y="105625"/>
                        <a:pt x="703741" y="78438"/>
                        <a:pt x="683351" y="58048"/>
                      </a:cubicBezTo>
                      <a:cubicBezTo>
                        <a:pt x="676554" y="44454"/>
                        <a:pt x="649367" y="51251"/>
                        <a:pt x="628977" y="71641"/>
                      </a:cubicBezTo>
                      <a:lnTo>
                        <a:pt x="384293" y="425073"/>
                      </a:lnTo>
                      <a:lnTo>
                        <a:pt x="139609" y="71641"/>
                      </a:lnTo>
                      <a:cubicBezTo>
                        <a:pt x="119219" y="51251"/>
                        <a:pt x="92032" y="44454"/>
                        <a:pt x="71641" y="58048"/>
                      </a:cubicBezTo>
                      <a:cubicBezTo>
                        <a:pt x="51251" y="71641"/>
                        <a:pt x="44454" y="105625"/>
                        <a:pt x="58048" y="126016"/>
                      </a:cubicBezTo>
                      <a:close/>
                    </a:path>
                  </a:pathLst>
                </a:custGeom>
                <a:solidFill>
                  <a:srgbClr val="B9B8F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83" name="矩形: 圆角 82">
                <a:extLst>
                  <a:ext uri="{FF2B5EF4-FFF2-40B4-BE49-F238E27FC236}">
                    <a16:creationId xmlns:a16="http://schemas.microsoft.com/office/drawing/2014/main" xmlns="" id="{E5A43E78-1FBA-4CF8-A365-CABB8ABD714E}"/>
                  </a:ext>
                </a:extLst>
              </p:cNvPr>
              <p:cNvSpPr/>
              <p:nvPr/>
            </p:nvSpPr>
            <p:spPr>
              <a:xfrm>
                <a:off x="431188" y="5507039"/>
                <a:ext cx="4842166" cy="159873"/>
              </a:xfrm>
              <a:prstGeom prst="roundRect">
                <a:avLst>
                  <a:gd name="adj" fmla="val 50000"/>
                </a:avLst>
              </a:prstGeom>
              <a:solidFill>
                <a:srgbClr val="B9B8F1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4" name="矩形: 圆角 83">
                <a:extLst>
                  <a:ext uri="{FF2B5EF4-FFF2-40B4-BE49-F238E27FC236}">
                    <a16:creationId xmlns:a16="http://schemas.microsoft.com/office/drawing/2014/main" xmlns="" id="{A855A392-EB76-480C-83F0-074CB68E8A01}"/>
                  </a:ext>
                </a:extLst>
              </p:cNvPr>
              <p:cNvSpPr/>
              <p:nvPr/>
            </p:nvSpPr>
            <p:spPr>
              <a:xfrm>
                <a:off x="5473259" y="5507039"/>
                <a:ext cx="881547" cy="159873"/>
              </a:xfrm>
              <a:prstGeom prst="roundRect">
                <a:avLst>
                  <a:gd name="adj" fmla="val 50000"/>
                </a:avLst>
              </a:prstGeom>
              <a:solidFill>
                <a:srgbClr val="B9B8F1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5" name="矩形: 圆角 84">
                <a:extLst>
                  <a:ext uri="{FF2B5EF4-FFF2-40B4-BE49-F238E27FC236}">
                    <a16:creationId xmlns:a16="http://schemas.microsoft.com/office/drawing/2014/main" xmlns="" id="{A1C13260-25A3-491D-874D-7200B66E59EC}"/>
                  </a:ext>
                </a:extLst>
              </p:cNvPr>
              <p:cNvSpPr/>
              <p:nvPr/>
            </p:nvSpPr>
            <p:spPr>
              <a:xfrm>
                <a:off x="6590318" y="5507039"/>
                <a:ext cx="205261" cy="159873"/>
              </a:xfrm>
              <a:prstGeom prst="roundRect">
                <a:avLst>
                  <a:gd name="adj" fmla="val 50000"/>
                </a:avLst>
              </a:prstGeom>
              <a:solidFill>
                <a:srgbClr val="B9B8F1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86" name="组合 85">
                <a:extLst>
                  <a:ext uri="{FF2B5EF4-FFF2-40B4-BE49-F238E27FC236}">
                    <a16:creationId xmlns:a16="http://schemas.microsoft.com/office/drawing/2014/main" xmlns="" id="{0C5572BA-71F4-4EE2-A7DB-395BB1C82B2D}"/>
                  </a:ext>
                </a:extLst>
              </p:cNvPr>
              <p:cNvGrpSpPr/>
              <p:nvPr/>
            </p:nvGrpSpPr>
            <p:grpSpPr>
              <a:xfrm rot="10800000">
                <a:off x="6550520" y="4058572"/>
                <a:ext cx="350930" cy="862330"/>
                <a:chOff x="1915175" y="4776493"/>
                <a:chExt cx="766178" cy="1882705"/>
              </a:xfrm>
            </p:grpSpPr>
            <p:sp>
              <p:nvSpPr>
                <p:cNvPr id="112" name="任意多边形: 形状 111">
                  <a:extLst>
                    <a:ext uri="{FF2B5EF4-FFF2-40B4-BE49-F238E27FC236}">
                      <a16:creationId xmlns:a16="http://schemas.microsoft.com/office/drawing/2014/main" xmlns="" id="{88ED0657-80D2-4D93-8F25-690E4E0D6456}"/>
                    </a:ext>
                  </a:extLst>
                </p:cNvPr>
                <p:cNvSpPr/>
                <p:nvPr/>
              </p:nvSpPr>
              <p:spPr>
                <a:xfrm>
                  <a:off x="1933163" y="6047489"/>
                  <a:ext cx="747645" cy="611709"/>
                </a:xfrm>
                <a:custGeom>
                  <a:avLst/>
                  <a:gdLst>
                    <a:gd name="connsiteX0" fmla="*/ 60450 w 747644"/>
                    <a:gd name="connsiteY0" fmla="*/ 126016 h 611709"/>
                    <a:gd name="connsiteX1" fmla="*/ 332320 w 747644"/>
                    <a:gd name="connsiteY1" fmla="*/ 520228 h 611709"/>
                    <a:gd name="connsiteX2" fmla="*/ 352711 w 747644"/>
                    <a:gd name="connsiteY2" fmla="*/ 554212 h 611709"/>
                    <a:gd name="connsiteX3" fmla="*/ 379898 w 747644"/>
                    <a:gd name="connsiteY3" fmla="*/ 561009 h 611709"/>
                    <a:gd name="connsiteX4" fmla="*/ 407085 w 747644"/>
                    <a:gd name="connsiteY4" fmla="*/ 554212 h 611709"/>
                    <a:gd name="connsiteX5" fmla="*/ 427475 w 747644"/>
                    <a:gd name="connsiteY5" fmla="*/ 520228 h 611709"/>
                    <a:gd name="connsiteX6" fmla="*/ 699346 w 747644"/>
                    <a:gd name="connsiteY6" fmla="*/ 126016 h 611709"/>
                    <a:gd name="connsiteX7" fmla="*/ 685753 w 747644"/>
                    <a:gd name="connsiteY7" fmla="*/ 58048 h 611709"/>
                    <a:gd name="connsiteX8" fmla="*/ 617785 w 747644"/>
                    <a:gd name="connsiteY8" fmla="*/ 71641 h 611709"/>
                    <a:gd name="connsiteX9" fmla="*/ 373101 w 747644"/>
                    <a:gd name="connsiteY9" fmla="*/ 425074 h 611709"/>
                    <a:gd name="connsiteX10" fmla="*/ 135214 w 747644"/>
                    <a:gd name="connsiteY10" fmla="*/ 71641 h 611709"/>
                    <a:gd name="connsiteX11" fmla="*/ 67246 w 747644"/>
                    <a:gd name="connsiteY11" fmla="*/ 58048 h 611709"/>
                    <a:gd name="connsiteX12" fmla="*/ 60450 w 747644"/>
                    <a:gd name="connsiteY12" fmla="*/ 126016 h 6117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747644" h="611709">
                      <a:moveTo>
                        <a:pt x="60450" y="126016"/>
                      </a:moveTo>
                      <a:lnTo>
                        <a:pt x="332320" y="520228"/>
                      </a:lnTo>
                      <a:cubicBezTo>
                        <a:pt x="332320" y="533822"/>
                        <a:pt x="339117" y="547415"/>
                        <a:pt x="352711" y="554212"/>
                      </a:cubicBezTo>
                      <a:cubicBezTo>
                        <a:pt x="359508" y="561009"/>
                        <a:pt x="373101" y="561009"/>
                        <a:pt x="379898" y="561009"/>
                      </a:cubicBezTo>
                      <a:cubicBezTo>
                        <a:pt x="393491" y="561009"/>
                        <a:pt x="400288" y="561009"/>
                        <a:pt x="407085" y="554212"/>
                      </a:cubicBezTo>
                      <a:cubicBezTo>
                        <a:pt x="420678" y="547415"/>
                        <a:pt x="427475" y="533822"/>
                        <a:pt x="427475" y="520228"/>
                      </a:cubicBezTo>
                      <a:lnTo>
                        <a:pt x="699346" y="126016"/>
                      </a:lnTo>
                      <a:cubicBezTo>
                        <a:pt x="712940" y="105625"/>
                        <a:pt x="706143" y="71641"/>
                        <a:pt x="685753" y="58048"/>
                      </a:cubicBezTo>
                      <a:cubicBezTo>
                        <a:pt x="665362" y="44454"/>
                        <a:pt x="638175" y="51251"/>
                        <a:pt x="617785" y="71641"/>
                      </a:cubicBezTo>
                      <a:lnTo>
                        <a:pt x="373101" y="425074"/>
                      </a:lnTo>
                      <a:lnTo>
                        <a:pt x="135214" y="71641"/>
                      </a:lnTo>
                      <a:cubicBezTo>
                        <a:pt x="121621" y="51251"/>
                        <a:pt x="87637" y="44454"/>
                        <a:pt x="67246" y="58048"/>
                      </a:cubicBezTo>
                      <a:cubicBezTo>
                        <a:pt x="46856" y="71641"/>
                        <a:pt x="46856" y="98829"/>
                        <a:pt x="60450" y="126016"/>
                      </a:cubicBezTo>
                      <a:close/>
                    </a:path>
                  </a:pathLst>
                </a:custGeom>
                <a:solidFill>
                  <a:srgbClr val="B9B8F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3" name="任意多边形: 形状 112">
                  <a:extLst>
                    <a:ext uri="{FF2B5EF4-FFF2-40B4-BE49-F238E27FC236}">
                      <a16:creationId xmlns:a16="http://schemas.microsoft.com/office/drawing/2014/main" xmlns="" id="{B825DA01-0B36-498D-B359-97E98D3AA231}"/>
                    </a:ext>
                  </a:extLst>
                </p:cNvPr>
                <p:cNvSpPr/>
                <p:nvPr/>
              </p:nvSpPr>
              <p:spPr>
                <a:xfrm>
                  <a:off x="1933708" y="5619292"/>
                  <a:ext cx="747645" cy="611709"/>
                </a:xfrm>
                <a:custGeom>
                  <a:avLst/>
                  <a:gdLst>
                    <a:gd name="connsiteX0" fmla="*/ 59905 w 747644"/>
                    <a:gd name="connsiteY0" fmla="*/ 126016 h 611709"/>
                    <a:gd name="connsiteX1" fmla="*/ 331776 w 747644"/>
                    <a:gd name="connsiteY1" fmla="*/ 520228 h 611709"/>
                    <a:gd name="connsiteX2" fmla="*/ 352166 w 747644"/>
                    <a:gd name="connsiteY2" fmla="*/ 554212 h 611709"/>
                    <a:gd name="connsiteX3" fmla="*/ 386150 w 747644"/>
                    <a:gd name="connsiteY3" fmla="*/ 561009 h 611709"/>
                    <a:gd name="connsiteX4" fmla="*/ 413337 w 747644"/>
                    <a:gd name="connsiteY4" fmla="*/ 554212 h 611709"/>
                    <a:gd name="connsiteX5" fmla="*/ 433727 w 747644"/>
                    <a:gd name="connsiteY5" fmla="*/ 520228 h 611709"/>
                    <a:gd name="connsiteX6" fmla="*/ 705598 w 747644"/>
                    <a:gd name="connsiteY6" fmla="*/ 126016 h 611709"/>
                    <a:gd name="connsiteX7" fmla="*/ 692004 w 747644"/>
                    <a:gd name="connsiteY7" fmla="*/ 58048 h 611709"/>
                    <a:gd name="connsiteX8" fmla="*/ 624037 w 747644"/>
                    <a:gd name="connsiteY8" fmla="*/ 71641 h 611709"/>
                    <a:gd name="connsiteX9" fmla="*/ 386150 w 747644"/>
                    <a:gd name="connsiteY9" fmla="*/ 431870 h 611709"/>
                    <a:gd name="connsiteX10" fmla="*/ 141466 w 747644"/>
                    <a:gd name="connsiteY10" fmla="*/ 78438 h 611709"/>
                    <a:gd name="connsiteX11" fmla="*/ 73498 w 747644"/>
                    <a:gd name="connsiteY11" fmla="*/ 64845 h 611709"/>
                    <a:gd name="connsiteX12" fmla="*/ 59905 w 747644"/>
                    <a:gd name="connsiteY12" fmla="*/ 126016 h 6117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747644" h="611709">
                      <a:moveTo>
                        <a:pt x="59905" y="126016"/>
                      </a:moveTo>
                      <a:lnTo>
                        <a:pt x="331776" y="520228"/>
                      </a:lnTo>
                      <a:cubicBezTo>
                        <a:pt x="331776" y="533822"/>
                        <a:pt x="338572" y="547415"/>
                        <a:pt x="352166" y="554212"/>
                      </a:cubicBezTo>
                      <a:cubicBezTo>
                        <a:pt x="365759" y="561009"/>
                        <a:pt x="372556" y="567806"/>
                        <a:pt x="386150" y="561009"/>
                      </a:cubicBezTo>
                      <a:cubicBezTo>
                        <a:pt x="399743" y="561009"/>
                        <a:pt x="406540" y="561009"/>
                        <a:pt x="413337" y="554212"/>
                      </a:cubicBezTo>
                      <a:cubicBezTo>
                        <a:pt x="426930" y="547415"/>
                        <a:pt x="433727" y="533822"/>
                        <a:pt x="433727" y="520228"/>
                      </a:cubicBezTo>
                      <a:lnTo>
                        <a:pt x="705598" y="126016"/>
                      </a:lnTo>
                      <a:cubicBezTo>
                        <a:pt x="719191" y="105625"/>
                        <a:pt x="712395" y="78438"/>
                        <a:pt x="692004" y="58048"/>
                      </a:cubicBezTo>
                      <a:cubicBezTo>
                        <a:pt x="671614" y="44454"/>
                        <a:pt x="644427" y="51251"/>
                        <a:pt x="624037" y="71641"/>
                      </a:cubicBezTo>
                      <a:lnTo>
                        <a:pt x="386150" y="431870"/>
                      </a:lnTo>
                      <a:lnTo>
                        <a:pt x="141466" y="78438"/>
                      </a:lnTo>
                      <a:cubicBezTo>
                        <a:pt x="127872" y="58048"/>
                        <a:pt x="93889" y="51251"/>
                        <a:pt x="73498" y="64845"/>
                      </a:cubicBezTo>
                      <a:cubicBezTo>
                        <a:pt x="46311" y="78438"/>
                        <a:pt x="46311" y="105625"/>
                        <a:pt x="59905" y="126016"/>
                      </a:cubicBezTo>
                      <a:close/>
                    </a:path>
                  </a:pathLst>
                </a:custGeom>
                <a:solidFill>
                  <a:srgbClr val="B9B8F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4" name="任意多边形: 形状 113">
                  <a:extLst>
                    <a:ext uri="{FF2B5EF4-FFF2-40B4-BE49-F238E27FC236}">
                      <a16:creationId xmlns:a16="http://schemas.microsoft.com/office/drawing/2014/main" xmlns="" id="{D817BFCB-B62E-476A-9619-2D7129246A05}"/>
                    </a:ext>
                  </a:extLst>
                </p:cNvPr>
                <p:cNvSpPr/>
                <p:nvPr/>
              </p:nvSpPr>
              <p:spPr>
                <a:xfrm>
                  <a:off x="1915175" y="5197893"/>
                  <a:ext cx="747645" cy="611709"/>
                </a:xfrm>
                <a:custGeom>
                  <a:avLst/>
                  <a:gdLst>
                    <a:gd name="connsiteX0" fmla="*/ 58048 w 747644"/>
                    <a:gd name="connsiteY0" fmla="*/ 126016 h 611709"/>
                    <a:gd name="connsiteX1" fmla="*/ 329919 w 747644"/>
                    <a:gd name="connsiteY1" fmla="*/ 520228 h 611709"/>
                    <a:gd name="connsiteX2" fmla="*/ 350309 w 747644"/>
                    <a:gd name="connsiteY2" fmla="*/ 554212 h 611709"/>
                    <a:gd name="connsiteX3" fmla="*/ 377496 w 747644"/>
                    <a:gd name="connsiteY3" fmla="*/ 561009 h 611709"/>
                    <a:gd name="connsiteX4" fmla="*/ 404683 w 747644"/>
                    <a:gd name="connsiteY4" fmla="*/ 554212 h 611709"/>
                    <a:gd name="connsiteX5" fmla="*/ 425074 w 747644"/>
                    <a:gd name="connsiteY5" fmla="*/ 520228 h 611709"/>
                    <a:gd name="connsiteX6" fmla="*/ 696944 w 747644"/>
                    <a:gd name="connsiteY6" fmla="*/ 126016 h 611709"/>
                    <a:gd name="connsiteX7" fmla="*/ 683351 w 747644"/>
                    <a:gd name="connsiteY7" fmla="*/ 58048 h 611709"/>
                    <a:gd name="connsiteX8" fmla="*/ 615383 w 747644"/>
                    <a:gd name="connsiteY8" fmla="*/ 71641 h 611709"/>
                    <a:gd name="connsiteX9" fmla="*/ 370699 w 747644"/>
                    <a:gd name="connsiteY9" fmla="*/ 425073 h 611709"/>
                    <a:gd name="connsiteX10" fmla="*/ 139609 w 747644"/>
                    <a:gd name="connsiteY10" fmla="*/ 71641 h 611709"/>
                    <a:gd name="connsiteX11" fmla="*/ 71641 w 747644"/>
                    <a:gd name="connsiteY11" fmla="*/ 58048 h 611709"/>
                    <a:gd name="connsiteX12" fmla="*/ 58048 w 747644"/>
                    <a:gd name="connsiteY12" fmla="*/ 126016 h 6117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747644" h="611709">
                      <a:moveTo>
                        <a:pt x="58048" y="126016"/>
                      </a:moveTo>
                      <a:lnTo>
                        <a:pt x="329919" y="520228"/>
                      </a:lnTo>
                      <a:cubicBezTo>
                        <a:pt x="329919" y="533822"/>
                        <a:pt x="336716" y="547415"/>
                        <a:pt x="350309" y="554212"/>
                      </a:cubicBezTo>
                      <a:cubicBezTo>
                        <a:pt x="357106" y="561009"/>
                        <a:pt x="370699" y="561009"/>
                        <a:pt x="377496" y="561009"/>
                      </a:cubicBezTo>
                      <a:cubicBezTo>
                        <a:pt x="391090" y="561009"/>
                        <a:pt x="397886" y="561009"/>
                        <a:pt x="404683" y="554212"/>
                      </a:cubicBezTo>
                      <a:cubicBezTo>
                        <a:pt x="418277" y="547415"/>
                        <a:pt x="425074" y="533822"/>
                        <a:pt x="425074" y="520228"/>
                      </a:cubicBezTo>
                      <a:lnTo>
                        <a:pt x="696944" y="126016"/>
                      </a:lnTo>
                      <a:cubicBezTo>
                        <a:pt x="710538" y="105625"/>
                        <a:pt x="703741" y="71641"/>
                        <a:pt x="683351" y="58048"/>
                      </a:cubicBezTo>
                      <a:cubicBezTo>
                        <a:pt x="662961" y="44454"/>
                        <a:pt x="635773" y="51251"/>
                        <a:pt x="615383" y="71641"/>
                      </a:cubicBezTo>
                      <a:lnTo>
                        <a:pt x="370699" y="425073"/>
                      </a:lnTo>
                      <a:lnTo>
                        <a:pt x="139609" y="71641"/>
                      </a:lnTo>
                      <a:cubicBezTo>
                        <a:pt x="119219" y="51251"/>
                        <a:pt x="92032" y="44454"/>
                        <a:pt x="71641" y="58048"/>
                      </a:cubicBezTo>
                      <a:cubicBezTo>
                        <a:pt x="51251" y="78438"/>
                        <a:pt x="44454" y="105625"/>
                        <a:pt x="58048" y="126016"/>
                      </a:cubicBezTo>
                      <a:close/>
                    </a:path>
                  </a:pathLst>
                </a:custGeom>
                <a:solidFill>
                  <a:srgbClr val="B9B8F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5" name="任意多边形: 形状 114">
                  <a:extLst>
                    <a:ext uri="{FF2B5EF4-FFF2-40B4-BE49-F238E27FC236}">
                      <a16:creationId xmlns:a16="http://schemas.microsoft.com/office/drawing/2014/main" xmlns="" id="{DDE693A6-7599-4BE9-A8C2-5DE047E646F4}"/>
                    </a:ext>
                  </a:extLst>
                </p:cNvPr>
                <p:cNvSpPr/>
                <p:nvPr/>
              </p:nvSpPr>
              <p:spPr>
                <a:xfrm>
                  <a:off x="1915175" y="4776493"/>
                  <a:ext cx="747645" cy="611709"/>
                </a:xfrm>
                <a:custGeom>
                  <a:avLst/>
                  <a:gdLst>
                    <a:gd name="connsiteX0" fmla="*/ 58048 w 747644"/>
                    <a:gd name="connsiteY0" fmla="*/ 126016 h 611709"/>
                    <a:gd name="connsiteX1" fmla="*/ 329919 w 747644"/>
                    <a:gd name="connsiteY1" fmla="*/ 520228 h 611709"/>
                    <a:gd name="connsiteX2" fmla="*/ 350309 w 747644"/>
                    <a:gd name="connsiteY2" fmla="*/ 554212 h 611709"/>
                    <a:gd name="connsiteX3" fmla="*/ 377496 w 747644"/>
                    <a:gd name="connsiteY3" fmla="*/ 561009 h 611709"/>
                    <a:gd name="connsiteX4" fmla="*/ 404683 w 747644"/>
                    <a:gd name="connsiteY4" fmla="*/ 554212 h 611709"/>
                    <a:gd name="connsiteX5" fmla="*/ 425074 w 747644"/>
                    <a:gd name="connsiteY5" fmla="*/ 520228 h 611709"/>
                    <a:gd name="connsiteX6" fmla="*/ 696944 w 747644"/>
                    <a:gd name="connsiteY6" fmla="*/ 126016 h 611709"/>
                    <a:gd name="connsiteX7" fmla="*/ 683351 w 747644"/>
                    <a:gd name="connsiteY7" fmla="*/ 58048 h 611709"/>
                    <a:gd name="connsiteX8" fmla="*/ 628977 w 747644"/>
                    <a:gd name="connsiteY8" fmla="*/ 71641 h 611709"/>
                    <a:gd name="connsiteX9" fmla="*/ 384293 w 747644"/>
                    <a:gd name="connsiteY9" fmla="*/ 425073 h 611709"/>
                    <a:gd name="connsiteX10" fmla="*/ 139609 w 747644"/>
                    <a:gd name="connsiteY10" fmla="*/ 71641 h 611709"/>
                    <a:gd name="connsiteX11" fmla="*/ 71641 w 747644"/>
                    <a:gd name="connsiteY11" fmla="*/ 58048 h 611709"/>
                    <a:gd name="connsiteX12" fmla="*/ 58048 w 747644"/>
                    <a:gd name="connsiteY12" fmla="*/ 126016 h 6117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747644" h="611709">
                      <a:moveTo>
                        <a:pt x="58048" y="126016"/>
                      </a:moveTo>
                      <a:lnTo>
                        <a:pt x="329919" y="520228"/>
                      </a:lnTo>
                      <a:cubicBezTo>
                        <a:pt x="329919" y="533822"/>
                        <a:pt x="336716" y="547415"/>
                        <a:pt x="350309" y="554212"/>
                      </a:cubicBezTo>
                      <a:cubicBezTo>
                        <a:pt x="357106" y="561009"/>
                        <a:pt x="370699" y="561009"/>
                        <a:pt x="377496" y="561009"/>
                      </a:cubicBezTo>
                      <a:cubicBezTo>
                        <a:pt x="391090" y="561009"/>
                        <a:pt x="397886" y="561009"/>
                        <a:pt x="404683" y="554212"/>
                      </a:cubicBezTo>
                      <a:cubicBezTo>
                        <a:pt x="418277" y="547415"/>
                        <a:pt x="425074" y="533822"/>
                        <a:pt x="425074" y="520228"/>
                      </a:cubicBezTo>
                      <a:lnTo>
                        <a:pt x="696944" y="126016"/>
                      </a:lnTo>
                      <a:cubicBezTo>
                        <a:pt x="710538" y="105625"/>
                        <a:pt x="703741" y="78438"/>
                        <a:pt x="683351" y="58048"/>
                      </a:cubicBezTo>
                      <a:cubicBezTo>
                        <a:pt x="676554" y="44454"/>
                        <a:pt x="649367" y="51251"/>
                        <a:pt x="628977" y="71641"/>
                      </a:cubicBezTo>
                      <a:lnTo>
                        <a:pt x="384293" y="425073"/>
                      </a:lnTo>
                      <a:lnTo>
                        <a:pt x="139609" y="71641"/>
                      </a:lnTo>
                      <a:cubicBezTo>
                        <a:pt x="119219" y="51251"/>
                        <a:pt x="92032" y="44454"/>
                        <a:pt x="71641" y="58048"/>
                      </a:cubicBezTo>
                      <a:cubicBezTo>
                        <a:pt x="51251" y="71641"/>
                        <a:pt x="44454" y="105625"/>
                        <a:pt x="58048" y="126016"/>
                      </a:cubicBezTo>
                      <a:close/>
                    </a:path>
                  </a:pathLst>
                </a:custGeom>
                <a:solidFill>
                  <a:srgbClr val="B9B8F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8" name="组合 87">
                <a:extLst>
                  <a:ext uri="{FF2B5EF4-FFF2-40B4-BE49-F238E27FC236}">
                    <a16:creationId xmlns:a16="http://schemas.microsoft.com/office/drawing/2014/main" xmlns="" id="{05AC0613-9613-4236-AE3C-7021935480AB}"/>
                  </a:ext>
                </a:extLst>
              </p:cNvPr>
              <p:cNvGrpSpPr/>
              <p:nvPr/>
            </p:nvGrpSpPr>
            <p:grpSpPr>
              <a:xfrm>
                <a:off x="2542736" y="3962543"/>
                <a:ext cx="1590105" cy="243798"/>
                <a:chOff x="3237224" y="4920742"/>
                <a:chExt cx="4448881" cy="682110"/>
              </a:xfrm>
            </p:grpSpPr>
            <p:sp>
              <p:nvSpPr>
                <p:cNvPr id="107" name="任意多边形: 形状 106">
                  <a:extLst>
                    <a:ext uri="{FF2B5EF4-FFF2-40B4-BE49-F238E27FC236}">
                      <a16:creationId xmlns:a16="http://schemas.microsoft.com/office/drawing/2014/main" xmlns="" id="{D134CBF5-EA4B-4A63-AED7-419E4F1A0DD0}"/>
                    </a:ext>
                  </a:extLst>
                </p:cNvPr>
                <p:cNvSpPr/>
                <p:nvPr/>
              </p:nvSpPr>
              <p:spPr>
                <a:xfrm>
                  <a:off x="3237224" y="4920742"/>
                  <a:ext cx="757901" cy="682110"/>
                </a:xfrm>
                <a:custGeom>
                  <a:avLst/>
                  <a:gdLst>
                    <a:gd name="connsiteX0" fmla="*/ 382740 w 757901"/>
                    <a:gd name="connsiteY0" fmla="*/ 56843 h 682110"/>
                    <a:gd name="connsiteX1" fmla="*/ 488846 w 757901"/>
                    <a:gd name="connsiteY1" fmla="*/ 261476 h 682110"/>
                    <a:gd name="connsiteX2" fmla="*/ 716217 w 757901"/>
                    <a:gd name="connsiteY2" fmla="*/ 299371 h 682110"/>
                    <a:gd name="connsiteX3" fmla="*/ 549479 w 757901"/>
                    <a:gd name="connsiteY3" fmla="*/ 458530 h 682110"/>
                    <a:gd name="connsiteX4" fmla="*/ 587374 w 757901"/>
                    <a:gd name="connsiteY4" fmla="*/ 678321 h 682110"/>
                    <a:gd name="connsiteX5" fmla="*/ 382740 w 757901"/>
                    <a:gd name="connsiteY5" fmla="*/ 572215 h 682110"/>
                    <a:gd name="connsiteX6" fmla="*/ 185686 w 757901"/>
                    <a:gd name="connsiteY6" fmla="*/ 678321 h 682110"/>
                    <a:gd name="connsiteX7" fmla="*/ 223581 w 757901"/>
                    <a:gd name="connsiteY7" fmla="*/ 458530 h 682110"/>
                    <a:gd name="connsiteX8" fmla="*/ 56843 w 757901"/>
                    <a:gd name="connsiteY8" fmla="*/ 299371 h 682110"/>
                    <a:gd name="connsiteX9" fmla="*/ 284213 w 757901"/>
                    <a:gd name="connsiteY9" fmla="*/ 261476 h 6821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57901" h="682110">
                      <a:moveTo>
                        <a:pt x="382740" y="56843"/>
                      </a:moveTo>
                      <a:lnTo>
                        <a:pt x="488846" y="261476"/>
                      </a:lnTo>
                      <a:lnTo>
                        <a:pt x="716217" y="299371"/>
                      </a:lnTo>
                      <a:lnTo>
                        <a:pt x="549479" y="458530"/>
                      </a:lnTo>
                      <a:lnTo>
                        <a:pt x="587374" y="678321"/>
                      </a:lnTo>
                      <a:lnTo>
                        <a:pt x="382740" y="572215"/>
                      </a:lnTo>
                      <a:lnTo>
                        <a:pt x="185686" y="678321"/>
                      </a:lnTo>
                      <a:lnTo>
                        <a:pt x="223581" y="458530"/>
                      </a:lnTo>
                      <a:lnTo>
                        <a:pt x="56843" y="299371"/>
                      </a:lnTo>
                      <a:lnTo>
                        <a:pt x="284213" y="261476"/>
                      </a:lnTo>
                      <a:close/>
                    </a:path>
                  </a:pathLst>
                </a:custGeom>
                <a:solidFill>
                  <a:srgbClr val="F7B75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" name="任意多边形: 形状 107">
                  <a:extLst>
                    <a:ext uri="{FF2B5EF4-FFF2-40B4-BE49-F238E27FC236}">
                      <a16:creationId xmlns:a16="http://schemas.microsoft.com/office/drawing/2014/main" xmlns="" id="{DC923B1B-0C59-48F6-9B5A-11168346F393}"/>
                    </a:ext>
                  </a:extLst>
                </p:cNvPr>
                <p:cNvSpPr/>
                <p:nvPr/>
              </p:nvSpPr>
              <p:spPr>
                <a:xfrm>
                  <a:off x="4161864" y="4920742"/>
                  <a:ext cx="757901" cy="682110"/>
                </a:xfrm>
                <a:custGeom>
                  <a:avLst/>
                  <a:gdLst>
                    <a:gd name="connsiteX0" fmla="*/ 382740 w 757901"/>
                    <a:gd name="connsiteY0" fmla="*/ 56843 h 682110"/>
                    <a:gd name="connsiteX1" fmla="*/ 488846 w 757901"/>
                    <a:gd name="connsiteY1" fmla="*/ 261476 h 682110"/>
                    <a:gd name="connsiteX2" fmla="*/ 716217 w 757901"/>
                    <a:gd name="connsiteY2" fmla="*/ 299371 h 682110"/>
                    <a:gd name="connsiteX3" fmla="*/ 549479 w 757901"/>
                    <a:gd name="connsiteY3" fmla="*/ 458530 h 682110"/>
                    <a:gd name="connsiteX4" fmla="*/ 587374 w 757901"/>
                    <a:gd name="connsiteY4" fmla="*/ 678321 h 682110"/>
                    <a:gd name="connsiteX5" fmla="*/ 382740 w 757901"/>
                    <a:gd name="connsiteY5" fmla="*/ 572215 h 682110"/>
                    <a:gd name="connsiteX6" fmla="*/ 178107 w 757901"/>
                    <a:gd name="connsiteY6" fmla="*/ 678321 h 682110"/>
                    <a:gd name="connsiteX7" fmla="*/ 223581 w 757901"/>
                    <a:gd name="connsiteY7" fmla="*/ 458530 h 682110"/>
                    <a:gd name="connsiteX8" fmla="*/ 56843 w 757901"/>
                    <a:gd name="connsiteY8" fmla="*/ 299371 h 682110"/>
                    <a:gd name="connsiteX9" fmla="*/ 284213 w 757901"/>
                    <a:gd name="connsiteY9" fmla="*/ 261476 h 6821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57901" h="682110">
                      <a:moveTo>
                        <a:pt x="382740" y="56843"/>
                      </a:moveTo>
                      <a:lnTo>
                        <a:pt x="488846" y="261476"/>
                      </a:lnTo>
                      <a:lnTo>
                        <a:pt x="716217" y="299371"/>
                      </a:lnTo>
                      <a:lnTo>
                        <a:pt x="549479" y="458530"/>
                      </a:lnTo>
                      <a:lnTo>
                        <a:pt x="587374" y="678321"/>
                      </a:lnTo>
                      <a:lnTo>
                        <a:pt x="382740" y="572215"/>
                      </a:lnTo>
                      <a:lnTo>
                        <a:pt x="178107" y="678321"/>
                      </a:lnTo>
                      <a:lnTo>
                        <a:pt x="223581" y="458530"/>
                      </a:lnTo>
                      <a:lnTo>
                        <a:pt x="56843" y="299371"/>
                      </a:lnTo>
                      <a:lnTo>
                        <a:pt x="284213" y="261476"/>
                      </a:lnTo>
                      <a:close/>
                    </a:path>
                  </a:pathLst>
                </a:custGeom>
                <a:solidFill>
                  <a:srgbClr val="F7B75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" name="任意多边形: 形状 108">
                  <a:extLst>
                    <a:ext uri="{FF2B5EF4-FFF2-40B4-BE49-F238E27FC236}">
                      <a16:creationId xmlns:a16="http://schemas.microsoft.com/office/drawing/2014/main" xmlns="" id="{35040971-7464-459D-877B-DFFE692C2708}"/>
                    </a:ext>
                  </a:extLst>
                </p:cNvPr>
                <p:cNvSpPr/>
                <p:nvPr/>
              </p:nvSpPr>
              <p:spPr>
                <a:xfrm>
                  <a:off x="5086504" y="4920742"/>
                  <a:ext cx="757901" cy="682110"/>
                </a:xfrm>
                <a:custGeom>
                  <a:avLst/>
                  <a:gdLst>
                    <a:gd name="connsiteX0" fmla="*/ 382740 w 757901"/>
                    <a:gd name="connsiteY0" fmla="*/ 56843 h 682110"/>
                    <a:gd name="connsiteX1" fmla="*/ 481267 w 757901"/>
                    <a:gd name="connsiteY1" fmla="*/ 261476 h 682110"/>
                    <a:gd name="connsiteX2" fmla="*/ 708638 w 757901"/>
                    <a:gd name="connsiteY2" fmla="*/ 299371 h 682110"/>
                    <a:gd name="connsiteX3" fmla="*/ 549479 w 757901"/>
                    <a:gd name="connsiteY3" fmla="*/ 458530 h 682110"/>
                    <a:gd name="connsiteX4" fmla="*/ 587374 w 757901"/>
                    <a:gd name="connsiteY4" fmla="*/ 678321 h 682110"/>
                    <a:gd name="connsiteX5" fmla="*/ 382740 w 757901"/>
                    <a:gd name="connsiteY5" fmla="*/ 572215 h 682110"/>
                    <a:gd name="connsiteX6" fmla="*/ 178107 w 757901"/>
                    <a:gd name="connsiteY6" fmla="*/ 678321 h 682110"/>
                    <a:gd name="connsiteX7" fmla="*/ 216002 w 757901"/>
                    <a:gd name="connsiteY7" fmla="*/ 458530 h 682110"/>
                    <a:gd name="connsiteX8" fmla="*/ 56843 w 757901"/>
                    <a:gd name="connsiteY8" fmla="*/ 299371 h 682110"/>
                    <a:gd name="connsiteX9" fmla="*/ 284213 w 757901"/>
                    <a:gd name="connsiteY9" fmla="*/ 261476 h 6821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57901" h="682110">
                      <a:moveTo>
                        <a:pt x="382740" y="56843"/>
                      </a:moveTo>
                      <a:lnTo>
                        <a:pt x="481267" y="261476"/>
                      </a:lnTo>
                      <a:lnTo>
                        <a:pt x="708638" y="299371"/>
                      </a:lnTo>
                      <a:lnTo>
                        <a:pt x="549479" y="458530"/>
                      </a:lnTo>
                      <a:lnTo>
                        <a:pt x="587374" y="678321"/>
                      </a:lnTo>
                      <a:lnTo>
                        <a:pt x="382740" y="572215"/>
                      </a:lnTo>
                      <a:lnTo>
                        <a:pt x="178107" y="678321"/>
                      </a:lnTo>
                      <a:lnTo>
                        <a:pt x="216002" y="458530"/>
                      </a:lnTo>
                      <a:lnTo>
                        <a:pt x="56843" y="299371"/>
                      </a:lnTo>
                      <a:lnTo>
                        <a:pt x="284213" y="261476"/>
                      </a:lnTo>
                      <a:close/>
                    </a:path>
                  </a:pathLst>
                </a:custGeom>
                <a:solidFill>
                  <a:srgbClr val="F7B75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0" name="任意多边形: 形状 109">
                  <a:extLst>
                    <a:ext uri="{FF2B5EF4-FFF2-40B4-BE49-F238E27FC236}">
                      <a16:creationId xmlns:a16="http://schemas.microsoft.com/office/drawing/2014/main" xmlns="" id="{18050F64-1922-45EE-8C8C-8C1E7940F4F6}"/>
                    </a:ext>
                  </a:extLst>
                </p:cNvPr>
                <p:cNvSpPr/>
                <p:nvPr/>
              </p:nvSpPr>
              <p:spPr>
                <a:xfrm>
                  <a:off x="6011143" y="4920742"/>
                  <a:ext cx="757901" cy="682110"/>
                </a:xfrm>
                <a:custGeom>
                  <a:avLst/>
                  <a:gdLst>
                    <a:gd name="connsiteX0" fmla="*/ 382740 w 757901"/>
                    <a:gd name="connsiteY0" fmla="*/ 56843 h 682110"/>
                    <a:gd name="connsiteX1" fmla="*/ 481268 w 757901"/>
                    <a:gd name="connsiteY1" fmla="*/ 261476 h 682110"/>
                    <a:gd name="connsiteX2" fmla="*/ 708638 w 757901"/>
                    <a:gd name="connsiteY2" fmla="*/ 299371 h 682110"/>
                    <a:gd name="connsiteX3" fmla="*/ 549479 w 757901"/>
                    <a:gd name="connsiteY3" fmla="*/ 458530 h 682110"/>
                    <a:gd name="connsiteX4" fmla="*/ 587374 w 757901"/>
                    <a:gd name="connsiteY4" fmla="*/ 678321 h 682110"/>
                    <a:gd name="connsiteX5" fmla="*/ 382740 w 757901"/>
                    <a:gd name="connsiteY5" fmla="*/ 572215 h 682110"/>
                    <a:gd name="connsiteX6" fmla="*/ 178107 w 757901"/>
                    <a:gd name="connsiteY6" fmla="*/ 678321 h 682110"/>
                    <a:gd name="connsiteX7" fmla="*/ 216002 w 757901"/>
                    <a:gd name="connsiteY7" fmla="*/ 458530 h 682110"/>
                    <a:gd name="connsiteX8" fmla="*/ 56843 w 757901"/>
                    <a:gd name="connsiteY8" fmla="*/ 299371 h 682110"/>
                    <a:gd name="connsiteX9" fmla="*/ 284213 w 757901"/>
                    <a:gd name="connsiteY9" fmla="*/ 261476 h 6821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57901" h="682110">
                      <a:moveTo>
                        <a:pt x="382740" y="56843"/>
                      </a:moveTo>
                      <a:lnTo>
                        <a:pt x="481268" y="261476"/>
                      </a:lnTo>
                      <a:lnTo>
                        <a:pt x="708638" y="299371"/>
                      </a:lnTo>
                      <a:lnTo>
                        <a:pt x="549479" y="458530"/>
                      </a:lnTo>
                      <a:lnTo>
                        <a:pt x="587374" y="678321"/>
                      </a:lnTo>
                      <a:lnTo>
                        <a:pt x="382740" y="572215"/>
                      </a:lnTo>
                      <a:lnTo>
                        <a:pt x="178107" y="678321"/>
                      </a:lnTo>
                      <a:lnTo>
                        <a:pt x="216002" y="458530"/>
                      </a:lnTo>
                      <a:lnTo>
                        <a:pt x="56843" y="299371"/>
                      </a:lnTo>
                      <a:lnTo>
                        <a:pt x="284213" y="261476"/>
                      </a:lnTo>
                      <a:close/>
                    </a:path>
                  </a:pathLst>
                </a:custGeom>
                <a:solidFill>
                  <a:srgbClr val="F7B75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1" name="任意多边形: 形状 110">
                  <a:extLst>
                    <a:ext uri="{FF2B5EF4-FFF2-40B4-BE49-F238E27FC236}">
                      <a16:creationId xmlns:a16="http://schemas.microsoft.com/office/drawing/2014/main" xmlns="" id="{2BEA3DF7-251A-4D1C-A904-D62BCF7C9624}"/>
                    </a:ext>
                  </a:extLst>
                </p:cNvPr>
                <p:cNvSpPr/>
                <p:nvPr/>
              </p:nvSpPr>
              <p:spPr>
                <a:xfrm>
                  <a:off x="6928204" y="4920742"/>
                  <a:ext cx="757901" cy="682110"/>
                </a:xfrm>
                <a:custGeom>
                  <a:avLst/>
                  <a:gdLst>
                    <a:gd name="connsiteX0" fmla="*/ 390319 w 757901"/>
                    <a:gd name="connsiteY0" fmla="*/ 56843 h 682110"/>
                    <a:gd name="connsiteX1" fmla="*/ 488846 w 757901"/>
                    <a:gd name="connsiteY1" fmla="*/ 261476 h 682110"/>
                    <a:gd name="connsiteX2" fmla="*/ 716217 w 757901"/>
                    <a:gd name="connsiteY2" fmla="*/ 299371 h 682110"/>
                    <a:gd name="connsiteX3" fmla="*/ 549479 w 757901"/>
                    <a:gd name="connsiteY3" fmla="*/ 458530 h 682110"/>
                    <a:gd name="connsiteX4" fmla="*/ 594953 w 757901"/>
                    <a:gd name="connsiteY4" fmla="*/ 678321 h 682110"/>
                    <a:gd name="connsiteX5" fmla="*/ 390319 w 757901"/>
                    <a:gd name="connsiteY5" fmla="*/ 572215 h 682110"/>
                    <a:gd name="connsiteX6" fmla="*/ 185686 w 757901"/>
                    <a:gd name="connsiteY6" fmla="*/ 678321 h 682110"/>
                    <a:gd name="connsiteX7" fmla="*/ 223581 w 757901"/>
                    <a:gd name="connsiteY7" fmla="*/ 458530 h 682110"/>
                    <a:gd name="connsiteX8" fmla="*/ 56843 w 757901"/>
                    <a:gd name="connsiteY8" fmla="*/ 299371 h 682110"/>
                    <a:gd name="connsiteX9" fmla="*/ 284213 w 757901"/>
                    <a:gd name="connsiteY9" fmla="*/ 261476 h 6821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57901" h="682110">
                      <a:moveTo>
                        <a:pt x="390319" y="56843"/>
                      </a:moveTo>
                      <a:lnTo>
                        <a:pt x="488846" y="261476"/>
                      </a:lnTo>
                      <a:lnTo>
                        <a:pt x="716217" y="299371"/>
                      </a:lnTo>
                      <a:lnTo>
                        <a:pt x="549479" y="458530"/>
                      </a:lnTo>
                      <a:lnTo>
                        <a:pt x="594953" y="678321"/>
                      </a:lnTo>
                      <a:lnTo>
                        <a:pt x="390319" y="572215"/>
                      </a:lnTo>
                      <a:lnTo>
                        <a:pt x="185686" y="678321"/>
                      </a:lnTo>
                      <a:lnTo>
                        <a:pt x="223581" y="458530"/>
                      </a:lnTo>
                      <a:lnTo>
                        <a:pt x="56843" y="299371"/>
                      </a:lnTo>
                      <a:lnTo>
                        <a:pt x="284213" y="261476"/>
                      </a:lnTo>
                      <a:close/>
                    </a:path>
                  </a:pathLst>
                </a:custGeom>
                <a:solidFill>
                  <a:srgbClr val="F7B75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89" name="文本框 88">
                <a:extLst>
                  <a:ext uri="{FF2B5EF4-FFF2-40B4-BE49-F238E27FC236}">
                    <a16:creationId xmlns:a16="http://schemas.microsoft.com/office/drawing/2014/main" xmlns="" id="{A99F3BA2-CD15-4F9A-9F65-AE3791609420}"/>
                  </a:ext>
                </a:extLst>
              </p:cNvPr>
              <p:cNvSpPr txBox="1"/>
              <p:nvPr/>
            </p:nvSpPr>
            <p:spPr>
              <a:xfrm>
                <a:off x="6995303" y="1803717"/>
                <a:ext cx="4599797" cy="16619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5400" dirty="0">
                    <a:solidFill>
                      <a:srgbClr val="566CD3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微信扫码关注</a:t>
                </a:r>
                <a:endParaRPr lang="en-US" altLang="zh-CN" sz="5400" dirty="0">
                  <a:solidFill>
                    <a:srgbClr val="566CD3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  <a:p>
                <a:pPr algn="dist"/>
                <a:r>
                  <a:rPr lang="zh-CN" altLang="en-US" sz="4800" dirty="0">
                    <a:solidFill>
                      <a:srgbClr val="566CD3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璞石</a:t>
                </a:r>
                <a:r>
                  <a:rPr lang="en-US" altLang="zh-CN" sz="4800" dirty="0">
                    <a:solidFill>
                      <a:srgbClr val="566CD3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PPT</a:t>
                </a:r>
                <a:r>
                  <a:rPr lang="zh-CN" altLang="en-US" sz="4800" dirty="0">
                    <a:solidFill>
                      <a:srgbClr val="566CD3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公众号</a:t>
                </a:r>
              </a:p>
            </p:txBody>
          </p:sp>
          <p:grpSp>
            <p:nvGrpSpPr>
              <p:cNvPr id="90" name="组合 89">
                <a:extLst>
                  <a:ext uri="{FF2B5EF4-FFF2-40B4-BE49-F238E27FC236}">
                    <a16:creationId xmlns:a16="http://schemas.microsoft.com/office/drawing/2014/main" xmlns="" id="{C2B5CFDE-C32F-4DD7-A301-5CBE47E0FE24}"/>
                  </a:ext>
                </a:extLst>
              </p:cNvPr>
              <p:cNvGrpSpPr/>
              <p:nvPr/>
            </p:nvGrpSpPr>
            <p:grpSpPr>
              <a:xfrm>
                <a:off x="6935740" y="3770756"/>
                <a:ext cx="1368144" cy="1918546"/>
                <a:chOff x="6935740" y="3770756"/>
                <a:chExt cx="1368144" cy="1918546"/>
              </a:xfrm>
            </p:grpSpPr>
            <p:sp>
              <p:nvSpPr>
                <p:cNvPr id="92" name="任意多边形: 形状 91">
                  <a:extLst>
                    <a:ext uri="{FF2B5EF4-FFF2-40B4-BE49-F238E27FC236}">
                      <a16:creationId xmlns:a16="http://schemas.microsoft.com/office/drawing/2014/main" xmlns="" id="{7BF21463-6075-4F89-8D3B-FDF32A857753}"/>
                    </a:ext>
                  </a:extLst>
                </p:cNvPr>
                <p:cNvSpPr/>
                <p:nvPr/>
              </p:nvSpPr>
              <p:spPr>
                <a:xfrm>
                  <a:off x="6935740" y="4422335"/>
                  <a:ext cx="625847" cy="453199"/>
                </a:xfrm>
                <a:custGeom>
                  <a:avLst/>
                  <a:gdLst>
                    <a:gd name="connsiteX0" fmla="*/ 783255 w 819952"/>
                    <a:gd name="connsiteY0" fmla="*/ 547324 h 593759"/>
                    <a:gd name="connsiteX1" fmla="*/ 636229 w 819952"/>
                    <a:gd name="connsiteY1" fmla="*/ 584080 h 593759"/>
                    <a:gd name="connsiteX2" fmla="*/ 73572 w 819952"/>
                    <a:gd name="connsiteY2" fmla="*/ 250444 h 593759"/>
                    <a:gd name="connsiteX3" fmla="*/ 36816 w 819952"/>
                    <a:gd name="connsiteY3" fmla="*/ 103418 h 593759"/>
                    <a:gd name="connsiteX4" fmla="*/ 53780 w 819952"/>
                    <a:gd name="connsiteY4" fmla="*/ 72316 h 593759"/>
                    <a:gd name="connsiteX5" fmla="*/ 197979 w 819952"/>
                    <a:gd name="connsiteY5" fmla="*/ 35560 h 593759"/>
                    <a:gd name="connsiteX6" fmla="*/ 760636 w 819952"/>
                    <a:gd name="connsiteY6" fmla="*/ 369196 h 593759"/>
                    <a:gd name="connsiteX7" fmla="*/ 797392 w 819952"/>
                    <a:gd name="connsiteY7" fmla="*/ 516222 h 593759"/>
                    <a:gd name="connsiteX8" fmla="*/ 783255 w 819952"/>
                    <a:gd name="connsiteY8" fmla="*/ 547324 h 5937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19952" h="593759">
                      <a:moveTo>
                        <a:pt x="783255" y="547324"/>
                      </a:moveTo>
                      <a:cubicBezTo>
                        <a:pt x="752154" y="598217"/>
                        <a:pt x="687123" y="615182"/>
                        <a:pt x="636229" y="584080"/>
                      </a:cubicBezTo>
                      <a:lnTo>
                        <a:pt x="73572" y="250444"/>
                      </a:lnTo>
                      <a:cubicBezTo>
                        <a:pt x="22679" y="219342"/>
                        <a:pt x="5714" y="154311"/>
                        <a:pt x="36816" y="103418"/>
                      </a:cubicBezTo>
                      <a:lnTo>
                        <a:pt x="53780" y="72316"/>
                      </a:lnTo>
                      <a:cubicBezTo>
                        <a:pt x="82054" y="21422"/>
                        <a:pt x="149913" y="7285"/>
                        <a:pt x="197979" y="35560"/>
                      </a:cubicBezTo>
                      <a:lnTo>
                        <a:pt x="760636" y="369196"/>
                      </a:lnTo>
                      <a:cubicBezTo>
                        <a:pt x="811530" y="400298"/>
                        <a:pt x="828494" y="465328"/>
                        <a:pt x="797392" y="516222"/>
                      </a:cubicBezTo>
                      <a:lnTo>
                        <a:pt x="783255" y="547324"/>
                      </a:lnTo>
                      <a:close/>
                    </a:path>
                  </a:pathLst>
                </a:custGeom>
                <a:solidFill>
                  <a:srgbClr val="F7B75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3" name="任意多边形: 形状 92">
                  <a:extLst>
                    <a:ext uri="{FF2B5EF4-FFF2-40B4-BE49-F238E27FC236}">
                      <a16:creationId xmlns:a16="http://schemas.microsoft.com/office/drawing/2014/main" xmlns="" id="{18F5C4AC-4A16-4951-820F-F0B0BDDA3580}"/>
                    </a:ext>
                  </a:extLst>
                </p:cNvPr>
                <p:cNvSpPr/>
                <p:nvPr/>
              </p:nvSpPr>
              <p:spPr>
                <a:xfrm>
                  <a:off x="7316688" y="4955550"/>
                  <a:ext cx="884817" cy="733752"/>
                </a:xfrm>
                <a:custGeom>
                  <a:avLst/>
                  <a:gdLst>
                    <a:gd name="connsiteX0" fmla="*/ 869432 w 1159243"/>
                    <a:gd name="connsiteY0" fmla="*/ 21206 h 961324"/>
                    <a:gd name="connsiteX1" fmla="*/ 894879 w 1159243"/>
                    <a:gd name="connsiteY1" fmla="*/ 103201 h 961324"/>
                    <a:gd name="connsiteX2" fmla="*/ 417045 w 1159243"/>
                    <a:gd name="connsiteY2" fmla="*/ 354842 h 961324"/>
                    <a:gd name="connsiteX3" fmla="*/ 21206 w 1159243"/>
                    <a:gd name="connsiteY3" fmla="*/ 261537 h 961324"/>
                    <a:gd name="connsiteX4" fmla="*/ 357669 w 1159243"/>
                    <a:gd name="connsiteY4" fmla="*/ 784611 h 961324"/>
                    <a:gd name="connsiteX5" fmla="*/ 357669 w 1159243"/>
                    <a:gd name="connsiteY5" fmla="*/ 945774 h 961324"/>
                    <a:gd name="connsiteX6" fmla="*/ 1146520 w 1159243"/>
                    <a:gd name="connsiteY6" fmla="*/ 945774 h 961324"/>
                    <a:gd name="connsiteX7" fmla="*/ 1146520 w 1159243"/>
                    <a:gd name="connsiteY7" fmla="*/ 52307 h 961324"/>
                    <a:gd name="connsiteX8" fmla="*/ 1132383 w 1159243"/>
                    <a:gd name="connsiteY8" fmla="*/ 21206 h 961324"/>
                    <a:gd name="connsiteX9" fmla="*/ 869432 w 1159243"/>
                    <a:gd name="connsiteY9" fmla="*/ 21206 h 9613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159243" h="961324">
                      <a:moveTo>
                        <a:pt x="869432" y="21206"/>
                      </a:moveTo>
                      <a:lnTo>
                        <a:pt x="894879" y="103201"/>
                      </a:lnTo>
                      <a:cubicBezTo>
                        <a:pt x="733716" y="190851"/>
                        <a:pt x="708269" y="352015"/>
                        <a:pt x="417045" y="354842"/>
                      </a:cubicBezTo>
                      <a:cubicBezTo>
                        <a:pt x="125820" y="357669"/>
                        <a:pt x="21206" y="261537"/>
                        <a:pt x="21206" y="261537"/>
                      </a:cubicBezTo>
                      <a:cubicBezTo>
                        <a:pt x="21206" y="575381"/>
                        <a:pt x="357669" y="784611"/>
                        <a:pt x="357669" y="784611"/>
                      </a:cubicBezTo>
                      <a:lnTo>
                        <a:pt x="357669" y="945774"/>
                      </a:lnTo>
                      <a:lnTo>
                        <a:pt x="1146520" y="945774"/>
                      </a:lnTo>
                      <a:lnTo>
                        <a:pt x="1146520" y="52307"/>
                      </a:lnTo>
                      <a:lnTo>
                        <a:pt x="1132383" y="21206"/>
                      </a:lnTo>
                      <a:lnTo>
                        <a:pt x="869432" y="21206"/>
                      </a:lnTo>
                      <a:close/>
                    </a:path>
                  </a:pathLst>
                </a:custGeom>
                <a:solidFill>
                  <a:srgbClr val="F7B75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4" name="任意多边形: 形状 93">
                  <a:extLst>
                    <a:ext uri="{FF2B5EF4-FFF2-40B4-BE49-F238E27FC236}">
                      <a16:creationId xmlns:a16="http://schemas.microsoft.com/office/drawing/2014/main" xmlns="" id="{BE6494C6-5D82-40BE-AD65-C6194EBF56BE}"/>
                    </a:ext>
                  </a:extLst>
                </p:cNvPr>
                <p:cNvSpPr/>
                <p:nvPr/>
              </p:nvSpPr>
              <p:spPr>
                <a:xfrm>
                  <a:off x="7258420" y="3770756"/>
                  <a:ext cx="971141" cy="1661732"/>
                </a:xfrm>
                <a:custGeom>
                  <a:avLst/>
                  <a:gdLst>
                    <a:gd name="connsiteX0" fmla="*/ 1262444 w 1272340"/>
                    <a:gd name="connsiteY0" fmla="*/ 1989094 h 2177117"/>
                    <a:gd name="connsiteX1" fmla="*/ 1070179 w 1272340"/>
                    <a:gd name="connsiteY1" fmla="*/ 2181359 h 2177117"/>
                    <a:gd name="connsiteX2" fmla="*/ 213470 w 1272340"/>
                    <a:gd name="connsiteY2" fmla="*/ 2181359 h 2177117"/>
                    <a:gd name="connsiteX3" fmla="*/ 21206 w 1272340"/>
                    <a:gd name="connsiteY3" fmla="*/ 1989094 h 2177117"/>
                    <a:gd name="connsiteX4" fmla="*/ 21206 w 1272340"/>
                    <a:gd name="connsiteY4" fmla="*/ 213471 h 2177117"/>
                    <a:gd name="connsiteX5" fmla="*/ 213470 w 1272340"/>
                    <a:gd name="connsiteY5" fmla="*/ 21206 h 2177117"/>
                    <a:gd name="connsiteX6" fmla="*/ 1070179 w 1272340"/>
                    <a:gd name="connsiteY6" fmla="*/ 21206 h 2177117"/>
                    <a:gd name="connsiteX7" fmla="*/ 1262444 w 1272340"/>
                    <a:gd name="connsiteY7" fmla="*/ 213471 h 2177117"/>
                    <a:gd name="connsiteX8" fmla="*/ 1262444 w 1272340"/>
                    <a:gd name="connsiteY8" fmla="*/ 1989094 h 21771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272340" h="2177117">
                      <a:moveTo>
                        <a:pt x="1262444" y="1989094"/>
                      </a:moveTo>
                      <a:cubicBezTo>
                        <a:pt x="1262444" y="2093709"/>
                        <a:pt x="1177622" y="2181359"/>
                        <a:pt x="1070179" y="2181359"/>
                      </a:cubicBezTo>
                      <a:lnTo>
                        <a:pt x="213470" y="2181359"/>
                      </a:lnTo>
                      <a:cubicBezTo>
                        <a:pt x="108856" y="2181359"/>
                        <a:pt x="21206" y="2096536"/>
                        <a:pt x="21206" y="1989094"/>
                      </a:cubicBezTo>
                      <a:lnTo>
                        <a:pt x="21206" y="213471"/>
                      </a:lnTo>
                      <a:cubicBezTo>
                        <a:pt x="21206" y="108856"/>
                        <a:pt x="106028" y="21206"/>
                        <a:pt x="213470" y="21206"/>
                      </a:cubicBezTo>
                      <a:lnTo>
                        <a:pt x="1070179" y="21206"/>
                      </a:lnTo>
                      <a:cubicBezTo>
                        <a:pt x="1174794" y="21206"/>
                        <a:pt x="1262444" y="106028"/>
                        <a:pt x="1262444" y="213471"/>
                      </a:cubicBezTo>
                      <a:lnTo>
                        <a:pt x="1262444" y="1989094"/>
                      </a:lnTo>
                      <a:close/>
                    </a:path>
                  </a:pathLst>
                </a:custGeom>
                <a:solidFill>
                  <a:srgbClr val="B9B8F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5" name="任意多边形: 形状 94">
                  <a:extLst>
                    <a:ext uri="{FF2B5EF4-FFF2-40B4-BE49-F238E27FC236}">
                      <a16:creationId xmlns:a16="http://schemas.microsoft.com/office/drawing/2014/main" xmlns="" id="{1FEE7CC9-60A9-4379-84C4-001B6AF68552}"/>
                    </a:ext>
                  </a:extLst>
                </p:cNvPr>
                <p:cNvSpPr/>
                <p:nvPr/>
              </p:nvSpPr>
              <p:spPr>
                <a:xfrm>
                  <a:off x="7308055" y="3891610"/>
                  <a:ext cx="863236" cy="1316437"/>
                </a:xfrm>
                <a:custGeom>
                  <a:avLst/>
                  <a:gdLst>
                    <a:gd name="connsiteX0" fmla="*/ 21206 w 1130969"/>
                    <a:gd name="connsiteY0" fmla="*/ 21206 h 1724729"/>
                    <a:gd name="connsiteX1" fmla="*/ 1123901 w 1130969"/>
                    <a:gd name="connsiteY1" fmla="*/ 21206 h 1724729"/>
                    <a:gd name="connsiteX2" fmla="*/ 1123901 w 1130969"/>
                    <a:gd name="connsiteY2" fmla="*/ 1717661 h 1724729"/>
                    <a:gd name="connsiteX3" fmla="*/ 21206 w 1130969"/>
                    <a:gd name="connsiteY3" fmla="*/ 1717661 h 17247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30969" h="1724729">
                      <a:moveTo>
                        <a:pt x="21206" y="21206"/>
                      </a:moveTo>
                      <a:lnTo>
                        <a:pt x="1123901" y="21206"/>
                      </a:lnTo>
                      <a:lnTo>
                        <a:pt x="1123901" y="1717661"/>
                      </a:lnTo>
                      <a:lnTo>
                        <a:pt x="21206" y="1717661"/>
                      </a:lnTo>
                      <a:close/>
                    </a:path>
                  </a:pathLst>
                </a:custGeom>
                <a:solidFill>
                  <a:srgbClr val="E5E9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6" name="任意多边形: 形状 95">
                  <a:extLst>
                    <a:ext uri="{FF2B5EF4-FFF2-40B4-BE49-F238E27FC236}">
                      <a16:creationId xmlns:a16="http://schemas.microsoft.com/office/drawing/2014/main" xmlns="" id="{40F4C9E2-436B-403F-9DE4-38F6A0011340}"/>
                    </a:ext>
                  </a:extLst>
                </p:cNvPr>
                <p:cNvSpPr/>
                <p:nvPr/>
              </p:nvSpPr>
              <p:spPr>
                <a:xfrm>
                  <a:off x="7127810" y="4755881"/>
                  <a:ext cx="302133" cy="280552"/>
                </a:xfrm>
                <a:custGeom>
                  <a:avLst/>
                  <a:gdLst>
                    <a:gd name="connsiteX0" fmla="*/ 353487 w 395839"/>
                    <a:gd name="connsiteY0" fmla="*/ 294111 h 367565"/>
                    <a:gd name="connsiteX1" fmla="*/ 206461 w 395839"/>
                    <a:gd name="connsiteY1" fmla="*/ 330868 h 367565"/>
                    <a:gd name="connsiteX2" fmla="*/ 73572 w 395839"/>
                    <a:gd name="connsiteY2" fmla="*/ 251700 h 367565"/>
                    <a:gd name="connsiteX3" fmla="*/ 36816 w 395839"/>
                    <a:gd name="connsiteY3" fmla="*/ 104674 h 367565"/>
                    <a:gd name="connsiteX4" fmla="*/ 53780 w 395839"/>
                    <a:gd name="connsiteY4" fmla="*/ 73572 h 367565"/>
                    <a:gd name="connsiteX5" fmla="*/ 200806 w 395839"/>
                    <a:gd name="connsiteY5" fmla="*/ 36816 h 367565"/>
                    <a:gd name="connsiteX6" fmla="*/ 333695 w 395839"/>
                    <a:gd name="connsiteY6" fmla="*/ 115984 h 367565"/>
                    <a:gd name="connsiteX7" fmla="*/ 370452 w 395839"/>
                    <a:gd name="connsiteY7" fmla="*/ 263010 h 367565"/>
                    <a:gd name="connsiteX8" fmla="*/ 353487 w 395839"/>
                    <a:gd name="connsiteY8" fmla="*/ 294111 h 367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95839" h="367565">
                      <a:moveTo>
                        <a:pt x="353487" y="294111"/>
                      </a:moveTo>
                      <a:cubicBezTo>
                        <a:pt x="322385" y="345005"/>
                        <a:pt x="257355" y="361970"/>
                        <a:pt x="206461" y="330868"/>
                      </a:cubicBezTo>
                      <a:lnTo>
                        <a:pt x="73572" y="251700"/>
                      </a:lnTo>
                      <a:cubicBezTo>
                        <a:pt x="22679" y="220598"/>
                        <a:pt x="5714" y="155568"/>
                        <a:pt x="36816" y="104674"/>
                      </a:cubicBezTo>
                      <a:lnTo>
                        <a:pt x="53780" y="73572"/>
                      </a:lnTo>
                      <a:cubicBezTo>
                        <a:pt x="84882" y="22679"/>
                        <a:pt x="149913" y="5714"/>
                        <a:pt x="200806" y="36816"/>
                      </a:cubicBezTo>
                      <a:lnTo>
                        <a:pt x="333695" y="115984"/>
                      </a:lnTo>
                      <a:cubicBezTo>
                        <a:pt x="384589" y="147085"/>
                        <a:pt x="401553" y="212116"/>
                        <a:pt x="370452" y="263010"/>
                      </a:cubicBezTo>
                      <a:lnTo>
                        <a:pt x="353487" y="294111"/>
                      </a:lnTo>
                      <a:close/>
                    </a:path>
                  </a:pathLst>
                </a:custGeom>
                <a:solidFill>
                  <a:srgbClr val="F7B75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7" name="任意多边形: 形状 96">
                  <a:extLst>
                    <a:ext uri="{FF2B5EF4-FFF2-40B4-BE49-F238E27FC236}">
                      <a16:creationId xmlns:a16="http://schemas.microsoft.com/office/drawing/2014/main" xmlns="" id="{1FA6C98B-81B1-4428-86C7-A9E6E55A4119}"/>
                    </a:ext>
                  </a:extLst>
                </p:cNvPr>
                <p:cNvSpPr/>
                <p:nvPr/>
              </p:nvSpPr>
              <p:spPr>
                <a:xfrm>
                  <a:off x="7127810" y="4976006"/>
                  <a:ext cx="302133" cy="280552"/>
                </a:xfrm>
                <a:custGeom>
                  <a:avLst/>
                  <a:gdLst>
                    <a:gd name="connsiteX0" fmla="*/ 353487 w 395839"/>
                    <a:gd name="connsiteY0" fmla="*/ 294112 h 367565"/>
                    <a:gd name="connsiteX1" fmla="*/ 206461 w 395839"/>
                    <a:gd name="connsiteY1" fmla="*/ 330868 h 367565"/>
                    <a:gd name="connsiteX2" fmla="*/ 73572 w 395839"/>
                    <a:gd name="connsiteY2" fmla="*/ 251700 h 367565"/>
                    <a:gd name="connsiteX3" fmla="*/ 36816 w 395839"/>
                    <a:gd name="connsiteY3" fmla="*/ 104674 h 367565"/>
                    <a:gd name="connsiteX4" fmla="*/ 53780 w 395839"/>
                    <a:gd name="connsiteY4" fmla="*/ 73572 h 367565"/>
                    <a:gd name="connsiteX5" fmla="*/ 200806 w 395839"/>
                    <a:gd name="connsiteY5" fmla="*/ 36816 h 367565"/>
                    <a:gd name="connsiteX6" fmla="*/ 333695 w 395839"/>
                    <a:gd name="connsiteY6" fmla="*/ 115984 h 367565"/>
                    <a:gd name="connsiteX7" fmla="*/ 370452 w 395839"/>
                    <a:gd name="connsiteY7" fmla="*/ 263010 h 367565"/>
                    <a:gd name="connsiteX8" fmla="*/ 353487 w 395839"/>
                    <a:gd name="connsiteY8" fmla="*/ 294112 h 367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95839" h="367565">
                      <a:moveTo>
                        <a:pt x="353487" y="294112"/>
                      </a:moveTo>
                      <a:cubicBezTo>
                        <a:pt x="322385" y="345005"/>
                        <a:pt x="257355" y="361970"/>
                        <a:pt x="206461" y="330868"/>
                      </a:cubicBezTo>
                      <a:lnTo>
                        <a:pt x="73572" y="251700"/>
                      </a:lnTo>
                      <a:cubicBezTo>
                        <a:pt x="22679" y="220598"/>
                        <a:pt x="5714" y="155568"/>
                        <a:pt x="36816" y="104674"/>
                      </a:cubicBezTo>
                      <a:lnTo>
                        <a:pt x="53780" y="73572"/>
                      </a:lnTo>
                      <a:cubicBezTo>
                        <a:pt x="84882" y="22679"/>
                        <a:pt x="149913" y="5714"/>
                        <a:pt x="200806" y="36816"/>
                      </a:cubicBezTo>
                      <a:lnTo>
                        <a:pt x="333695" y="115984"/>
                      </a:lnTo>
                      <a:cubicBezTo>
                        <a:pt x="384589" y="147085"/>
                        <a:pt x="401553" y="212116"/>
                        <a:pt x="370452" y="263010"/>
                      </a:cubicBezTo>
                      <a:lnTo>
                        <a:pt x="353487" y="294112"/>
                      </a:lnTo>
                      <a:close/>
                    </a:path>
                  </a:pathLst>
                </a:custGeom>
                <a:solidFill>
                  <a:srgbClr val="F7B75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8" name="任意多边形: 形状 97">
                  <a:extLst>
                    <a:ext uri="{FF2B5EF4-FFF2-40B4-BE49-F238E27FC236}">
                      <a16:creationId xmlns:a16="http://schemas.microsoft.com/office/drawing/2014/main" xmlns="" id="{AEC2A593-F359-4722-A688-F3D46E20EA97}"/>
                    </a:ext>
                  </a:extLst>
                </p:cNvPr>
                <p:cNvSpPr/>
                <p:nvPr/>
              </p:nvSpPr>
              <p:spPr>
                <a:xfrm>
                  <a:off x="7151633" y="5204848"/>
                  <a:ext cx="258971" cy="215810"/>
                </a:xfrm>
                <a:custGeom>
                  <a:avLst/>
                  <a:gdLst>
                    <a:gd name="connsiteX0" fmla="*/ 296829 w 339290"/>
                    <a:gd name="connsiteY0" fmla="*/ 245936 h 282742"/>
                    <a:gd name="connsiteX1" fmla="*/ 175250 w 339290"/>
                    <a:gd name="connsiteY1" fmla="*/ 277038 h 282742"/>
                    <a:gd name="connsiteX2" fmla="*/ 64980 w 339290"/>
                    <a:gd name="connsiteY2" fmla="*/ 212007 h 282742"/>
                    <a:gd name="connsiteX3" fmla="*/ 33879 w 339290"/>
                    <a:gd name="connsiteY3" fmla="*/ 90427 h 282742"/>
                    <a:gd name="connsiteX4" fmla="*/ 48016 w 339290"/>
                    <a:gd name="connsiteY4" fmla="*/ 64981 h 282742"/>
                    <a:gd name="connsiteX5" fmla="*/ 169595 w 339290"/>
                    <a:gd name="connsiteY5" fmla="*/ 33879 h 282742"/>
                    <a:gd name="connsiteX6" fmla="*/ 279865 w 339290"/>
                    <a:gd name="connsiteY6" fmla="*/ 98910 h 282742"/>
                    <a:gd name="connsiteX7" fmla="*/ 310966 w 339290"/>
                    <a:gd name="connsiteY7" fmla="*/ 220489 h 282742"/>
                    <a:gd name="connsiteX8" fmla="*/ 296829 w 339290"/>
                    <a:gd name="connsiteY8" fmla="*/ 245936 h 2827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39290" h="282742">
                      <a:moveTo>
                        <a:pt x="296829" y="245936"/>
                      </a:moveTo>
                      <a:cubicBezTo>
                        <a:pt x="271382" y="288347"/>
                        <a:pt x="217661" y="302484"/>
                        <a:pt x="175250" y="277038"/>
                      </a:cubicBezTo>
                      <a:lnTo>
                        <a:pt x="64980" y="212007"/>
                      </a:lnTo>
                      <a:cubicBezTo>
                        <a:pt x="22569" y="186560"/>
                        <a:pt x="8432" y="132839"/>
                        <a:pt x="33879" y="90427"/>
                      </a:cubicBezTo>
                      <a:lnTo>
                        <a:pt x="48016" y="64981"/>
                      </a:lnTo>
                      <a:cubicBezTo>
                        <a:pt x="73463" y="22569"/>
                        <a:pt x="127184" y="8432"/>
                        <a:pt x="169595" y="33879"/>
                      </a:cubicBezTo>
                      <a:lnTo>
                        <a:pt x="279865" y="98910"/>
                      </a:lnTo>
                      <a:cubicBezTo>
                        <a:pt x="322276" y="124356"/>
                        <a:pt x="336413" y="178078"/>
                        <a:pt x="310966" y="220489"/>
                      </a:cubicBezTo>
                      <a:lnTo>
                        <a:pt x="296829" y="245936"/>
                      </a:lnTo>
                      <a:close/>
                    </a:path>
                  </a:pathLst>
                </a:custGeom>
                <a:solidFill>
                  <a:srgbClr val="F7B75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cxnSp>
              <p:nvCxnSpPr>
                <p:cNvPr id="99" name="直接连接符 98">
                  <a:extLst>
                    <a:ext uri="{FF2B5EF4-FFF2-40B4-BE49-F238E27FC236}">
                      <a16:creationId xmlns:a16="http://schemas.microsoft.com/office/drawing/2014/main" xmlns="" id="{2DB40B57-9E19-43E2-8ABB-0E7DF7FCA408}"/>
                    </a:ext>
                  </a:extLst>
                </p:cNvPr>
                <p:cNvCxnSpPr/>
                <p:nvPr/>
              </p:nvCxnSpPr>
              <p:spPr>
                <a:xfrm>
                  <a:off x="7481161" y="4459174"/>
                  <a:ext cx="527204" cy="0"/>
                </a:xfrm>
                <a:prstGeom prst="line">
                  <a:avLst/>
                </a:prstGeom>
                <a:ln w="22225">
                  <a:solidFill>
                    <a:srgbClr val="2143A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0" name="矩形 99">
                  <a:extLst>
                    <a:ext uri="{FF2B5EF4-FFF2-40B4-BE49-F238E27FC236}">
                      <a16:creationId xmlns:a16="http://schemas.microsoft.com/office/drawing/2014/main" xmlns="" id="{45C63FFB-B3EB-443A-9DF7-C3F62492C4FD}"/>
                    </a:ext>
                  </a:extLst>
                </p:cNvPr>
                <p:cNvSpPr/>
                <p:nvPr/>
              </p:nvSpPr>
              <p:spPr>
                <a:xfrm>
                  <a:off x="7481161" y="4471308"/>
                  <a:ext cx="527204" cy="231603"/>
                </a:xfrm>
                <a:prstGeom prst="rect">
                  <a:avLst/>
                </a:prstGeom>
                <a:gradFill>
                  <a:gsLst>
                    <a:gs pos="82000">
                      <a:srgbClr val="B9B8F1">
                        <a:alpha val="0"/>
                      </a:srgbClr>
                    </a:gs>
                    <a:gs pos="0">
                      <a:srgbClr val="9492EA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01" name="组合 100">
                  <a:extLst>
                    <a:ext uri="{FF2B5EF4-FFF2-40B4-BE49-F238E27FC236}">
                      <a16:creationId xmlns:a16="http://schemas.microsoft.com/office/drawing/2014/main" xmlns="" id="{646DA125-58C9-4EE9-8441-FD9588D63498}"/>
                    </a:ext>
                  </a:extLst>
                </p:cNvPr>
                <p:cNvGrpSpPr/>
                <p:nvPr/>
              </p:nvGrpSpPr>
              <p:grpSpPr>
                <a:xfrm>
                  <a:off x="7392021" y="4172851"/>
                  <a:ext cx="705485" cy="723306"/>
                  <a:chOff x="10497744" y="4557345"/>
                  <a:chExt cx="1384989" cy="1419975"/>
                </a:xfrm>
              </p:grpSpPr>
              <p:sp>
                <p:nvSpPr>
                  <p:cNvPr id="103" name="任意多边形: 形状 102">
                    <a:extLst>
                      <a:ext uri="{FF2B5EF4-FFF2-40B4-BE49-F238E27FC236}">
                        <a16:creationId xmlns:a16="http://schemas.microsoft.com/office/drawing/2014/main" xmlns="" id="{B228B8EA-D722-4A13-9F08-34BE0FD330E8}"/>
                      </a:ext>
                    </a:extLst>
                  </p:cNvPr>
                  <p:cNvSpPr/>
                  <p:nvPr/>
                </p:nvSpPr>
                <p:spPr>
                  <a:xfrm>
                    <a:off x="10497744" y="4557345"/>
                    <a:ext cx="349997" cy="349994"/>
                  </a:xfrm>
                  <a:custGeom>
                    <a:avLst/>
                    <a:gdLst>
                      <a:gd name="connsiteX0" fmla="*/ 137499 w 349997"/>
                      <a:gd name="connsiteY0" fmla="*/ 332494 h 349994"/>
                      <a:gd name="connsiteX1" fmla="*/ 37500 w 349997"/>
                      <a:gd name="connsiteY1" fmla="*/ 332494 h 349994"/>
                      <a:gd name="connsiteX2" fmla="*/ 37500 w 349997"/>
                      <a:gd name="connsiteY2" fmla="*/ 87499 h 349994"/>
                      <a:gd name="connsiteX3" fmla="*/ 87499 w 349997"/>
                      <a:gd name="connsiteY3" fmla="*/ 37499 h 349994"/>
                      <a:gd name="connsiteX4" fmla="*/ 327497 w 349997"/>
                      <a:gd name="connsiteY4" fmla="*/ 37499 h 349994"/>
                      <a:gd name="connsiteX5" fmla="*/ 327497 w 349997"/>
                      <a:gd name="connsiteY5" fmla="*/ 137498 h 349994"/>
                      <a:gd name="connsiteX6" fmla="*/ 137499 w 349997"/>
                      <a:gd name="connsiteY6" fmla="*/ 137498 h 349994"/>
                      <a:gd name="connsiteX7" fmla="*/ 137499 w 349997"/>
                      <a:gd name="connsiteY7" fmla="*/ 332494 h 3499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49997" h="349994">
                        <a:moveTo>
                          <a:pt x="137499" y="332494"/>
                        </a:moveTo>
                        <a:lnTo>
                          <a:pt x="37500" y="332494"/>
                        </a:lnTo>
                        <a:lnTo>
                          <a:pt x="37500" y="87499"/>
                        </a:lnTo>
                        <a:cubicBezTo>
                          <a:pt x="37500" y="57499"/>
                          <a:pt x="57500" y="37499"/>
                          <a:pt x="87499" y="37499"/>
                        </a:cubicBezTo>
                        <a:lnTo>
                          <a:pt x="327497" y="37499"/>
                        </a:lnTo>
                        <a:lnTo>
                          <a:pt x="327497" y="137498"/>
                        </a:lnTo>
                        <a:lnTo>
                          <a:pt x="137499" y="137498"/>
                        </a:lnTo>
                        <a:lnTo>
                          <a:pt x="137499" y="332494"/>
                        </a:lnTo>
                        <a:close/>
                      </a:path>
                    </a:pathLst>
                  </a:custGeom>
                  <a:solidFill>
                    <a:srgbClr val="566CD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4" name="任意多边形: 形状 103">
                    <a:extLst>
                      <a:ext uri="{FF2B5EF4-FFF2-40B4-BE49-F238E27FC236}">
                        <a16:creationId xmlns:a16="http://schemas.microsoft.com/office/drawing/2014/main" xmlns="" id="{3ED7E095-12BC-4919-80D0-2C6415579816}"/>
                      </a:ext>
                    </a:extLst>
                  </p:cNvPr>
                  <p:cNvSpPr/>
                  <p:nvPr/>
                </p:nvSpPr>
                <p:spPr>
                  <a:xfrm>
                    <a:off x="11532736" y="4557345"/>
                    <a:ext cx="349997" cy="349994"/>
                  </a:xfrm>
                  <a:custGeom>
                    <a:avLst/>
                    <a:gdLst>
                      <a:gd name="connsiteX0" fmla="*/ 327497 w 349997"/>
                      <a:gd name="connsiteY0" fmla="*/ 332494 h 349994"/>
                      <a:gd name="connsiteX1" fmla="*/ 227498 w 349997"/>
                      <a:gd name="connsiteY1" fmla="*/ 332494 h 349994"/>
                      <a:gd name="connsiteX2" fmla="*/ 227498 w 349997"/>
                      <a:gd name="connsiteY2" fmla="*/ 137498 h 349994"/>
                      <a:gd name="connsiteX3" fmla="*/ 37500 w 349997"/>
                      <a:gd name="connsiteY3" fmla="*/ 137498 h 349994"/>
                      <a:gd name="connsiteX4" fmla="*/ 37500 w 349997"/>
                      <a:gd name="connsiteY4" fmla="*/ 37499 h 349994"/>
                      <a:gd name="connsiteX5" fmla="*/ 277498 w 349997"/>
                      <a:gd name="connsiteY5" fmla="*/ 37499 h 349994"/>
                      <a:gd name="connsiteX6" fmla="*/ 327497 w 349997"/>
                      <a:gd name="connsiteY6" fmla="*/ 87499 h 349994"/>
                      <a:gd name="connsiteX7" fmla="*/ 327497 w 349997"/>
                      <a:gd name="connsiteY7" fmla="*/ 332494 h 3499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49997" h="349994">
                        <a:moveTo>
                          <a:pt x="327497" y="332494"/>
                        </a:moveTo>
                        <a:lnTo>
                          <a:pt x="227498" y="332494"/>
                        </a:lnTo>
                        <a:lnTo>
                          <a:pt x="227498" y="137498"/>
                        </a:lnTo>
                        <a:lnTo>
                          <a:pt x="37500" y="137498"/>
                        </a:lnTo>
                        <a:lnTo>
                          <a:pt x="37500" y="37499"/>
                        </a:lnTo>
                        <a:lnTo>
                          <a:pt x="277498" y="37499"/>
                        </a:lnTo>
                        <a:cubicBezTo>
                          <a:pt x="307497" y="37499"/>
                          <a:pt x="327497" y="57499"/>
                          <a:pt x="327497" y="87499"/>
                        </a:cubicBezTo>
                        <a:lnTo>
                          <a:pt x="327497" y="332494"/>
                        </a:lnTo>
                        <a:close/>
                      </a:path>
                    </a:pathLst>
                  </a:custGeom>
                  <a:solidFill>
                    <a:srgbClr val="566CD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5" name="任意多边形: 形状 104">
                    <a:extLst>
                      <a:ext uri="{FF2B5EF4-FFF2-40B4-BE49-F238E27FC236}">
                        <a16:creationId xmlns:a16="http://schemas.microsoft.com/office/drawing/2014/main" xmlns="" id="{F895E0D7-4783-4AA2-82DA-9A5D7ADF86F8}"/>
                      </a:ext>
                    </a:extLst>
                  </p:cNvPr>
                  <p:cNvSpPr/>
                  <p:nvPr/>
                </p:nvSpPr>
                <p:spPr>
                  <a:xfrm>
                    <a:off x="11532736" y="5627326"/>
                    <a:ext cx="349997" cy="349994"/>
                  </a:xfrm>
                  <a:custGeom>
                    <a:avLst/>
                    <a:gdLst>
                      <a:gd name="connsiteX0" fmla="*/ 277498 w 349997"/>
                      <a:gd name="connsiteY0" fmla="*/ 332494 h 349994"/>
                      <a:gd name="connsiteX1" fmla="*/ 37500 w 349997"/>
                      <a:gd name="connsiteY1" fmla="*/ 332494 h 349994"/>
                      <a:gd name="connsiteX2" fmla="*/ 37500 w 349997"/>
                      <a:gd name="connsiteY2" fmla="*/ 232496 h 349994"/>
                      <a:gd name="connsiteX3" fmla="*/ 227498 w 349997"/>
                      <a:gd name="connsiteY3" fmla="*/ 232496 h 349994"/>
                      <a:gd name="connsiteX4" fmla="*/ 227498 w 349997"/>
                      <a:gd name="connsiteY4" fmla="*/ 37499 h 349994"/>
                      <a:gd name="connsiteX5" fmla="*/ 327497 w 349997"/>
                      <a:gd name="connsiteY5" fmla="*/ 37499 h 349994"/>
                      <a:gd name="connsiteX6" fmla="*/ 327497 w 349997"/>
                      <a:gd name="connsiteY6" fmla="*/ 282495 h 349994"/>
                      <a:gd name="connsiteX7" fmla="*/ 277498 w 349997"/>
                      <a:gd name="connsiteY7" fmla="*/ 332494 h 3499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49997" h="349994">
                        <a:moveTo>
                          <a:pt x="277498" y="332494"/>
                        </a:moveTo>
                        <a:lnTo>
                          <a:pt x="37500" y="332494"/>
                        </a:lnTo>
                        <a:lnTo>
                          <a:pt x="37500" y="232496"/>
                        </a:lnTo>
                        <a:lnTo>
                          <a:pt x="227498" y="232496"/>
                        </a:lnTo>
                        <a:lnTo>
                          <a:pt x="227498" y="37499"/>
                        </a:lnTo>
                        <a:lnTo>
                          <a:pt x="327497" y="37499"/>
                        </a:lnTo>
                        <a:lnTo>
                          <a:pt x="327497" y="282495"/>
                        </a:lnTo>
                        <a:cubicBezTo>
                          <a:pt x="327497" y="307495"/>
                          <a:pt x="307497" y="332494"/>
                          <a:pt x="277498" y="332494"/>
                        </a:cubicBezTo>
                        <a:close/>
                      </a:path>
                    </a:pathLst>
                  </a:custGeom>
                  <a:solidFill>
                    <a:srgbClr val="566CD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6" name="任意多边形: 形状 105">
                    <a:extLst>
                      <a:ext uri="{FF2B5EF4-FFF2-40B4-BE49-F238E27FC236}">
                        <a16:creationId xmlns:a16="http://schemas.microsoft.com/office/drawing/2014/main" xmlns="" id="{452CAA95-B5D1-47A3-9736-1CE32EB03F2E}"/>
                      </a:ext>
                    </a:extLst>
                  </p:cNvPr>
                  <p:cNvSpPr/>
                  <p:nvPr/>
                </p:nvSpPr>
                <p:spPr>
                  <a:xfrm>
                    <a:off x="10497744" y="5627326"/>
                    <a:ext cx="349997" cy="349994"/>
                  </a:xfrm>
                  <a:custGeom>
                    <a:avLst/>
                    <a:gdLst>
                      <a:gd name="connsiteX0" fmla="*/ 327497 w 349997"/>
                      <a:gd name="connsiteY0" fmla="*/ 332494 h 349994"/>
                      <a:gd name="connsiteX1" fmla="*/ 87499 w 349997"/>
                      <a:gd name="connsiteY1" fmla="*/ 332494 h 349994"/>
                      <a:gd name="connsiteX2" fmla="*/ 37500 w 349997"/>
                      <a:gd name="connsiteY2" fmla="*/ 282495 h 349994"/>
                      <a:gd name="connsiteX3" fmla="*/ 37500 w 349997"/>
                      <a:gd name="connsiteY3" fmla="*/ 37499 h 349994"/>
                      <a:gd name="connsiteX4" fmla="*/ 137499 w 349997"/>
                      <a:gd name="connsiteY4" fmla="*/ 37499 h 349994"/>
                      <a:gd name="connsiteX5" fmla="*/ 137499 w 349997"/>
                      <a:gd name="connsiteY5" fmla="*/ 232496 h 349994"/>
                      <a:gd name="connsiteX6" fmla="*/ 327497 w 349997"/>
                      <a:gd name="connsiteY6" fmla="*/ 232496 h 349994"/>
                      <a:gd name="connsiteX7" fmla="*/ 327497 w 349997"/>
                      <a:gd name="connsiteY7" fmla="*/ 332494 h 3499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49997" h="349994">
                        <a:moveTo>
                          <a:pt x="327497" y="332494"/>
                        </a:moveTo>
                        <a:lnTo>
                          <a:pt x="87499" y="332494"/>
                        </a:lnTo>
                        <a:cubicBezTo>
                          <a:pt x="57500" y="332494"/>
                          <a:pt x="37500" y="312495"/>
                          <a:pt x="37500" y="282495"/>
                        </a:cubicBezTo>
                        <a:lnTo>
                          <a:pt x="37500" y="37499"/>
                        </a:lnTo>
                        <a:lnTo>
                          <a:pt x="137499" y="37499"/>
                        </a:lnTo>
                        <a:lnTo>
                          <a:pt x="137499" y="232496"/>
                        </a:lnTo>
                        <a:lnTo>
                          <a:pt x="327497" y="232496"/>
                        </a:lnTo>
                        <a:lnTo>
                          <a:pt x="327497" y="332494"/>
                        </a:lnTo>
                        <a:close/>
                      </a:path>
                    </a:pathLst>
                  </a:custGeom>
                  <a:solidFill>
                    <a:srgbClr val="566CD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02" name="任意多边形: 形状 101">
                  <a:extLst>
                    <a:ext uri="{FF2B5EF4-FFF2-40B4-BE49-F238E27FC236}">
                      <a16:creationId xmlns:a16="http://schemas.microsoft.com/office/drawing/2014/main" xmlns="" id="{9CEAF457-51A3-4088-9B6D-C84AE6E10BBD}"/>
                    </a:ext>
                  </a:extLst>
                </p:cNvPr>
                <p:cNvSpPr/>
                <p:nvPr/>
              </p:nvSpPr>
              <p:spPr>
                <a:xfrm>
                  <a:off x="7872266" y="4687946"/>
                  <a:ext cx="431618" cy="992723"/>
                </a:xfrm>
                <a:custGeom>
                  <a:avLst/>
                  <a:gdLst>
                    <a:gd name="connsiteX0" fmla="*/ 551519 w 565484"/>
                    <a:gd name="connsiteY0" fmla="*/ 388771 h 1300615"/>
                    <a:gd name="connsiteX1" fmla="*/ 410148 w 565484"/>
                    <a:gd name="connsiteY1" fmla="*/ 63617 h 1300615"/>
                    <a:gd name="connsiteX2" fmla="*/ 345117 w 565484"/>
                    <a:gd name="connsiteY2" fmla="*/ 21206 h 1300615"/>
                    <a:gd name="connsiteX3" fmla="*/ 93477 w 565484"/>
                    <a:gd name="connsiteY3" fmla="*/ 21206 h 1300615"/>
                    <a:gd name="connsiteX4" fmla="*/ 25619 w 565484"/>
                    <a:gd name="connsiteY4" fmla="*/ 120166 h 1300615"/>
                    <a:gd name="connsiteX5" fmla="*/ 248985 w 565484"/>
                    <a:gd name="connsiteY5" fmla="*/ 267192 h 1300615"/>
                    <a:gd name="connsiteX6" fmla="*/ 305534 w 565484"/>
                    <a:gd name="connsiteY6" fmla="*/ 453802 h 1300615"/>
                    <a:gd name="connsiteX7" fmla="*/ 116096 w 565484"/>
                    <a:gd name="connsiteY7" fmla="*/ 778956 h 1300615"/>
                    <a:gd name="connsiteX8" fmla="*/ 265950 w 565484"/>
                    <a:gd name="connsiteY8" fmla="*/ 1296375 h 1300615"/>
                    <a:gd name="connsiteX9" fmla="*/ 560002 w 565484"/>
                    <a:gd name="connsiteY9" fmla="*/ 1296375 h 1300615"/>
                    <a:gd name="connsiteX10" fmla="*/ 560002 w 565484"/>
                    <a:gd name="connsiteY10" fmla="*/ 419873 h 1300615"/>
                    <a:gd name="connsiteX11" fmla="*/ 551519 w 565484"/>
                    <a:gd name="connsiteY11" fmla="*/ 388771 h 13006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65484" h="1300615">
                      <a:moveTo>
                        <a:pt x="551519" y="388771"/>
                      </a:moveTo>
                      <a:lnTo>
                        <a:pt x="410148" y="63617"/>
                      </a:lnTo>
                      <a:cubicBezTo>
                        <a:pt x="398838" y="38170"/>
                        <a:pt x="373392" y="21206"/>
                        <a:pt x="345117" y="21206"/>
                      </a:cubicBezTo>
                      <a:lnTo>
                        <a:pt x="93477" y="21206"/>
                      </a:lnTo>
                      <a:cubicBezTo>
                        <a:pt x="42583" y="21206"/>
                        <a:pt x="8654" y="72099"/>
                        <a:pt x="25619" y="120166"/>
                      </a:cubicBezTo>
                      <a:cubicBezTo>
                        <a:pt x="82167" y="272847"/>
                        <a:pt x="248985" y="267192"/>
                        <a:pt x="248985" y="267192"/>
                      </a:cubicBezTo>
                      <a:lnTo>
                        <a:pt x="305534" y="453802"/>
                      </a:lnTo>
                      <a:cubicBezTo>
                        <a:pt x="144370" y="541452"/>
                        <a:pt x="116096" y="778956"/>
                        <a:pt x="116096" y="778956"/>
                      </a:cubicBezTo>
                      <a:cubicBezTo>
                        <a:pt x="116096" y="778956"/>
                        <a:pt x="59548" y="1101282"/>
                        <a:pt x="265950" y="1296375"/>
                      </a:cubicBezTo>
                      <a:lnTo>
                        <a:pt x="560002" y="1296375"/>
                      </a:lnTo>
                      <a:lnTo>
                        <a:pt x="560002" y="419873"/>
                      </a:lnTo>
                      <a:cubicBezTo>
                        <a:pt x="557174" y="408563"/>
                        <a:pt x="554347" y="397253"/>
                        <a:pt x="551519" y="388771"/>
                      </a:cubicBezTo>
                      <a:close/>
                    </a:path>
                  </a:pathLst>
                </a:custGeom>
                <a:solidFill>
                  <a:srgbClr val="F7B75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91" name="文本框 90">
                <a:extLst>
                  <a:ext uri="{FF2B5EF4-FFF2-40B4-BE49-F238E27FC236}">
                    <a16:creationId xmlns:a16="http://schemas.microsoft.com/office/drawing/2014/main" xmlns="" id="{ED40CD4F-1A15-4573-8C39-818EB48677A5}"/>
                  </a:ext>
                </a:extLst>
              </p:cNvPr>
              <p:cNvSpPr txBox="1"/>
              <p:nvPr/>
            </p:nvSpPr>
            <p:spPr>
              <a:xfrm>
                <a:off x="8446429" y="4172851"/>
                <a:ext cx="3314383" cy="10597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400" dirty="0">
                    <a:solidFill>
                      <a:srgbClr val="B9B8F1"/>
                    </a:solidFill>
                    <a:latin typeface="+mj-ea"/>
                    <a:ea typeface="+mj-ea"/>
                  </a:rPr>
                  <a:t>回复消息“</a:t>
                </a:r>
                <a:r>
                  <a:rPr lang="zh-CN" altLang="en-US" sz="2400" dirty="0">
                    <a:solidFill>
                      <a:srgbClr val="566CD3"/>
                    </a:solidFill>
                    <a:latin typeface="+mj-ea"/>
                    <a:ea typeface="+mj-ea"/>
                  </a:rPr>
                  <a:t>合集</a:t>
                </a:r>
                <a:r>
                  <a:rPr lang="zh-CN" altLang="en-US" sz="2400" dirty="0">
                    <a:solidFill>
                      <a:srgbClr val="B9B8F1"/>
                    </a:solidFill>
                    <a:latin typeface="+mj-ea"/>
                    <a:ea typeface="+mj-ea"/>
                  </a:rPr>
                  <a:t>”，</a:t>
                </a:r>
                <a:endParaRPr lang="en-US" altLang="zh-CN" sz="2400" dirty="0">
                  <a:solidFill>
                    <a:srgbClr val="B9B8F1"/>
                  </a:solidFill>
                  <a:latin typeface="+mj-ea"/>
                  <a:ea typeface="+mj-ea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2000" dirty="0">
                    <a:solidFill>
                      <a:srgbClr val="B9B8F1"/>
                    </a:solidFill>
                    <a:latin typeface="+mj-ea"/>
                    <a:ea typeface="+mj-ea"/>
                  </a:rPr>
                  <a:t>获取</a:t>
                </a:r>
                <a:r>
                  <a:rPr lang="zh-CN" altLang="en-US" sz="2000" dirty="0">
                    <a:solidFill>
                      <a:srgbClr val="566CD3"/>
                    </a:solidFill>
                    <a:latin typeface="+mj-ea"/>
                    <a:ea typeface="+mj-ea"/>
                  </a:rPr>
                  <a:t>璞石六年</a:t>
                </a:r>
                <a:r>
                  <a:rPr lang="en-US" altLang="zh-CN" sz="2000" dirty="0">
                    <a:solidFill>
                      <a:srgbClr val="566CD3"/>
                    </a:solidFill>
                    <a:latin typeface="+mj-ea"/>
                    <a:ea typeface="+mj-ea"/>
                  </a:rPr>
                  <a:t>PPT</a:t>
                </a:r>
                <a:r>
                  <a:rPr lang="zh-CN" altLang="en-US" sz="2000" dirty="0">
                    <a:solidFill>
                      <a:srgbClr val="566CD3"/>
                    </a:solidFill>
                    <a:latin typeface="+mj-ea"/>
                    <a:ea typeface="+mj-ea"/>
                  </a:rPr>
                  <a:t>作品合集。</a:t>
                </a:r>
                <a:endParaRPr lang="zh-CN" altLang="en-US" sz="2000" dirty="0">
                  <a:solidFill>
                    <a:srgbClr val="B9B8F1"/>
                  </a:solidFill>
                  <a:latin typeface="+mj-ea"/>
                  <a:ea typeface="+mj-ea"/>
                </a:endParaRPr>
              </a:p>
            </p:txBody>
          </p:sp>
        </p:grpSp>
        <p:pic>
          <p:nvPicPr>
            <p:cNvPr id="135" name="图片 134" descr="图片包含 文字, 纵横字谜&#10;&#10;自动生成的说明">
              <a:extLst>
                <a:ext uri="{FF2B5EF4-FFF2-40B4-BE49-F238E27FC236}">
                  <a16:creationId xmlns:a16="http://schemas.microsoft.com/office/drawing/2014/main" xmlns="" id="{AB81D57B-6B66-4FBE-8DD2-22ACED95BE3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59672" y="7822172"/>
              <a:ext cx="2178450" cy="2178450"/>
            </a:xfrm>
            <a:prstGeom prst="roundRect">
              <a:avLst>
                <a:gd name="adj" fmla="val 0"/>
              </a:avLst>
            </a:prstGeom>
          </p:spPr>
        </p:pic>
      </p:grpSp>
    </p:spTree>
    <p:extLst>
      <p:ext uri="{BB962C8B-B14F-4D97-AF65-F5344CB8AC3E}">
        <p14:creationId xmlns:p14="http://schemas.microsoft.com/office/powerpoint/2010/main" val="16228744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组合 66">
            <a:extLst>
              <a:ext uri="{FF2B5EF4-FFF2-40B4-BE49-F238E27FC236}">
                <a16:creationId xmlns:a16="http://schemas.microsoft.com/office/drawing/2014/main" xmlns="" id="{7323EC48-1584-4663-A59A-FB4915C7A29C}"/>
              </a:ext>
            </a:extLst>
          </p:cNvPr>
          <p:cNvGrpSpPr/>
          <p:nvPr userDrawn="1"/>
        </p:nvGrpSpPr>
        <p:grpSpPr>
          <a:xfrm>
            <a:off x="1" y="-1"/>
            <a:ext cx="12192800" cy="6842027"/>
            <a:chOff x="1" y="-1"/>
            <a:chExt cx="12192800" cy="6842027"/>
          </a:xfrm>
        </p:grpSpPr>
        <p:pic>
          <p:nvPicPr>
            <p:cNvPr id="68" name="图片 67" descr="图片包含 屏幕截图&#10;&#10;自动生成的说明">
              <a:extLst>
                <a:ext uri="{FF2B5EF4-FFF2-40B4-BE49-F238E27FC236}">
                  <a16:creationId xmlns:a16="http://schemas.microsoft.com/office/drawing/2014/main" xmlns="" id="{D8966C15-9319-4345-8A97-CBF9BA145278}"/>
                </a:ext>
              </a:extLst>
            </p:cNvPr>
            <p:cNvPicPr>
              <a:picLocks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" y="-1"/>
              <a:ext cx="3042000" cy="1710000"/>
            </a:xfrm>
            <a:prstGeom prst="rect">
              <a:avLst/>
            </a:prstGeom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</p:pic>
        <p:pic>
          <p:nvPicPr>
            <p:cNvPr id="69" name="图片 68" descr="图片包含 屏幕截图, 文字&#10;&#10;自动生成的说明">
              <a:extLst>
                <a:ext uri="{FF2B5EF4-FFF2-40B4-BE49-F238E27FC236}">
                  <a16:creationId xmlns:a16="http://schemas.microsoft.com/office/drawing/2014/main" xmlns="" id="{8D48DA4A-596D-49B1-8846-F02568EC44F7}"/>
                </a:ext>
              </a:extLst>
            </p:cNvPr>
            <p:cNvPicPr>
              <a:picLocks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50268" y="-1"/>
              <a:ext cx="3042000" cy="1710000"/>
            </a:xfrm>
            <a:prstGeom prst="rect">
              <a:avLst/>
            </a:prstGeom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</p:pic>
        <p:pic>
          <p:nvPicPr>
            <p:cNvPr id="70" name="图片 69">
              <a:extLst>
                <a:ext uri="{FF2B5EF4-FFF2-40B4-BE49-F238E27FC236}">
                  <a16:creationId xmlns:a16="http://schemas.microsoft.com/office/drawing/2014/main" xmlns="" id="{7155927E-03E8-4E4B-9491-013AAFC32819}"/>
                </a:ext>
              </a:extLst>
            </p:cNvPr>
            <p:cNvPicPr>
              <a:picLocks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00535" y="-1"/>
              <a:ext cx="3042000" cy="1710000"/>
            </a:xfrm>
            <a:prstGeom prst="rect">
              <a:avLst/>
            </a:prstGeom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</p:pic>
        <p:pic>
          <p:nvPicPr>
            <p:cNvPr id="71" name="图片 70" descr="图片包含 屏幕截图&#10;&#10;自动生成的说明">
              <a:extLst>
                <a:ext uri="{FF2B5EF4-FFF2-40B4-BE49-F238E27FC236}">
                  <a16:creationId xmlns:a16="http://schemas.microsoft.com/office/drawing/2014/main" xmlns="" id="{A6B036A8-017F-4E1E-A302-522DDF4416E0}"/>
                </a:ext>
              </a:extLst>
            </p:cNvPr>
            <p:cNvPicPr>
              <a:picLocks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50801" y="-1"/>
              <a:ext cx="3042000" cy="1710000"/>
            </a:xfrm>
            <a:prstGeom prst="rect">
              <a:avLst/>
            </a:prstGeom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</p:pic>
        <p:pic>
          <p:nvPicPr>
            <p:cNvPr id="72" name="图片 71">
              <a:extLst>
                <a:ext uri="{FF2B5EF4-FFF2-40B4-BE49-F238E27FC236}">
                  <a16:creationId xmlns:a16="http://schemas.microsoft.com/office/drawing/2014/main" xmlns="" id="{0B7989DC-AC1C-4B38-A5F5-F23D87F66329}"/>
                </a:ext>
              </a:extLst>
            </p:cNvPr>
            <p:cNvPicPr>
              <a:picLocks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" y="5132026"/>
              <a:ext cx="3042000" cy="1710000"/>
            </a:xfrm>
            <a:prstGeom prst="rect">
              <a:avLst/>
            </a:prstGeom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</p:pic>
        <p:pic>
          <p:nvPicPr>
            <p:cNvPr id="73" name="图片 72">
              <a:extLst>
                <a:ext uri="{FF2B5EF4-FFF2-40B4-BE49-F238E27FC236}">
                  <a16:creationId xmlns:a16="http://schemas.microsoft.com/office/drawing/2014/main" xmlns="" id="{18BF73DA-3A5E-4141-B416-B5B69F162252}"/>
                </a:ext>
              </a:extLst>
            </p:cNvPr>
            <p:cNvPicPr>
              <a:picLocks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50267" y="5132026"/>
              <a:ext cx="3042000" cy="1710000"/>
            </a:xfrm>
            <a:prstGeom prst="rect">
              <a:avLst/>
            </a:prstGeom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</p:pic>
        <p:pic>
          <p:nvPicPr>
            <p:cNvPr id="74" name="图片 73" descr="图片包含 屏幕截图&#10;&#10;自动生成的说明">
              <a:extLst>
                <a:ext uri="{FF2B5EF4-FFF2-40B4-BE49-F238E27FC236}">
                  <a16:creationId xmlns:a16="http://schemas.microsoft.com/office/drawing/2014/main" xmlns="" id="{9FB7B14D-E38A-4E6F-8E30-D17814E9EE05}"/>
                </a:ext>
              </a:extLst>
            </p:cNvPr>
            <p:cNvPicPr>
              <a:picLocks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00534" y="5132026"/>
              <a:ext cx="3042000" cy="1710000"/>
            </a:xfrm>
            <a:prstGeom prst="rect">
              <a:avLst/>
            </a:prstGeom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</p:pic>
        <p:pic>
          <p:nvPicPr>
            <p:cNvPr id="75" name="图片 74" descr="图片包含 屏幕截图&#10;&#10;自动生成的说明">
              <a:extLst>
                <a:ext uri="{FF2B5EF4-FFF2-40B4-BE49-F238E27FC236}">
                  <a16:creationId xmlns:a16="http://schemas.microsoft.com/office/drawing/2014/main" xmlns="" id="{2F7F56A0-24E3-43B3-A6B9-A535EC21196E}"/>
                </a:ext>
              </a:extLst>
            </p:cNvPr>
            <p:cNvPicPr>
              <a:picLocks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50801" y="5132026"/>
              <a:ext cx="3042000" cy="1710000"/>
            </a:xfrm>
            <a:prstGeom prst="rect">
              <a:avLst/>
            </a:prstGeom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</p:pic>
        <p:pic>
          <p:nvPicPr>
            <p:cNvPr id="76" name="图片 75" descr="图片包含 屏幕截图&#10;&#10;自动生成的说明">
              <a:extLst>
                <a:ext uri="{FF2B5EF4-FFF2-40B4-BE49-F238E27FC236}">
                  <a16:creationId xmlns:a16="http://schemas.microsoft.com/office/drawing/2014/main" xmlns="" id="{D3B6C0B6-20D6-4ACB-ABFC-0B6879A5E1EC}"/>
                </a:ext>
              </a:extLst>
            </p:cNvPr>
            <p:cNvPicPr>
              <a:picLocks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" y="3421351"/>
              <a:ext cx="3042000" cy="1710000"/>
            </a:xfrm>
            <a:prstGeom prst="rect">
              <a:avLst/>
            </a:prstGeom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</p:pic>
        <p:pic>
          <p:nvPicPr>
            <p:cNvPr id="77" name="图片 76" descr="图片包含 屏幕截图&#10;&#10;自动生成的说明">
              <a:extLst>
                <a:ext uri="{FF2B5EF4-FFF2-40B4-BE49-F238E27FC236}">
                  <a16:creationId xmlns:a16="http://schemas.microsoft.com/office/drawing/2014/main" xmlns="" id="{121D9A00-5E03-45C9-9BD0-A957A7FC4FAA}"/>
                </a:ext>
              </a:extLst>
            </p:cNvPr>
            <p:cNvPicPr>
              <a:picLocks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50267" y="3421351"/>
              <a:ext cx="3042000" cy="1710000"/>
            </a:xfrm>
            <a:prstGeom prst="rect">
              <a:avLst/>
            </a:prstGeom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</p:pic>
        <p:pic>
          <p:nvPicPr>
            <p:cNvPr id="78" name="图片 77" descr="图片包含 屏幕截图&#10;&#10;自动生成的说明">
              <a:extLst>
                <a:ext uri="{FF2B5EF4-FFF2-40B4-BE49-F238E27FC236}">
                  <a16:creationId xmlns:a16="http://schemas.microsoft.com/office/drawing/2014/main" xmlns="" id="{FAD64157-26D8-4EB0-90AD-8D182B2ABB22}"/>
                </a:ext>
              </a:extLst>
            </p:cNvPr>
            <p:cNvPicPr>
              <a:picLocks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00534" y="3421351"/>
              <a:ext cx="3042000" cy="1710000"/>
            </a:xfrm>
            <a:prstGeom prst="rect">
              <a:avLst/>
            </a:prstGeom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</p:pic>
        <p:pic>
          <p:nvPicPr>
            <p:cNvPr id="79" name="图片 78">
              <a:extLst>
                <a:ext uri="{FF2B5EF4-FFF2-40B4-BE49-F238E27FC236}">
                  <a16:creationId xmlns:a16="http://schemas.microsoft.com/office/drawing/2014/main" xmlns="" id="{2A346E3B-99AB-4956-AD3D-45A60B155849}"/>
                </a:ext>
              </a:extLst>
            </p:cNvPr>
            <p:cNvPicPr>
              <a:picLocks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50801" y="3421351"/>
              <a:ext cx="3042000" cy="1710000"/>
            </a:xfrm>
            <a:prstGeom prst="rect">
              <a:avLst/>
            </a:prstGeom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</p:pic>
        <p:pic>
          <p:nvPicPr>
            <p:cNvPr id="80" name="图片 79">
              <a:extLst>
                <a:ext uri="{FF2B5EF4-FFF2-40B4-BE49-F238E27FC236}">
                  <a16:creationId xmlns:a16="http://schemas.microsoft.com/office/drawing/2014/main" xmlns="" id="{7886FC2F-26DC-4871-8C4D-44DEB19673A8}"/>
                </a:ext>
              </a:extLst>
            </p:cNvPr>
            <p:cNvPicPr>
              <a:picLocks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" y="1710675"/>
              <a:ext cx="3042000" cy="1710000"/>
            </a:xfrm>
            <a:prstGeom prst="rect">
              <a:avLst/>
            </a:prstGeom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</p:pic>
        <p:pic>
          <p:nvPicPr>
            <p:cNvPr id="81" name="图片 80" descr="图片包含 文字, 地图&#10;&#10;自动生成的说明">
              <a:extLst>
                <a:ext uri="{FF2B5EF4-FFF2-40B4-BE49-F238E27FC236}">
                  <a16:creationId xmlns:a16="http://schemas.microsoft.com/office/drawing/2014/main" xmlns="" id="{472B10C9-1273-4BF0-AC3E-0B748B32AFA5}"/>
                </a:ext>
              </a:extLst>
            </p:cNvPr>
            <p:cNvPicPr>
              <a:picLocks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50268" y="1710675"/>
              <a:ext cx="3042000" cy="1710000"/>
            </a:xfrm>
            <a:prstGeom prst="rect">
              <a:avLst/>
            </a:prstGeom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</p:pic>
        <p:pic>
          <p:nvPicPr>
            <p:cNvPr id="82" name="图片 81" descr="图片包含 屏幕截图&#10;&#10;自动生成的说明">
              <a:extLst>
                <a:ext uri="{FF2B5EF4-FFF2-40B4-BE49-F238E27FC236}">
                  <a16:creationId xmlns:a16="http://schemas.microsoft.com/office/drawing/2014/main" xmlns="" id="{723324F6-25E4-4235-99D1-032614728605}"/>
                </a:ext>
              </a:extLst>
            </p:cNvPr>
            <p:cNvPicPr>
              <a:picLocks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00535" y="1710675"/>
              <a:ext cx="3042000" cy="1710000"/>
            </a:xfrm>
            <a:prstGeom prst="rect">
              <a:avLst/>
            </a:prstGeom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</p:pic>
        <p:pic>
          <p:nvPicPr>
            <p:cNvPr id="83" name="图片 82">
              <a:extLst>
                <a:ext uri="{FF2B5EF4-FFF2-40B4-BE49-F238E27FC236}">
                  <a16:creationId xmlns:a16="http://schemas.microsoft.com/office/drawing/2014/main" xmlns="" id="{13F90AD4-599F-4DDD-A839-8E83E33D9374}"/>
                </a:ext>
              </a:extLst>
            </p:cNvPr>
            <p:cNvPicPr>
              <a:picLocks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50801" y="1710675"/>
              <a:ext cx="3042000" cy="1710000"/>
            </a:xfrm>
            <a:prstGeom prst="rect">
              <a:avLst/>
            </a:prstGeom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</p:pic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1AED91F8-257C-4769-8746-61FB0CE20373}"/>
              </a:ext>
            </a:extLst>
          </p:cNvPr>
          <p:cNvSpPr/>
          <p:nvPr userDrawn="1"/>
        </p:nvSpPr>
        <p:spPr>
          <a:xfrm>
            <a:off x="0" y="-1"/>
            <a:ext cx="12191999" cy="6858001"/>
          </a:xfrm>
          <a:prstGeom prst="rect">
            <a:avLst/>
          </a:prstGeom>
          <a:solidFill>
            <a:srgbClr val="E5E9FF">
              <a:alpha val="9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77F3D7F4-EE9B-461E-BBDF-D075CFCE7D84}"/>
              </a:ext>
            </a:extLst>
          </p:cNvPr>
          <p:cNvGrpSpPr/>
          <p:nvPr userDrawn="1"/>
        </p:nvGrpSpPr>
        <p:grpSpPr>
          <a:xfrm>
            <a:off x="431188" y="1125975"/>
            <a:ext cx="11329624" cy="4563327"/>
            <a:chOff x="431188" y="1125975"/>
            <a:chExt cx="11329624" cy="4563327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92653FBF-903C-4C57-9B4E-E4628F77D19A}"/>
                </a:ext>
              </a:extLst>
            </p:cNvPr>
            <p:cNvGrpSpPr/>
            <p:nvPr/>
          </p:nvGrpSpPr>
          <p:grpSpPr>
            <a:xfrm>
              <a:off x="797716" y="1125975"/>
              <a:ext cx="5399941" cy="4393764"/>
              <a:chOff x="797716" y="1125975"/>
              <a:chExt cx="5399941" cy="4393764"/>
            </a:xfrm>
          </p:grpSpPr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xmlns="" id="{BEA221E3-4A27-4DCF-946E-DA6B35AF4480}"/>
                  </a:ext>
                </a:extLst>
              </p:cNvPr>
              <p:cNvSpPr/>
              <p:nvPr/>
            </p:nvSpPr>
            <p:spPr>
              <a:xfrm>
                <a:off x="2114680" y="4587374"/>
                <a:ext cx="2758242" cy="932365"/>
              </a:xfrm>
              <a:custGeom>
                <a:avLst/>
                <a:gdLst>
                  <a:gd name="connsiteX0" fmla="*/ 1017088 w 1420123"/>
                  <a:gd name="connsiteY0" fmla="*/ 275024 h 480041"/>
                  <a:gd name="connsiteX1" fmla="*/ 1017088 w 1420123"/>
                  <a:gd name="connsiteY1" fmla="*/ 15001 h 480041"/>
                  <a:gd name="connsiteX2" fmla="*/ 719062 w 1420123"/>
                  <a:gd name="connsiteY2" fmla="*/ 15001 h 480041"/>
                  <a:gd name="connsiteX3" fmla="*/ 421037 w 1420123"/>
                  <a:gd name="connsiteY3" fmla="*/ 15001 h 480041"/>
                  <a:gd name="connsiteX4" fmla="*/ 421037 w 1420123"/>
                  <a:gd name="connsiteY4" fmla="*/ 275024 h 480041"/>
                  <a:gd name="connsiteX5" fmla="*/ 15001 w 1420123"/>
                  <a:gd name="connsiteY5" fmla="*/ 467040 h 480041"/>
                  <a:gd name="connsiteX6" fmla="*/ 719062 w 1420123"/>
                  <a:gd name="connsiteY6" fmla="*/ 467040 h 480041"/>
                  <a:gd name="connsiteX7" fmla="*/ 1423124 w 1420123"/>
                  <a:gd name="connsiteY7" fmla="*/ 467040 h 480041"/>
                  <a:gd name="connsiteX8" fmla="*/ 1017088 w 1420123"/>
                  <a:gd name="connsiteY8" fmla="*/ 275024 h 480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20123" h="480041">
                    <a:moveTo>
                      <a:pt x="1017088" y="275024"/>
                    </a:moveTo>
                    <a:cubicBezTo>
                      <a:pt x="1017088" y="169015"/>
                      <a:pt x="1017088" y="15001"/>
                      <a:pt x="1017088" y="15001"/>
                    </a:cubicBezTo>
                    <a:lnTo>
                      <a:pt x="719062" y="15001"/>
                    </a:lnTo>
                    <a:lnTo>
                      <a:pt x="421037" y="15001"/>
                    </a:lnTo>
                    <a:cubicBezTo>
                      <a:pt x="421037" y="15001"/>
                      <a:pt x="421037" y="169015"/>
                      <a:pt x="421037" y="275024"/>
                    </a:cubicBezTo>
                    <a:cubicBezTo>
                      <a:pt x="421037" y="381033"/>
                      <a:pt x="15001" y="467040"/>
                      <a:pt x="15001" y="467040"/>
                    </a:cubicBezTo>
                    <a:lnTo>
                      <a:pt x="719062" y="467040"/>
                    </a:lnTo>
                    <a:lnTo>
                      <a:pt x="1423124" y="467040"/>
                    </a:lnTo>
                    <a:cubicBezTo>
                      <a:pt x="1423124" y="467040"/>
                      <a:pt x="1017088" y="381033"/>
                      <a:pt x="1017088" y="27502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xmlns="" id="{172D1C75-C2CB-42FA-B8CC-D94BD7515CDF}"/>
                  </a:ext>
                </a:extLst>
              </p:cNvPr>
              <p:cNvSpPr/>
              <p:nvPr/>
            </p:nvSpPr>
            <p:spPr>
              <a:xfrm>
                <a:off x="2903304" y="4587374"/>
                <a:ext cx="1204303" cy="543878"/>
              </a:xfrm>
              <a:custGeom>
                <a:avLst/>
                <a:gdLst>
                  <a:gd name="connsiteX0" fmla="*/ 611053 w 620053"/>
                  <a:gd name="connsiteY0" fmla="*/ 269023 h 280024"/>
                  <a:gd name="connsiteX1" fmla="*/ 611053 w 620053"/>
                  <a:gd name="connsiteY1" fmla="*/ 15001 h 280024"/>
                  <a:gd name="connsiteX2" fmla="*/ 15001 w 620053"/>
                  <a:gd name="connsiteY2" fmla="*/ 15001 h 280024"/>
                  <a:gd name="connsiteX3" fmla="*/ 15001 w 620053"/>
                  <a:gd name="connsiteY3" fmla="*/ 269023 h 280024"/>
                  <a:gd name="connsiteX4" fmla="*/ 611053 w 620053"/>
                  <a:gd name="connsiteY4" fmla="*/ 269023 h 2800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0053" h="280024">
                    <a:moveTo>
                      <a:pt x="611053" y="269023"/>
                    </a:moveTo>
                    <a:cubicBezTo>
                      <a:pt x="611053" y="163014"/>
                      <a:pt x="611053" y="15001"/>
                      <a:pt x="611053" y="15001"/>
                    </a:cubicBezTo>
                    <a:lnTo>
                      <a:pt x="15001" y="15001"/>
                    </a:lnTo>
                    <a:cubicBezTo>
                      <a:pt x="15001" y="15001"/>
                      <a:pt x="15001" y="163014"/>
                      <a:pt x="15001" y="269023"/>
                    </a:cubicBezTo>
                    <a:lnTo>
                      <a:pt x="611053" y="269023"/>
                    </a:lnTo>
                    <a:close/>
                  </a:path>
                </a:pathLst>
              </a:custGeom>
              <a:solidFill>
                <a:srgbClr val="B9B8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xmlns="" id="{E9C72FDE-EB92-4854-BC1B-CB21A0908D03}"/>
                  </a:ext>
                </a:extLst>
              </p:cNvPr>
              <p:cNvSpPr/>
              <p:nvPr/>
            </p:nvSpPr>
            <p:spPr>
              <a:xfrm>
                <a:off x="797716" y="1125975"/>
                <a:ext cx="5399941" cy="3418666"/>
              </a:xfrm>
              <a:custGeom>
                <a:avLst/>
                <a:gdLst>
                  <a:gd name="connsiteX0" fmla="*/ 2697235 w 2780241"/>
                  <a:gd name="connsiteY0" fmla="*/ 15001 h 1760152"/>
                  <a:gd name="connsiteX1" fmla="*/ 97008 w 2780241"/>
                  <a:gd name="connsiteY1" fmla="*/ 15001 h 1760152"/>
                  <a:gd name="connsiteX2" fmla="*/ 15001 w 2780241"/>
                  <a:gd name="connsiteY2" fmla="*/ 99009 h 1760152"/>
                  <a:gd name="connsiteX3" fmla="*/ 15001 w 2780241"/>
                  <a:gd name="connsiteY3" fmla="*/ 1749151 h 1760152"/>
                  <a:gd name="connsiteX4" fmla="*/ 2777242 w 2780241"/>
                  <a:gd name="connsiteY4" fmla="*/ 1749151 h 1760152"/>
                  <a:gd name="connsiteX5" fmla="*/ 2777242 w 2780241"/>
                  <a:gd name="connsiteY5" fmla="*/ 99009 h 1760152"/>
                  <a:gd name="connsiteX6" fmla="*/ 2697235 w 2780241"/>
                  <a:gd name="connsiteY6" fmla="*/ 15001 h 1760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80241" h="1760152">
                    <a:moveTo>
                      <a:pt x="2697235" y="15001"/>
                    </a:moveTo>
                    <a:lnTo>
                      <a:pt x="97008" y="15001"/>
                    </a:lnTo>
                    <a:cubicBezTo>
                      <a:pt x="51004" y="15001"/>
                      <a:pt x="15001" y="53005"/>
                      <a:pt x="15001" y="99009"/>
                    </a:cubicBezTo>
                    <a:lnTo>
                      <a:pt x="15001" y="1749151"/>
                    </a:lnTo>
                    <a:lnTo>
                      <a:pt x="2777242" y="1749151"/>
                    </a:lnTo>
                    <a:lnTo>
                      <a:pt x="2777242" y="99009"/>
                    </a:lnTo>
                    <a:cubicBezTo>
                      <a:pt x="2777242" y="53005"/>
                      <a:pt x="2741239" y="15001"/>
                      <a:pt x="2697235" y="15001"/>
                    </a:cubicBezTo>
                    <a:close/>
                  </a:path>
                </a:pathLst>
              </a:custGeom>
              <a:solidFill>
                <a:srgbClr val="566CD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xmlns="" id="{21720CF3-11C4-4009-925D-F2F3B1022864}"/>
                  </a:ext>
                </a:extLst>
              </p:cNvPr>
              <p:cNvSpPr/>
              <p:nvPr/>
            </p:nvSpPr>
            <p:spPr>
              <a:xfrm>
                <a:off x="1054115" y="1362950"/>
                <a:ext cx="4894910" cy="2913637"/>
              </a:xfrm>
              <a:custGeom>
                <a:avLst/>
                <a:gdLst>
                  <a:gd name="connsiteX0" fmla="*/ 15001 w 2520219"/>
                  <a:gd name="connsiteY0" fmla="*/ 15001 h 1500129"/>
                  <a:gd name="connsiteX1" fmla="*/ 2515219 w 2520219"/>
                  <a:gd name="connsiteY1" fmla="*/ 15001 h 1500129"/>
                  <a:gd name="connsiteX2" fmla="*/ 2515219 w 2520219"/>
                  <a:gd name="connsiteY2" fmla="*/ 1501130 h 1500129"/>
                  <a:gd name="connsiteX3" fmla="*/ 15001 w 2520219"/>
                  <a:gd name="connsiteY3" fmla="*/ 1501130 h 15001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20219" h="1500129">
                    <a:moveTo>
                      <a:pt x="15001" y="15001"/>
                    </a:moveTo>
                    <a:lnTo>
                      <a:pt x="2515219" y="15001"/>
                    </a:lnTo>
                    <a:lnTo>
                      <a:pt x="2515219" y="1501130"/>
                    </a:lnTo>
                    <a:lnTo>
                      <a:pt x="15001" y="150113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xmlns="" id="{8E7E94D6-F46E-4D38-8D38-FD0C0FEF625E}"/>
                  </a:ext>
                </a:extLst>
              </p:cNvPr>
              <p:cNvSpPr/>
              <p:nvPr/>
            </p:nvSpPr>
            <p:spPr>
              <a:xfrm>
                <a:off x="797716" y="4459174"/>
                <a:ext cx="5399941" cy="427333"/>
              </a:xfrm>
              <a:custGeom>
                <a:avLst/>
                <a:gdLst>
                  <a:gd name="connsiteX0" fmla="*/ 15001 w 2780241"/>
                  <a:gd name="connsiteY0" fmla="*/ 15001 h 220019"/>
                  <a:gd name="connsiteX1" fmla="*/ 15001 w 2780241"/>
                  <a:gd name="connsiteY1" fmla="*/ 123011 h 220019"/>
                  <a:gd name="connsiteX2" fmla="*/ 97008 w 2780241"/>
                  <a:gd name="connsiteY2" fmla="*/ 207018 h 220019"/>
                  <a:gd name="connsiteX3" fmla="*/ 2697235 w 2780241"/>
                  <a:gd name="connsiteY3" fmla="*/ 207018 h 220019"/>
                  <a:gd name="connsiteX4" fmla="*/ 2779242 w 2780241"/>
                  <a:gd name="connsiteY4" fmla="*/ 123011 h 220019"/>
                  <a:gd name="connsiteX5" fmla="*/ 2779242 w 2780241"/>
                  <a:gd name="connsiteY5" fmla="*/ 15001 h 220019"/>
                  <a:gd name="connsiteX6" fmla="*/ 15001 w 2780241"/>
                  <a:gd name="connsiteY6" fmla="*/ 15001 h 220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80241" h="220019">
                    <a:moveTo>
                      <a:pt x="15001" y="15001"/>
                    </a:moveTo>
                    <a:lnTo>
                      <a:pt x="15001" y="123011"/>
                    </a:lnTo>
                    <a:cubicBezTo>
                      <a:pt x="15001" y="169015"/>
                      <a:pt x="51004" y="207018"/>
                      <a:pt x="97008" y="207018"/>
                    </a:cubicBezTo>
                    <a:lnTo>
                      <a:pt x="2697235" y="207018"/>
                    </a:lnTo>
                    <a:cubicBezTo>
                      <a:pt x="2743239" y="207018"/>
                      <a:pt x="2779242" y="169015"/>
                      <a:pt x="2779242" y="123011"/>
                    </a:cubicBezTo>
                    <a:lnTo>
                      <a:pt x="2779242" y="15001"/>
                    </a:lnTo>
                    <a:lnTo>
                      <a:pt x="15001" y="15001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xmlns="" id="{E4778D13-7276-4644-BE01-3E19639C57D4}"/>
                  </a:ext>
                </a:extLst>
              </p:cNvPr>
              <p:cNvSpPr/>
              <p:nvPr/>
            </p:nvSpPr>
            <p:spPr>
              <a:xfrm>
                <a:off x="5222559" y="1580502"/>
                <a:ext cx="582727" cy="815817"/>
              </a:xfrm>
              <a:custGeom>
                <a:avLst/>
                <a:gdLst>
                  <a:gd name="connsiteX0" fmla="*/ 15001 w 300026"/>
                  <a:gd name="connsiteY0" fmla="*/ 15001 h 420036"/>
                  <a:gd name="connsiteX1" fmla="*/ 289025 w 300026"/>
                  <a:gd name="connsiteY1" fmla="*/ 15001 h 420036"/>
                  <a:gd name="connsiteX2" fmla="*/ 289025 w 300026"/>
                  <a:gd name="connsiteY2" fmla="*/ 419036 h 420036"/>
                  <a:gd name="connsiteX3" fmla="*/ 15001 w 300026"/>
                  <a:gd name="connsiteY3" fmla="*/ 419036 h 420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0026" h="420036">
                    <a:moveTo>
                      <a:pt x="15001" y="15001"/>
                    </a:moveTo>
                    <a:lnTo>
                      <a:pt x="289025" y="15001"/>
                    </a:lnTo>
                    <a:lnTo>
                      <a:pt x="289025" y="419036"/>
                    </a:lnTo>
                    <a:lnTo>
                      <a:pt x="15001" y="419036"/>
                    </a:lnTo>
                    <a:close/>
                  </a:path>
                </a:pathLst>
              </a:custGeom>
              <a:solidFill>
                <a:srgbClr val="E5E9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xmlns="" id="{4903B932-01C2-4867-8559-9FE15E33FEA7}"/>
                  </a:ext>
                </a:extLst>
              </p:cNvPr>
              <p:cNvSpPr/>
              <p:nvPr/>
            </p:nvSpPr>
            <p:spPr>
              <a:xfrm>
                <a:off x="1213394" y="1580502"/>
                <a:ext cx="3884849" cy="815817"/>
              </a:xfrm>
              <a:custGeom>
                <a:avLst/>
                <a:gdLst>
                  <a:gd name="connsiteX0" fmla="*/ 15001 w 2000173"/>
                  <a:gd name="connsiteY0" fmla="*/ 15001 h 420036"/>
                  <a:gd name="connsiteX1" fmla="*/ 1991173 w 2000173"/>
                  <a:gd name="connsiteY1" fmla="*/ 15001 h 420036"/>
                  <a:gd name="connsiteX2" fmla="*/ 1991173 w 2000173"/>
                  <a:gd name="connsiteY2" fmla="*/ 419036 h 420036"/>
                  <a:gd name="connsiteX3" fmla="*/ 15001 w 2000173"/>
                  <a:gd name="connsiteY3" fmla="*/ 419036 h 420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00173" h="420036">
                    <a:moveTo>
                      <a:pt x="15001" y="15001"/>
                    </a:moveTo>
                    <a:lnTo>
                      <a:pt x="1991173" y="15001"/>
                    </a:lnTo>
                    <a:lnTo>
                      <a:pt x="1991173" y="419036"/>
                    </a:lnTo>
                    <a:lnTo>
                      <a:pt x="15001" y="419036"/>
                    </a:lnTo>
                    <a:close/>
                  </a:path>
                </a:pathLst>
              </a:custGeom>
              <a:solidFill>
                <a:srgbClr val="E5E9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xmlns="" id="{7BBCE396-917E-49D9-BFB8-368C3551F10F}"/>
                  </a:ext>
                </a:extLst>
              </p:cNvPr>
              <p:cNvSpPr/>
              <p:nvPr/>
            </p:nvSpPr>
            <p:spPr>
              <a:xfrm>
                <a:off x="1213394" y="2613871"/>
                <a:ext cx="1087758" cy="815817"/>
              </a:xfrm>
              <a:custGeom>
                <a:avLst/>
                <a:gdLst>
                  <a:gd name="connsiteX0" fmla="*/ 15001 w 560048"/>
                  <a:gd name="connsiteY0" fmla="*/ 15001 h 420036"/>
                  <a:gd name="connsiteX1" fmla="*/ 563049 w 560048"/>
                  <a:gd name="connsiteY1" fmla="*/ 15001 h 420036"/>
                  <a:gd name="connsiteX2" fmla="*/ 563049 w 560048"/>
                  <a:gd name="connsiteY2" fmla="*/ 419036 h 420036"/>
                  <a:gd name="connsiteX3" fmla="*/ 15001 w 560048"/>
                  <a:gd name="connsiteY3" fmla="*/ 419036 h 420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0048" h="420036">
                    <a:moveTo>
                      <a:pt x="15001" y="15001"/>
                    </a:moveTo>
                    <a:lnTo>
                      <a:pt x="563049" y="15001"/>
                    </a:lnTo>
                    <a:lnTo>
                      <a:pt x="563049" y="419036"/>
                    </a:lnTo>
                    <a:lnTo>
                      <a:pt x="15001" y="419036"/>
                    </a:lnTo>
                    <a:close/>
                  </a:path>
                </a:pathLst>
              </a:custGeom>
              <a:solidFill>
                <a:srgbClr val="E5E9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xmlns="" id="{97D65EE3-4B1B-4B19-A237-78D176758BD6}"/>
                  </a:ext>
                </a:extLst>
              </p:cNvPr>
              <p:cNvSpPr/>
              <p:nvPr/>
            </p:nvSpPr>
            <p:spPr>
              <a:xfrm>
                <a:off x="2475971" y="3068398"/>
                <a:ext cx="3302122" cy="388484"/>
              </a:xfrm>
              <a:custGeom>
                <a:avLst/>
                <a:gdLst>
                  <a:gd name="connsiteX0" fmla="*/ 15001 w 1700147"/>
                  <a:gd name="connsiteY0" fmla="*/ 15001 h 200017"/>
                  <a:gd name="connsiteX1" fmla="*/ 1703148 w 1700147"/>
                  <a:gd name="connsiteY1" fmla="*/ 15001 h 200017"/>
                  <a:gd name="connsiteX2" fmla="*/ 1703148 w 1700147"/>
                  <a:gd name="connsiteY2" fmla="*/ 185016 h 200017"/>
                  <a:gd name="connsiteX3" fmla="*/ 15001 w 1700147"/>
                  <a:gd name="connsiteY3" fmla="*/ 185016 h 2000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00147" h="200017">
                    <a:moveTo>
                      <a:pt x="15001" y="15001"/>
                    </a:moveTo>
                    <a:lnTo>
                      <a:pt x="1703148" y="15001"/>
                    </a:lnTo>
                    <a:lnTo>
                      <a:pt x="1703148" y="185016"/>
                    </a:lnTo>
                    <a:lnTo>
                      <a:pt x="15001" y="185016"/>
                    </a:lnTo>
                    <a:close/>
                  </a:path>
                </a:pathLst>
              </a:custGeom>
              <a:solidFill>
                <a:srgbClr val="E5E9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xmlns="" id="{01F18F1B-63CB-4A2F-83DC-7A3ACA948DA2}"/>
                  </a:ext>
                </a:extLst>
              </p:cNvPr>
              <p:cNvSpPr/>
              <p:nvPr/>
            </p:nvSpPr>
            <p:spPr>
              <a:xfrm>
                <a:off x="2475971" y="2613871"/>
                <a:ext cx="3302122" cy="388484"/>
              </a:xfrm>
              <a:custGeom>
                <a:avLst/>
                <a:gdLst>
                  <a:gd name="connsiteX0" fmla="*/ 15001 w 1700147"/>
                  <a:gd name="connsiteY0" fmla="*/ 15001 h 200017"/>
                  <a:gd name="connsiteX1" fmla="*/ 1703148 w 1700147"/>
                  <a:gd name="connsiteY1" fmla="*/ 15001 h 200017"/>
                  <a:gd name="connsiteX2" fmla="*/ 1703148 w 1700147"/>
                  <a:gd name="connsiteY2" fmla="*/ 185016 h 200017"/>
                  <a:gd name="connsiteX3" fmla="*/ 15001 w 1700147"/>
                  <a:gd name="connsiteY3" fmla="*/ 185016 h 2000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00147" h="200017">
                    <a:moveTo>
                      <a:pt x="15001" y="15001"/>
                    </a:moveTo>
                    <a:lnTo>
                      <a:pt x="1703148" y="15001"/>
                    </a:lnTo>
                    <a:lnTo>
                      <a:pt x="1703148" y="185016"/>
                    </a:lnTo>
                    <a:lnTo>
                      <a:pt x="15001" y="185016"/>
                    </a:lnTo>
                    <a:close/>
                  </a:path>
                </a:pathLst>
              </a:custGeom>
              <a:solidFill>
                <a:srgbClr val="E5E9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xmlns="" id="{7BB2500A-C9CC-4D0C-B240-0B88FCFF4954}"/>
                  </a:ext>
                </a:extLst>
              </p:cNvPr>
              <p:cNvSpPr/>
              <p:nvPr/>
            </p:nvSpPr>
            <p:spPr>
              <a:xfrm>
                <a:off x="1213394" y="3550120"/>
                <a:ext cx="4584122" cy="543878"/>
              </a:xfrm>
              <a:custGeom>
                <a:avLst/>
                <a:gdLst>
                  <a:gd name="connsiteX0" fmla="*/ 15001 w 2360205"/>
                  <a:gd name="connsiteY0" fmla="*/ 15001 h 280024"/>
                  <a:gd name="connsiteX1" fmla="*/ 2353205 w 2360205"/>
                  <a:gd name="connsiteY1" fmla="*/ 15001 h 280024"/>
                  <a:gd name="connsiteX2" fmla="*/ 2353205 w 2360205"/>
                  <a:gd name="connsiteY2" fmla="*/ 265023 h 280024"/>
                  <a:gd name="connsiteX3" fmla="*/ 15001 w 2360205"/>
                  <a:gd name="connsiteY3" fmla="*/ 265023 h 2800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60205" h="280024">
                    <a:moveTo>
                      <a:pt x="15001" y="15001"/>
                    </a:moveTo>
                    <a:lnTo>
                      <a:pt x="2353205" y="15001"/>
                    </a:lnTo>
                    <a:lnTo>
                      <a:pt x="2353205" y="265023"/>
                    </a:lnTo>
                    <a:lnTo>
                      <a:pt x="15001" y="265023"/>
                    </a:lnTo>
                    <a:close/>
                  </a:path>
                </a:pathLst>
              </a:custGeom>
              <a:solidFill>
                <a:srgbClr val="E5E9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502D6C9F-A5BD-487D-836D-56EF41ACB802}"/>
                </a:ext>
              </a:extLst>
            </p:cNvPr>
            <p:cNvGrpSpPr/>
            <p:nvPr/>
          </p:nvGrpSpPr>
          <p:grpSpPr>
            <a:xfrm>
              <a:off x="1443114" y="1724753"/>
              <a:ext cx="671566" cy="671566"/>
              <a:chOff x="1465953" y="451593"/>
              <a:chExt cx="837809" cy="837809"/>
            </a:xfrm>
          </p:grpSpPr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xmlns="" id="{638D7172-7528-40EA-8D47-2BD96E3D90BB}"/>
                  </a:ext>
                </a:extLst>
              </p:cNvPr>
              <p:cNvSpPr/>
              <p:nvPr/>
            </p:nvSpPr>
            <p:spPr>
              <a:xfrm>
                <a:off x="1465953" y="451593"/>
                <a:ext cx="837809" cy="837809"/>
              </a:xfrm>
              <a:custGeom>
                <a:avLst/>
                <a:gdLst>
                  <a:gd name="connsiteX0" fmla="*/ 441461 w 837808"/>
                  <a:gd name="connsiteY0" fmla="*/ 48335 h 837808"/>
                  <a:gd name="connsiteX1" fmla="*/ 834587 w 837808"/>
                  <a:gd name="connsiteY1" fmla="*/ 389903 h 837808"/>
                  <a:gd name="connsiteX2" fmla="*/ 673469 w 837808"/>
                  <a:gd name="connsiteY2" fmla="*/ 667025 h 837808"/>
                  <a:gd name="connsiteX3" fmla="*/ 731472 w 837808"/>
                  <a:gd name="connsiteY3" fmla="*/ 808808 h 837808"/>
                  <a:gd name="connsiteX4" fmla="*/ 596133 w 837808"/>
                  <a:gd name="connsiteY4" fmla="*/ 705693 h 837808"/>
                  <a:gd name="connsiteX5" fmla="*/ 441461 w 837808"/>
                  <a:gd name="connsiteY5" fmla="*/ 731472 h 837808"/>
                  <a:gd name="connsiteX6" fmla="*/ 48335 w 837808"/>
                  <a:gd name="connsiteY6" fmla="*/ 389903 h 837808"/>
                  <a:gd name="connsiteX7" fmla="*/ 441461 w 837808"/>
                  <a:gd name="connsiteY7" fmla="*/ 48335 h 8378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37808" h="837808">
                    <a:moveTo>
                      <a:pt x="441461" y="48335"/>
                    </a:moveTo>
                    <a:cubicBezTo>
                      <a:pt x="660580" y="48335"/>
                      <a:pt x="834587" y="203008"/>
                      <a:pt x="834587" y="389903"/>
                    </a:cubicBezTo>
                    <a:cubicBezTo>
                      <a:pt x="834587" y="499463"/>
                      <a:pt x="770140" y="602578"/>
                      <a:pt x="673469" y="667025"/>
                    </a:cubicBezTo>
                    <a:lnTo>
                      <a:pt x="731472" y="808808"/>
                    </a:lnTo>
                    <a:lnTo>
                      <a:pt x="596133" y="705693"/>
                    </a:lnTo>
                    <a:cubicBezTo>
                      <a:pt x="551020" y="725027"/>
                      <a:pt x="499463" y="731472"/>
                      <a:pt x="441461" y="731472"/>
                    </a:cubicBezTo>
                    <a:cubicBezTo>
                      <a:pt x="222342" y="725027"/>
                      <a:pt x="48335" y="576799"/>
                      <a:pt x="48335" y="389903"/>
                    </a:cubicBezTo>
                    <a:cubicBezTo>
                      <a:pt x="48335" y="203008"/>
                      <a:pt x="222342" y="48335"/>
                      <a:pt x="441461" y="48335"/>
                    </a:cubicBezTo>
                    <a:close/>
                  </a:path>
                </a:pathLst>
              </a:custGeom>
              <a:solidFill>
                <a:srgbClr val="566CD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xmlns="" id="{5E2DA7F5-87AB-4D0C-AE72-A37D79EF6854}"/>
                  </a:ext>
                </a:extLst>
              </p:cNvPr>
              <p:cNvSpPr/>
              <p:nvPr/>
            </p:nvSpPr>
            <p:spPr>
              <a:xfrm>
                <a:off x="1981528" y="748048"/>
                <a:ext cx="193341" cy="193341"/>
              </a:xfrm>
              <a:custGeom>
                <a:avLst/>
                <a:gdLst>
                  <a:gd name="connsiteX0" fmla="*/ 99893 w 193340"/>
                  <a:gd name="connsiteY0" fmla="*/ 151450 h 193340"/>
                  <a:gd name="connsiteX1" fmla="*/ 48335 w 193340"/>
                  <a:gd name="connsiteY1" fmla="*/ 99893 h 193340"/>
                  <a:gd name="connsiteX2" fmla="*/ 99893 w 193340"/>
                  <a:gd name="connsiteY2" fmla="*/ 48335 h 193340"/>
                  <a:gd name="connsiteX3" fmla="*/ 151450 w 193340"/>
                  <a:gd name="connsiteY3" fmla="*/ 99893 h 193340"/>
                  <a:gd name="connsiteX4" fmla="*/ 99893 w 193340"/>
                  <a:gd name="connsiteY4" fmla="*/ 151450 h 193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3340" h="193340">
                    <a:moveTo>
                      <a:pt x="99893" y="151450"/>
                    </a:moveTo>
                    <a:cubicBezTo>
                      <a:pt x="67669" y="151450"/>
                      <a:pt x="48335" y="125671"/>
                      <a:pt x="48335" y="99893"/>
                    </a:cubicBezTo>
                    <a:cubicBezTo>
                      <a:pt x="48335" y="67669"/>
                      <a:pt x="74114" y="48335"/>
                      <a:pt x="99893" y="48335"/>
                    </a:cubicBezTo>
                    <a:cubicBezTo>
                      <a:pt x="132116" y="48335"/>
                      <a:pt x="151450" y="74114"/>
                      <a:pt x="151450" y="99893"/>
                    </a:cubicBezTo>
                    <a:cubicBezTo>
                      <a:pt x="151450" y="125671"/>
                      <a:pt x="125671" y="151450"/>
                      <a:pt x="99893" y="1514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xmlns="" id="{AE294AA8-BD9B-4B49-9E7A-8E23C683E393}"/>
                  </a:ext>
                </a:extLst>
              </p:cNvPr>
              <p:cNvSpPr/>
              <p:nvPr/>
            </p:nvSpPr>
            <p:spPr>
              <a:xfrm>
                <a:off x="1807521" y="748048"/>
                <a:ext cx="193341" cy="193341"/>
              </a:xfrm>
              <a:custGeom>
                <a:avLst/>
                <a:gdLst>
                  <a:gd name="connsiteX0" fmla="*/ 99893 w 193340"/>
                  <a:gd name="connsiteY0" fmla="*/ 151450 h 193340"/>
                  <a:gd name="connsiteX1" fmla="*/ 48335 w 193340"/>
                  <a:gd name="connsiteY1" fmla="*/ 99893 h 193340"/>
                  <a:gd name="connsiteX2" fmla="*/ 99893 w 193340"/>
                  <a:gd name="connsiteY2" fmla="*/ 48335 h 193340"/>
                  <a:gd name="connsiteX3" fmla="*/ 151450 w 193340"/>
                  <a:gd name="connsiteY3" fmla="*/ 99893 h 193340"/>
                  <a:gd name="connsiteX4" fmla="*/ 99893 w 193340"/>
                  <a:gd name="connsiteY4" fmla="*/ 151450 h 193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3340" h="193340">
                    <a:moveTo>
                      <a:pt x="99893" y="151450"/>
                    </a:moveTo>
                    <a:cubicBezTo>
                      <a:pt x="67669" y="151450"/>
                      <a:pt x="48335" y="125671"/>
                      <a:pt x="48335" y="99893"/>
                    </a:cubicBezTo>
                    <a:cubicBezTo>
                      <a:pt x="48335" y="67669"/>
                      <a:pt x="74114" y="48335"/>
                      <a:pt x="99893" y="48335"/>
                    </a:cubicBezTo>
                    <a:cubicBezTo>
                      <a:pt x="132116" y="48335"/>
                      <a:pt x="151450" y="74114"/>
                      <a:pt x="151450" y="99893"/>
                    </a:cubicBezTo>
                    <a:cubicBezTo>
                      <a:pt x="151450" y="125671"/>
                      <a:pt x="132116" y="151450"/>
                      <a:pt x="99893" y="1514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xmlns="" id="{D2FEE8F7-4BA7-4993-A901-038DD05C69B2}"/>
                  </a:ext>
                </a:extLst>
              </p:cNvPr>
              <p:cNvSpPr/>
              <p:nvPr/>
            </p:nvSpPr>
            <p:spPr>
              <a:xfrm>
                <a:off x="1633515" y="748048"/>
                <a:ext cx="193341" cy="193341"/>
              </a:xfrm>
              <a:custGeom>
                <a:avLst/>
                <a:gdLst>
                  <a:gd name="connsiteX0" fmla="*/ 99893 w 193340"/>
                  <a:gd name="connsiteY0" fmla="*/ 151450 h 193340"/>
                  <a:gd name="connsiteX1" fmla="*/ 48335 w 193340"/>
                  <a:gd name="connsiteY1" fmla="*/ 99893 h 193340"/>
                  <a:gd name="connsiteX2" fmla="*/ 99893 w 193340"/>
                  <a:gd name="connsiteY2" fmla="*/ 48335 h 193340"/>
                  <a:gd name="connsiteX3" fmla="*/ 151450 w 193340"/>
                  <a:gd name="connsiteY3" fmla="*/ 99893 h 193340"/>
                  <a:gd name="connsiteX4" fmla="*/ 99893 w 193340"/>
                  <a:gd name="connsiteY4" fmla="*/ 151450 h 193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3340" h="193340">
                    <a:moveTo>
                      <a:pt x="99893" y="151450"/>
                    </a:moveTo>
                    <a:cubicBezTo>
                      <a:pt x="74114" y="151450"/>
                      <a:pt x="48335" y="125671"/>
                      <a:pt x="48335" y="99893"/>
                    </a:cubicBezTo>
                    <a:cubicBezTo>
                      <a:pt x="48335" y="67669"/>
                      <a:pt x="74114" y="48335"/>
                      <a:pt x="99893" y="48335"/>
                    </a:cubicBezTo>
                    <a:cubicBezTo>
                      <a:pt x="132116" y="48335"/>
                      <a:pt x="151450" y="74114"/>
                      <a:pt x="151450" y="99893"/>
                    </a:cubicBezTo>
                    <a:cubicBezTo>
                      <a:pt x="157895" y="125671"/>
                      <a:pt x="132116" y="151450"/>
                      <a:pt x="99893" y="1514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61794C2F-9D30-40B6-A9BE-DE26E61015C7}"/>
                </a:ext>
              </a:extLst>
            </p:cNvPr>
            <p:cNvGrpSpPr/>
            <p:nvPr/>
          </p:nvGrpSpPr>
          <p:grpSpPr>
            <a:xfrm rot="10800000">
              <a:off x="431188" y="1444574"/>
              <a:ext cx="350930" cy="862330"/>
              <a:chOff x="1915175" y="4776493"/>
              <a:chExt cx="766178" cy="1882705"/>
            </a:xfrm>
          </p:grpSpPr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xmlns="" id="{59F12BC9-BF43-4D37-8F63-6860DF8C1238}"/>
                  </a:ext>
                </a:extLst>
              </p:cNvPr>
              <p:cNvSpPr/>
              <p:nvPr/>
            </p:nvSpPr>
            <p:spPr>
              <a:xfrm>
                <a:off x="1933163" y="6047489"/>
                <a:ext cx="747645" cy="611709"/>
              </a:xfrm>
              <a:custGeom>
                <a:avLst/>
                <a:gdLst>
                  <a:gd name="connsiteX0" fmla="*/ 60450 w 747644"/>
                  <a:gd name="connsiteY0" fmla="*/ 126016 h 611709"/>
                  <a:gd name="connsiteX1" fmla="*/ 332320 w 747644"/>
                  <a:gd name="connsiteY1" fmla="*/ 520228 h 611709"/>
                  <a:gd name="connsiteX2" fmla="*/ 352711 w 747644"/>
                  <a:gd name="connsiteY2" fmla="*/ 554212 h 611709"/>
                  <a:gd name="connsiteX3" fmla="*/ 379898 w 747644"/>
                  <a:gd name="connsiteY3" fmla="*/ 561009 h 611709"/>
                  <a:gd name="connsiteX4" fmla="*/ 407085 w 747644"/>
                  <a:gd name="connsiteY4" fmla="*/ 554212 h 611709"/>
                  <a:gd name="connsiteX5" fmla="*/ 427475 w 747644"/>
                  <a:gd name="connsiteY5" fmla="*/ 520228 h 611709"/>
                  <a:gd name="connsiteX6" fmla="*/ 699346 w 747644"/>
                  <a:gd name="connsiteY6" fmla="*/ 126016 h 611709"/>
                  <a:gd name="connsiteX7" fmla="*/ 685753 w 747644"/>
                  <a:gd name="connsiteY7" fmla="*/ 58048 h 611709"/>
                  <a:gd name="connsiteX8" fmla="*/ 617785 w 747644"/>
                  <a:gd name="connsiteY8" fmla="*/ 71641 h 611709"/>
                  <a:gd name="connsiteX9" fmla="*/ 373101 w 747644"/>
                  <a:gd name="connsiteY9" fmla="*/ 425074 h 611709"/>
                  <a:gd name="connsiteX10" fmla="*/ 135214 w 747644"/>
                  <a:gd name="connsiteY10" fmla="*/ 71641 h 611709"/>
                  <a:gd name="connsiteX11" fmla="*/ 67246 w 747644"/>
                  <a:gd name="connsiteY11" fmla="*/ 58048 h 611709"/>
                  <a:gd name="connsiteX12" fmla="*/ 60450 w 747644"/>
                  <a:gd name="connsiteY12" fmla="*/ 126016 h 611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47644" h="611709">
                    <a:moveTo>
                      <a:pt x="60450" y="126016"/>
                    </a:moveTo>
                    <a:lnTo>
                      <a:pt x="332320" y="520228"/>
                    </a:lnTo>
                    <a:cubicBezTo>
                      <a:pt x="332320" y="533822"/>
                      <a:pt x="339117" y="547415"/>
                      <a:pt x="352711" y="554212"/>
                    </a:cubicBezTo>
                    <a:cubicBezTo>
                      <a:pt x="359508" y="561009"/>
                      <a:pt x="373101" y="561009"/>
                      <a:pt x="379898" y="561009"/>
                    </a:cubicBezTo>
                    <a:cubicBezTo>
                      <a:pt x="393491" y="561009"/>
                      <a:pt x="400288" y="561009"/>
                      <a:pt x="407085" y="554212"/>
                    </a:cubicBezTo>
                    <a:cubicBezTo>
                      <a:pt x="420678" y="547415"/>
                      <a:pt x="427475" y="533822"/>
                      <a:pt x="427475" y="520228"/>
                    </a:cubicBezTo>
                    <a:lnTo>
                      <a:pt x="699346" y="126016"/>
                    </a:lnTo>
                    <a:cubicBezTo>
                      <a:pt x="712940" y="105625"/>
                      <a:pt x="706143" y="71641"/>
                      <a:pt x="685753" y="58048"/>
                    </a:cubicBezTo>
                    <a:cubicBezTo>
                      <a:pt x="665362" y="44454"/>
                      <a:pt x="638175" y="51251"/>
                      <a:pt x="617785" y="71641"/>
                    </a:cubicBezTo>
                    <a:lnTo>
                      <a:pt x="373101" y="425074"/>
                    </a:lnTo>
                    <a:lnTo>
                      <a:pt x="135214" y="71641"/>
                    </a:lnTo>
                    <a:cubicBezTo>
                      <a:pt x="121621" y="51251"/>
                      <a:pt x="87637" y="44454"/>
                      <a:pt x="67246" y="58048"/>
                    </a:cubicBezTo>
                    <a:cubicBezTo>
                      <a:pt x="46856" y="71641"/>
                      <a:pt x="46856" y="98829"/>
                      <a:pt x="60450" y="126016"/>
                    </a:cubicBezTo>
                    <a:close/>
                  </a:path>
                </a:pathLst>
              </a:custGeom>
              <a:solidFill>
                <a:srgbClr val="B9B8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xmlns="" id="{84EA81D5-04FA-4031-93AB-024DBE686CDB}"/>
                  </a:ext>
                </a:extLst>
              </p:cNvPr>
              <p:cNvSpPr/>
              <p:nvPr/>
            </p:nvSpPr>
            <p:spPr>
              <a:xfrm>
                <a:off x="1933708" y="5619292"/>
                <a:ext cx="747645" cy="611709"/>
              </a:xfrm>
              <a:custGeom>
                <a:avLst/>
                <a:gdLst>
                  <a:gd name="connsiteX0" fmla="*/ 59905 w 747644"/>
                  <a:gd name="connsiteY0" fmla="*/ 126016 h 611709"/>
                  <a:gd name="connsiteX1" fmla="*/ 331776 w 747644"/>
                  <a:gd name="connsiteY1" fmla="*/ 520228 h 611709"/>
                  <a:gd name="connsiteX2" fmla="*/ 352166 w 747644"/>
                  <a:gd name="connsiteY2" fmla="*/ 554212 h 611709"/>
                  <a:gd name="connsiteX3" fmla="*/ 386150 w 747644"/>
                  <a:gd name="connsiteY3" fmla="*/ 561009 h 611709"/>
                  <a:gd name="connsiteX4" fmla="*/ 413337 w 747644"/>
                  <a:gd name="connsiteY4" fmla="*/ 554212 h 611709"/>
                  <a:gd name="connsiteX5" fmla="*/ 433727 w 747644"/>
                  <a:gd name="connsiteY5" fmla="*/ 520228 h 611709"/>
                  <a:gd name="connsiteX6" fmla="*/ 705598 w 747644"/>
                  <a:gd name="connsiteY6" fmla="*/ 126016 h 611709"/>
                  <a:gd name="connsiteX7" fmla="*/ 692004 w 747644"/>
                  <a:gd name="connsiteY7" fmla="*/ 58048 h 611709"/>
                  <a:gd name="connsiteX8" fmla="*/ 624037 w 747644"/>
                  <a:gd name="connsiteY8" fmla="*/ 71641 h 611709"/>
                  <a:gd name="connsiteX9" fmla="*/ 386150 w 747644"/>
                  <a:gd name="connsiteY9" fmla="*/ 431870 h 611709"/>
                  <a:gd name="connsiteX10" fmla="*/ 141466 w 747644"/>
                  <a:gd name="connsiteY10" fmla="*/ 78438 h 611709"/>
                  <a:gd name="connsiteX11" fmla="*/ 73498 w 747644"/>
                  <a:gd name="connsiteY11" fmla="*/ 64845 h 611709"/>
                  <a:gd name="connsiteX12" fmla="*/ 59905 w 747644"/>
                  <a:gd name="connsiteY12" fmla="*/ 126016 h 611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47644" h="611709">
                    <a:moveTo>
                      <a:pt x="59905" y="126016"/>
                    </a:moveTo>
                    <a:lnTo>
                      <a:pt x="331776" y="520228"/>
                    </a:lnTo>
                    <a:cubicBezTo>
                      <a:pt x="331776" y="533822"/>
                      <a:pt x="338572" y="547415"/>
                      <a:pt x="352166" y="554212"/>
                    </a:cubicBezTo>
                    <a:cubicBezTo>
                      <a:pt x="365759" y="561009"/>
                      <a:pt x="372556" y="567806"/>
                      <a:pt x="386150" y="561009"/>
                    </a:cubicBezTo>
                    <a:cubicBezTo>
                      <a:pt x="399743" y="561009"/>
                      <a:pt x="406540" y="561009"/>
                      <a:pt x="413337" y="554212"/>
                    </a:cubicBezTo>
                    <a:cubicBezTo>
                      <a:pt x="426930" y="547415"/>
                      <a:pt x="433727" y="533822"/>
                      <a:pt x="433727" y="520228"/>
                    </a:cubicBezTo>
                    <a:lnTo>
                      <a:pt x="705598" y="126016"/>
                    </a:lnTo>
                    <a:cubicBezTo>
                      <a:pt x="719191" y="105625"/>
                      <a:pt x="712395" y="78438"/>
                      <a:pt x="692004" y="58048"/>
                    </a:cubicBezTo>
                    <a:cubicBezTo>
                      <a:pt x="671614" y="44454"/>
                      <a:pt x="644427" y="51251"/>
                      <a:pt x="624037" y="71641"/>
                    </a:cubicBezTo>
                    <a:lnTo>
                      <a:pt x="386150" y="431870"/>
                    </a:lnTo>
                    <a:lnTo>
                      <a:pt x="141466" y="78438"/>
                    </a:lnTo>
                    <a:cubicBezTo>
                      <a:pt x="127872" y="58048"/>
                      <a:pt x="93889" y="51251"/>
                      <a:pt x="73498" y="64845"/>
                    </a:cubicBezTo>
                    <a:cubicBezTo>
                      <a:pt x="46311" y="78438"/>
                      <a:pt x="46311" y="105625"/>
                      <a:pt x="59905" y="126016"/>
                    </a:cubicBezTo>
                    <a:close/>
                  </a:path>
                </a:pathLst>
              </a:custGeom>
              <a:solidFill>
                <a:srgbClr val="B9B8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xmlns="" id="{DE78B057-172C-4EF6-A694-51BB64DAB15E}"/>
                  </a:ext>
                </a:extLst>
              </p:cNvPr>
              <p:cNvSpPr/>
              <p:nvPr/>
            </p:nvSpPr>
            <p:spPr>
              <a:xfrm>
                <a:off x="1915175" y="5197893"/>
                <a:ext cx="747645" cy="611709"/>
              </a:xfrm>
              <a:custGeom>
                <a:avLst/>
                <a:gdLst>
                  <a:gd name="connsiteX0" fmla="*/ 58048 w 747644"/>
                  <a:gd name="connsiteY0" fmla="*/ 126016 h 611709"/>
                  <a:gd name="connsiteX1" fmla="*/ 329919 w 747644"/>
                  <a:gd name="connsiteY1" fmla="*/ 520228 h 611709"/>
                  <a:gd name="connsiteX2" fmla="*/ 350309 w 747644"/>
                  <a:gd name="connsiteY2" fmla="*/ 554212 h 611709"/>
                  <a:gd name="connsiteX3" fmla="*/ 377496 w 747644"/>
                  <a:gd name="connsiteY3" fmla="*/ 561009 h 611709"/>
                  <a:gd name="connsiteX4" fmla="*/ 404683 w 747644"/>
                  <a:gd name="connsiteY4" fmla="*/ 554212 h 611709"/>
                  <a:gd name="connsiteX5" fmla="*/ 425074 w 747644"/>
                  <a:gd name="connsiteY5" fmla="*/ 520228 h 611709"/>
                  <a:gd name="connsiteX6" fmla="*/ 696944 w 747644"/>
                  <a:gd name="connsiteY6" fmla="*/ 126016 h 611709"/>
                  <a:gd name="connsiteX7" fmla="*/ 683351 w 747644"/>
                  <a:gd name="connsiteY7" fmla="*/ 58048 h 611709"/>
                  <a:gd name="connsiteX8" fmla="*/ 615383 w 747644"/>
                  <a:gd name="connsiteY8" fmla="*/ 71641 h 611709"/>
                  <a:gd name="connsiteX9" fmla="*/ 370699 w 747644"/>
                  <a:gd name="connsiteY9" fmla="*/ 425073 h 611709"/>
                  <a:gd name="connsiteX10" fmla="*/ 139609 w 747644"/>
                  <a:gd name="connsiteY10" fmla="*/ 71641 h 611709"/>
                  <a:gd name="connsiteX11" fmla="*/ 71641 w 747644"/>
                  <a:gd name="connsiteY11" fmla="*/ 58048 h 611709"/>
                  <a:gd name="connsiteX12" fmla="*/ 58048 w 747644"/>
                  <a:gd name="connsiteY12" fmla="*/ 126016 h 611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47644" h="611709">
                    <a:moveTo>
                      <a:pt x="58048" y="126016"/>
                    </a:moveTo>
                    <a:lnTo>
                      <a:pt x="329919" y="520228"/>
                    </a:lnTo>
                    <a:cubicBezTo>
                      <a:pt x="329919" y="533822"/>
                      <a:pt x="336716" y="547415"/>
                      <a:pt x="350309" y="554212"/>
                    </a:cubicBezTo>
                    <a:cubicBezTo>
                      <a:pt x="357106" y="561009"/>
                      <a:pt x="370699" y="561009"/>
                      <a:pt x="377496" y="561009"/>
                    </a:cubicBezTo>
                    <a:cubicBezTo>
                      <a:pt x="391090" y="561009"/>
                      <a:pt x="397886" y="561009"/>
                      <a:pt x="404683" y="554212"/>
                    </a:cubicBezTo>
                    <a:cubicBezTo>
                      <a:pt x="418277" y="547415"/>
                      <a:pt x="425074" y="533822"/>
                      <a:pt x="425074" y="520228"/>
                    </a:cubicBezTo>
                    <a:lnTo>
                      <a:pt x="696944" y="126016"/>
                    </a:lnTo>
                    <a:cubicBezTo>
                      <a:pt x="710538" y="105625"/>
                      <a:pt x="703741" y="71641"/>
                      <a:pt x="683351" y="58048"/>
                    </a:cubicBezTo>
                    <a:cubicBezTo>
                      <a:pt x="662961" y="44454"/>
                      <a:pt x="635773" y="51251"/>
                      <a:pt x="615383" y="71641"/>
                    </a:cubicBezTo>
                    <a:lnTo>
                      <a:pt x="370699" y="425073"/>
                    </a:lnTo>
                    <a:lnTo>
                      <a:pt x="139609" y="71641"/>
                    </a:lnTo>
                    <a:cubicBezTo>
                      <a:pt x="119219" y="51251"/>
                      <a:pt x="92032" y="44454"/>
                      <a:pt x="71641" y="58048"/>
                    </a:cubicBezTo>
                    <a:cubicBezTo>
                      <a:pt x="51251" y="78438"/>
                      <a:pt x="44454" y="105625"/>
                      <a:pt x="58048" y="126016"/>
                    </a:cubicBezTo>
                    <a:close/>
                  </a:path>
                </a:pathLst>
              </a:custGeom>
              <a:solidFill>
                <a:srgbClr val="B9B8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xmlns="" id="{5553086D-85C6-4121-AC3F-0F6B3EF6FA95}"/>
                  </a:ext>
                </a:extLst>
              </p:cNvPr>
              <p:cNvSpPr/>
              <p:nvPr/>
            </p:nvSpPr>
            <p:spPr>
              <a:xfrm>
                <a:off x="1915175" y="4776493"/>
                <a:ext cx="747645" cy="611709"/>
              </a:xfrm>
              <a:custGeom>
                <a:avLst/>
                <a:gdLst>
                  <a:gd name="connsiteX0" fmla="*/ 58048 w 747644"/>
                  <a:gd name="connsiteY0" fmla="*/ 126016 h 611709"/>
                  <a:gd name="connsiteX1" fmla="*/ 329919 w 747644"/>
                  <a:gd name="connsiteY1" fmla="*/ 520228 h 611709"/>
                  <a:gd name="connsiteX2" fmla="*/ 350309 w 747644"/>
                  <a:gd name="connsiteY2" fmla="*/ 554212 h 611709"/>
                  <a:gd name="connsiteX3" fmla="*/ 377496 w 747644"/>
                  <a:gd name="connsiteY3" fmla="*/ 561009 h 611709"/>
                  <a:gd name="connsiteX4" fmla="*/ 404683 w 747644"/>
                  <a:gd name="connsiteY4" fmla="*/ 554212 h 611709"/>
                  <a:gd name="connsiteX5" fmla="*/ 425074 w 747644"/>
                  <a:gd name="connsiteY5" fmla="*/ 520228 h 611709"/>
                  <a:gd name="connsiteX6" fmla="*/ 696944 w 747644"/>
                  <a:gd name="connsiteY6" fmla="*/ 126016 h 611709"/>
                  <a:gd name="connsiteX7" fmla="*/ 683351 w 747644"/>
                  <a:gd name="connsiteY7" fmla="*/ 58048 h 611709"/>
                  <a:gd name="connsiteX8" fmla="*/ 628977 w 747644"/>
                  <a:gd name="connsiteY8" fmla="*/ 71641 h 611709"/>
                  <a:gd name="connsiteX9" fmla="*/ 384293 w 747644"/>
                  <a:gd name="connsiteY9" fmla="*/ 425073 h 611709"/>
                  <a:gd name="connsiteX10" fmla="*/ 139609 w 747644"/>
                  <a:gd name="connsiteY10" fmla="*/ 71641 h 611709"/>
                  <a:gd name="connsiteX11" fmla="*/ 71641 w 747644"/>
                  <a:gd name="connsiteY11" fmla="*/ 58048 h 611709"/>
                  <a:gd name="connsiteX12" fmla="*/ 58048 w 747644"/>
                  <a:gd name="connsiteY12" fmla="*/ 126016 h 611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47644" h="611709">
                    <a:moveTo>
                      <a:pt x="58048" y="126016"/>
                    </a:moveTo>
                    <a:lnTo>
                      <a:pt x="329919" y="520228"/>
                    </a:lnTo>
                    <a:cubicBezTo>
                      <a:pt x="329919" y="533822"/>
                      <a:pt x="336716" y="547415"/>
                      <a:pt x="350309" y="554212"/>
                    </a:cubicBezTo>
                    <a:cubicBezTo>
                      <a:pt x="357106" y="561009"/>
                      <a:pt x="370699" y="561009"/>
                      <a:pt x="377496" y="561009"/>
                    </a:cubicBezTo>
                    <a:cubicBezTo>
                      <a:pt x="391090" y="561009"/>
                      <a:pt x="397886" y="561009"/>
                      <a:pt x="404683" y="554212"/>
                    </a:cubicBezTo>
                    <a:cubicBezTo>
                      <a:pt x="418277" y="547415"/>
                      <a:pt x="425074" y="533822"/>
                      <a:pt x="425074" y="520228"/>
                    </a:cubicBezTo>
                    <a:lnTo>
                      <a:pt x="696944" y="126016"/>
                    </a:lnTo>
                    <a:cubicBezTo>
                      <a:pt x="710538" y="105625"/>
                      <a:pt x="703741" y="78438"/>
                      <a:pt x="683351" y="58048"/>
                    </a:cubicBezTo>
                    <a:cubicBezTo>
                      <a:pt x="676554" y="44454"/>
                      <a:pt x="649367" y="51251"/>
                      <a:pt x="628977" y="71641"/>
                    </a:cubicBezTo>
                    <a:lnTo>
                      <a:pt x="384293" y="425073"/>
                    </a:lnTo>
                    <a:lnTo>
                      <a:pt x="139609" y="71641"/>
                    </a:lnTo>
                    <a:cubicBezTo>
                      <a:pt x="119219" y="51251"/>
                      <a:pt x="92032" y="44454"/>
                      <a:pt x="71641" y="58048"/>
                    </a:cubicBezTo>
                    <a:cubicBezTo>
                      <a:pt x="51251" y="71641"/>
                      <a:pt x="44454" y="105625"/>
                      <a:pt x="58048" y="126016"/>
                    </a:cubicBezTo>
                    <a:close/>
                  </a:path>
                </a:pathLst>
              </a:custGeom>
              <a:solidFill>
                <a:srgbClr val="B9B8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xmlns="" id="{04F55967-F784-4C59-8374-E4237DC577A8}"/>
                </a:ext>
              </a:extLst>
            </p:cNvPr>
            <p:cNvSpPr/>
            <p:nvPr/>
          </p:nvSpPr>
          <p:spPr>
            <a:xfrm>
              <a:off x="431188" y="5507039"/>
              <a:ext cx="4842166" cy="159873"/>
            </a:xfrm>
            <a:prstGeom prst="roundRect">
              <a:avLst>
                <a:gd name="adj" fmla="val 50000"/>
              </a:avLst>
            </a:prstGeom>
            <a:solidFill>
              <a:srgbClr val="B9B8F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xmlns="" id="{F9261AF3-B084-45EB-82E8-A21A1C96B817}"/>
                </a:ext>
              </a:extLst>
            </p:cNvPr>
            <p:cNvSpPr/>
            <p:nvPr/>
          </p:nvSpPr>
          <p:spPr>
            <a:xfrm>
              <a:off x="5473259" y="5507039"/>
              <a:ext cx="881547" cy="159873"/>
            </a:xfrm>
            <a:prstGeom prst="roundRect">
              <a:avLst>
                <a:gd name="adj" fmla="val 50000"/>
              </a:avLst>
            </a:prstGeom>
            <a:solidFill>
              <a:srgbClr val="B9B8F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xmlns="" id="{659E6E99-7A93-4B10-A275-F678166E7E84}"/>
                </a:ext>
              </a:extLst>
            </p:cNvPr>
            <p:cNvSpPr/>
            <p:nvPr/>
          </p:nvSpPr>
          <p:spPr>
            <a:xfrm>
              <a:off x="6590318" y="5507039"/>
              <a:ext cx="205261" cy="159873"/>
            </a:xfrm>
            <a:prstGeom prst="roundRect">
              <a:avLst>
                <a:gd name="adj" fmla="val 50000"/>
              </a:avLst>
            </a:prstGeom>
            <a:solidFill>
              <a:srgbClr val="B9B8F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xmlns="" id="{F7A9F7A2-0F71-415C-A2B9-411CD980CE7D}"/>
                </a:ext>
              </a:extLst>
            </p:cNvPr>
            <p:cNvGrpSpPr/>
            <p:nvPr/>
          </p:nvGrpSpPr>
          <p:grpSpPr>
            <a:xfrm rot="10800000">
              <a:off x="6550520" y="4058572"/>
              <a:ext cx="350930" cy="862330"/>
              <a:chOff x="1915175" y="4776493"/>
              <a:chExt cx="766178" cy="1882705"/>
            </a:xfrm>
          </p:grpSpPr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xmlns="" id="{BE9C3246-40A9-4534-B324-BA6FCD74C5B7}"/>
                  </a:ext>
                </a:extLst>
              </p:cNvPr>
              <p:cNvSpPr/>
              <p:nvPr/>
            </p:nvSpPr>
            <p:spPr>
              <a:xfrm>
                <a:off x="1933163" y="6047489"/>
                <a:ext cx="747645" cy="611709"/>
              </a:xfrm>
              <a:custGeom>
                <a:avLst/>
                <a:gdLst>
                  <a:gd name="connsiteX0" fmla="*/ 60450 w 747644"/>
                  <a:gd name="connsiteY0" fmla="*/ 126016 h 611709"/>
                  <a:gd name="connsiteX1" fmla="*/ 332320 w 747644"/>
                  <a:gd name="connsiteY1" fmla="*/ 520228 h 611709"/>
                  <a:gd name="connsiteX2" fmla="*/ 352711 w 747644"/>
                  <a:gd name="connsiteY2" fmla="*/ 554212 h 611709"/>
                  <a:gd name="connsiteX3" fmla="*/ 379898 w 747644"/>
                  <a:gd name="connsiteY3" fmla="*/ 561009 h 611709"/>
                  <a:gd name="connsiteX4" fmla="*/ 407085 w 747644"/>
                  <a:gd name="connsiteY4" fmla="*/ 554212 h 611709"/>
                  <a:gd name="connsiteX5" fmla="*/ 427475 w 747644"/>
                  <a:gd name="connsiteY5" fmla="*/ 520228 h 611709"/>
                  <a:gd name="connsiteX6" fmla="*/ 699346 w 747644"/>
                  <a:gd name="connsiteY6" fmla="*/ 126016 h 611709"/>
                  <a:gd name="connsiteX7" fmla="*/ 685753 w 747644"/>
                  <a:gd name="connsiteY7" fmla="*/ 58048 h 611709"/>
                  <a:gd name="connsiteX8" fmla="*/ 617785 w 747644"/>
                  <a:gd name="connsiteY8" fmla="*/ 71641 h 611709"/>
                  <a:gd name="connsiteX9" fmla="*/ 373101 w 747644"/>
                  <a:gd name="connsiteY9" fmla="*/ 425074 h 611709"/>
                  <a:gd name="connsiteX10" fmla="*/ 135214 w 747644"/>
                  <a:gd name="connsiteY10" fmla="*/ 71641 h 611709"/>
                  <a:gd name="connsiteX11" fmla="*/ 67246 w 747644"/>
                  <a:gd name="connsiteY11" fmla="*/ 58048 h 611709"/>
                  <a:gd name="connsiteX12" fmla="*/ 60450 w 747644"/>
                  <a:gd name="connsiteY12" fmla="*/ 126016 h 611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47644" h="611709">
                    <a:moveTo>
                      <a:pt x="60450" y="126016"/>
                    </a:moveTo>
                    <a:lnTo>
                      <a:pt x="332320" y="520228"/>
                    </a:lnTo>
                    <a:cubicBezTo>
                      <a:pt x="332320" y="533822"/>
                      <a:pt x="339117" y="547415"/>
                      <a:pt x="352711" y="554212"/>
                    </a:cubicBezTo>
                    <a:cubicBezTo>
                      <a:pt x="359508" y="561009"/>
                      <a:pt x="373101" y="561009"/>
                      <a:pt x="379898" y="561009"/>
                    </a:cubicBezTo>
                    <a:cubicBezTo>
                      <a:pt x="393491" y="561009"/>
                      <a:pt x="400288" y="561009"/>
                      <a:pt x="407085" y="554212"/>
                    </a:cubicBezTo>
                    <a:cubicBezTo>
                      <a:pt x="420678" y="547415"/>
                      <a:pt x="427475" y="533822"/>
                      <a:pt x="427475" y="520228"/>
                    </a:cubicBezTo>
                    <a:lnTo>
                      <a:pt x="699346" y="126016"/>
                    </a:lnTo>
                    <a:cubicBezTo>
                      <a:pt x="712940" y="105625"/>
                      <a:pt x="706143" y="71641"/>
                      <a:pt x="685753" y="58048"/>
                    </a:cubicBezTo>
                    <a:cubicBezTo>
                      <a:pt x="665362" y="44454"/>
                      <a:pt x="638175" y="51251"/>
                      <a:pt x="617785" y="71641"/>
                    </a:cubicBezTo>
                    <a:lnTo>
                      <a:pt x="373101" y="425074"/>
                    </a:lnTo>
                    <a:lnTo>
                      <a:pt x="135214" y="71641"/>
                    </a:lnTo>
                    <a:cubicBezTo>
                      <a:pt x="121621" y="51251"/>
                      <a:pt x="87637" y="44454"/>
                      <a:pt x="67246" y="58048"/>
                    </a:cubicBezTo>
                    <a:cubicBezTo>
                      <a:pt x="46856" y="71641"/>
                      <a:pt x="46856" y="98829"/>
                      <a:pt x="60450" y="126016"/>
                    </a:cubicBezTo>
                    <a:close/>
                  </a:path>
                </a:pathLst>
              </a:custGeom>
              <a:solidFill>
                <a:srgbClr val="B9B8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xmlns="" id="{DC582E0D-95CC-4E4A-91DF-C1966BFCFE4C}"/>
                  </a:ext>
                </a:extLst>
              </p:cNvPr>
              <p:cNvSpPr/>
              <p:nvPr/>
            </p:nvSpPr>
            <p:spPr>
              <a:xfrm>
                <a:off x="1933708" y="5619292"/>
                <a:ext cx="747645" cy="611709"/>
              </a:xfrm>
              <a:custGeom>
                <a:avLst/>
                <a:gdLst>
                  <a:gd name="connsiteX0" fmla="*/ 59905 w 747644"/>
                  <a:gd name="connsiteY0" fmla="*/ 126016 h 611709"/>
                  <a:gd name="connsiteX1" fmla="*/ 331776 w 747644"/>
                  <a:gd name="connsiteY1" fmla="*/ 520228 h 611709"/>
                  <a:gd name="connsiteX2" fmla="*/ 352166 w 747644"/>
                  <a:gd name="connsiteY2" fmla="*/ 554212 h 611709"/>
                  <a:gd name="connsiteX3" fmla="*/ 386150 w 747644"/>
                  <a:gd name="connsiteY3" fmla="*/ 561009 h 611709"/>
                  <a:gd name="connsiteX4" fmla="*/ 413337 w 747644"/>
                  <a:gd name="connsiteY4" fmla="*/ 554212 h 611709"/>
                  <a:gd name="connsiteX5" fmla="*/ 433727 w 747644"/>
                  <a:gd name="connsiteY5" fmla="*/ 520228 h 611709"/>
                  <a:gd name="connsiteX6" fmla="*/ 705598 w 747644"/>
                  <a:gd name="connsiteY6" fmla="*/ 126016 h 611709"/>
                  <a:gd name="connsiteX7" fmla="*/ 692004 w 747644"/>
                  <a:gd name="connsiteY7" fmla="*/ 58048 h 611709"/>
                  <a:gd name="connsiteX8" fmla="*/ 624037 w 747644"/>
                  <a:gd name="connsiteY8" fmla="*/ 71641 h 611709"/>
                  <a:gd name="connsiteX9" fmla="*/ 386150 w 747644"/>
                  <a:gd name="connsiteY9" fmla="*/ 431870 h 611709"/>
                  <a:gd name="connsiteX10" fmla="*/ 141466 w 747644"/>
                  <a:gd name="connsiteY10" fmla="*/ 78438 h 611709"/>
                  <a:gd name="connsiteX11" fmla="*/ 73498 w 747644"/>
                  <a:gd name="connsiteY11" fmla="*/ 64845 h 611709"/>
                  <a:gd name="connsiteX12" fmla="*/ 59905 w 747644"/>
                  <a:gd name="connsiteY12" fmla="*/ 126016 h 611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47644" h="611709">
                    <a:moveTo>
                      <a:pt x="59905" y="126016"/>
                    </a:moveTo>
                    <a:lnTo>
                      <a:pt x="331776" y="520228"/>
                    </a:lnTo>
                    <a:cubicBezTo>
                      <a:pt x="331776" y="533822"/>
                      <a:pt x="338572" y="547415"/>
                      <a:pt x="352166" y="554212"/>
                    </a:cubicBezTo>
                    <a:cubicBezTo>
                      <a:pt x="365759" y="561009"/>
                      <a:pt x="372556" y="567806"/>
                      <a:pt x="386150" y="561009"/>
                    </a:cubicBezTo>
                    <a:cubicBezTo>
                      <a:pt x="399743" y="561009"/>
                      <a:pt x="406540" y="561009"/>
                      <a:pt x="413337" y="554212"/>
                    </a:cubicBezTo>
                    <a:cubicBezTo>
                      <a:pt x="426930" y="547415"/>
                      <a:pt x="433727" y="533822"/>
                      <a:pt x="433727" y="520228"/>
                    </a:cubicBezTo>
                    <a:lnTo>
                      <a:pt x="705598" y="126016"/>
                    </a:lnTo>
                    <a:cubicBezTo>
                      <a:pt x="719191" y="105625"/>
                      <a:pt x="712395" y="78438"/>
                      <a:pt x="692004" y="58048"/>
                    </a:cubicBezTo>
                    <a:cubicBezTo>
                      <a:pt x="671614" y="44454"/>
                      <a:pt x="644427" y="51251"/>
                      <a:pt x="624037" y="71641"/>
                    </a:cubicBezTo>
                    <a:lnTo>
                      <a:pt x="386150" y="431870"/>
                    </a:lnTo>
                    <a:lnTo>
                      <a:pt x="141466" y="78438"/>
                    </a:lnTo>
                    <a:cubicBezTo>
                      <a:pt x="127872" y="58048"/>
                      <a:pt x="93889" y="51251"/>
                      <a:pt x="73498" y="64845"/>
                    </a:cubicBezTo>
                    <a:cubicBezTo>
                      <a:pt x="46311" y="78438"/>
                      <a:pt x="46311" y="105625"/>
                      <a:pt x="59905" y="126016"/>
                    </a:cubicBezTo>
                    <a:close/>
                  </a:path>
                </a:pathLst>
              </a:custGeom>
              <a:solidFill>
                <a:srgbClr val="B9B8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xmlns="" id="{0F98EC91-ED41-4DC4-B356-D883E3C89330}"/>
                  </a:ext>
                </a:extLst>
              </p:cNvPr>
              <p:cNvSpPr/>
              <p:nvPr/>
            </p:nvSpPr>
            <p:spPr>
              <a:xfrm>
                <a:off x="1915175" y="5197893"/>
                <a:ext cx="747645" cy="611709"/>
              </a:xfrm>
              <a:custGeom>
                <a:avLst/>
                <a:gdLst>
                  <a:gd name="connsiteX0" fmla="*/ 58048 w 747644"/>
                  <a:gd name="connsiteY0" fmla="*/ 126016 h 611709"/>
                  <a:gd name="connsiteX1" fmla="*/ 329919 w 747644"/>
                  <a:gd name="connsiteY1" fmla="*/ 520228 h 611709"/>
                  <a:gd name="connsiteX2" fmla="*/ 350309 w 747644"/>
                  <a:gd name="connsiteY2" fmla="*/ 554212 h 611709"/>
                  <a:gd name="connsiteX3" fmla="*/ 377496 w 747644"/>
                  <a:gd name="connsiteY3" fmla="*/ 561009 h 611709"/>
                  <a:gd name="connsiteX4" fmla="*/ 404683 w 747644"/>
                  <a:gd name="connsiteY4" fmla="*/ 554212 h 611709"/>
                  <a:gd name="connsiteX5" fmla="*/ 425074 w 747644"/>
                  <a:gd name="connsiteY5" fmla="*/ 520228 h 611709"/>
                  <a:gd name="connsiteX6" fmla="*/ 696944 w 747644"/>
                  <a:gd name="connsiteY6" fmla="*/ 126016 h 611709"/>
                  <a:gd name="connsiteX7" fmla="*/ 683351 w 747644"/>
                  <a:gd name="connsiteY7" fmla="*/ 58048 h 611709"/>
                  <a:gd name="connsiteX8" fmla="*/ 615383 w 747644"/>
                  <a:gd name="connsiteY8" fmla="*/ 71641 h 611709"/>
                  <a:gd name="connsiteX9" fmla="*/ 370699 w 747644"/>
                  <a:gd name="connsiteY9" fmla="*/ 425073 h 611709"/>
                  <a:gd name="connsiteX10" fmla="*/ 139609 w 747644"/>
                  <a:gd name="connsiteY10" fmla="*/ 71641 h 611709"/>
                  <a:gd name="connsiteX11" fmla="*/ 71641 w 747644"/>
                  <a:gd name="connsiteY11" fmla="*/ 58048 h 611709"/>
                  <a:gd name="connsiteX12" fmla="*/ 58048 w 747644"/>
                  <a:gd name="connsiteY12" fmla="*/ 126016 h 611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47644" h="611709">
                    <a:moveTo>
                      <a:pt x="58048" y="126016"/>
                    </a:moveTo>
                    <a:lnTo>
                      <a:pt x="329919" y="520228"/>
                    </a:lnTo>
                    <a:cubicBezTo>
                      <a:pt x="329919" y="533822"/>
                      <a:pt x="336716" y="547415"/>
                      <a:pt x="350309" y="554212"/>
                    </a:cubicBezTo>
                    <a:cubicBezTo>
                      <a:pt x="357106" y="561009"/>
                      <a:pt x="370699" y="561009"/>
                      <a:pt x="377496" y="561009"/>
                    </a:cubicBezTo>
                    <a:cubicBezTo>
                      <a:pt x="391090" y="561009"/>
                      <a:pt x="397886" y="561009"/>
                      <a:pt x="404683" y="554212"/>
                    </a:cubicBezTo>
                    <a:cubicBezTo>
                      <a:pt x="418277" y="547415"/>
                      <a:pt x="425074" y="533822"/>
                      <a:pt x="425074" y="520228"/>
                    </a:cubicBezTo>
                    <a:lnTo>
                      <a:pt x="696944" y="126016"/>
                    </a:lnTo>
                    <a:cubicBezTo>
                      <a:pt x="710538" y="105625"/>
                      <a:pt x="703741" y="71641"/>
                      <a:pt x="683351" y="58048"/>
                    </a:cubicBezTo>
                    <a:cubicBezTo>
                      <a:pt x="662961" y="44454"/>
                      <a:pt x="635773" y="51251"/>
                      <a:pt x="615383" y="71641"/>
                    </a:cubicBezTo>
                    <a:lnTo>
                      <a:pt x="370699" y="425073"/>
                    </a:lnTo>
                    <a:lnTo>
                      <a:pt x="139609" y="71641"/>
                    </a:lnTo>
                    <a:cubicBezTo>
                      <a:pt x="119219" y="51251"/>
                      <a:pt x="92032" y="44454"/>
                      <a:pt x="71641" y="58048"/>
                    </a:cubicBezTo>
                    <a:cubicBezTo>
                      <a:pt x="51251" y="78438"/>
                      <a:pt x="44454" y="105625"/>
                      <a:pt x="58048" y="126016"/>
                    </a:cubicBezTo>
                    <a:close/>
                  </a:path>
                </a:pathLst>
              </a:custGeom>
              <a:solidFill>
                <a:srgbClr val="B9B8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xmlns="" id="{D102EEA9-B7B0-4168-B61D-E3971842774A}"/>
                  </a:ext>
                </a:extLst>
              </p:cNvPr>
              <p:cNvSpPr/>
              <p:nvPr/>
            </p:nvSpPr>
            <p:spPr>
              <a:xfrm>
                <a:off x="1915175" y="4776493"/>
                <a:ext cx="747645" cy="611709"/>
              </a:xfrm>
              <a:custGeom>
                <a:avLst/>
                <a:gdLst>
                  <a:gd name="connsiteX0" fmla="*/ 58048 w 747644"/>
                  <a:gd name="connsiteY0" fmla="*/ 126016 h 611709"/>
                  <a:gd name="connsiteX1" fmla="*/ 329919 w 747644"/>
                  <a:gd name="connsiteY1" fmla="*/ 520228 h 611709"/>
                  <a:gd name="connsiteX2" fmla="*/ 350309 w 747644"/>
                  <a:gd name="connsiteY2" fmla="*/ 554212 h 611709"/>
                  <a:gd name="connsiteX3" fmla="*/ 377496 w 747644"/>
                  <a:gd name="connsiteY3" fmla="*/ 561009 h 611709"/>
                  <a:gd name="connsiteX4" fmla="*/ 404683 w 747644"/>
                  <a:gd name="connsiteY4" fmla="*/ 554212 h 611709"/>
                  <a:gd name="connsiteX5" fmla="*/ 425074 w 747644"/>
                  <a:gd name="connsiteY5" fmla="*/ 520228 h 611709"/>
                  <a:gd name="connsiteX6" fmla="*/ 696944 w 747644"/>
                  <a:gd name="connsiteY6" fmla="*/ 126016 h 611709"/>
                  <a:gd name="connsiteX7" fmla="*/ 683351 w 747644"/>
                  <a:gd name="connsiteY7" fmla="*/ 58048 h 611709"/>
                  <a:gd name="connsiteX8" fmla="*/ 628977 w 747644"/>
                  <a:gd name="connsiteY8" fmla="*/ 71641 h 611709"/>
                  <a:gd name="connsiteX9" fmla="*/ 384293 w 747644"/>
                  <a:gd name="connsiteY9" fmla="*/ 425073 h 611709"/>
                  <a:gd name="connsiteX10" fmla="*/ 139609 w 747644"/>
                  <a:gd name="connsiteY10" fmla="*/ 71641 h 611709"/>
                  <a:gd name="connsiteX11" fmla="*/ 71641 w 747644"/>
                  <a:gd name="connsiteY11" fmla="*/ 58048 h 611709"/>
                  <a:gd name="connsiteX12" fmla="*/ 58048 w 747644"/>
                  <a:gd name="connsiteY12" fmla="*/ 126016 h 611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47644" h="611709">
                    <a:moveTo>
                      <a:pt x="58048" y="126016"/>
                    </a:moveTo>
                    <a:lnTo>
                      <a:pt x="329919" y="520228"/>
                    </a:lnTo>
                    <a:cubicBezTo>
                      <a:pt x="329919" y="533822"/>
                      <a:pt x="336716" y="547415"/>
                      <a:pt x="350309" y="554212"/>
                    </a:cubicBezTo>
                    <a:cubicBezTo>
                      <a:pt x="357106" y="561009"/>
                      <a:pt x="370699" y="561009"/>
                      <a:pt x="377496" y="561009"/>
                    </a:cubicBezTo>
                    <a:cubicBezTo>
                      <a:pt x="391090" y="561009"/>
                      <a:pt x="397886" y="561009"/>
                      <a:pt x="404683" y="554212"/>
                    </a:cubicBezTo>
                    <a:cubicBezTo>
                      <a:pt x="418277" y="547415"/>
                      <a:pt x="425074" y="533822"/>
                      <a:pt x="425074" y="520228"/>
                    </a:cubicBezTo>
                    <a:lnTo>
                      <a:pt x="696944" y="126016"/>
                    </a:lnTo>
                    <a:cubicBezTo>
                      <a:pt x="710538" y="105625"/>
                      <a:pt x="703741" y="78438"/>
                      <a:pt x="683351" y="58048"/>
                    </a:cubicBezTo>
                    <a:cubicBezTo>
                      <a:pt x="676554" y="44454"/>
                      <a:pt x="649367" y="51251"/>
                      <a:pt x="628977" y="71641"/>
                    </a:cubicBezTo>
                    <a:lnTo>
                      <a:pt x="384293" y="425073"/>
                    </a:lnTo>
                    <a:lnTo>
                      <a:pt x="139609" y="71641"/>
                    </a:lnTo>
                    <a:cubicBezTo>
                      <a:pt x="119219" y="51251"/>
                      <a:pt x="92032" y="44454"/>
                      <a:pt x="71641" y="58048"/>
                    </a:cubicBezTo>
                    <a:cubicBezTo>
                      <a:pt x="51251" y="71641"/>
                      <a:pt x="44454" y="105625"/>
                      <a:pt x="58048" y="126016"/>
                    </a:cubicBezTo>
                    <a:close/>
                  </a:path>
                </a:pathLst>
              </a:custGeom>
              <a:solidFill>
                <a:srgbClr val="B9B8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pic>
          <p:nvPicPr>
            <p:cNvPr id="14" name="图片 13" descr="图片包含 文字, 纵横字谜&#10;&#10;自动生成的说明">
              <a:extLst>
                <a:ext uri="{FF2B5EF4-FFF2-40B4-BE49-F238E27FC236}">
                  <a16:creationId xmlns:a16="http://schemas.microsoft.com/office/drawing/2014/main" xmlns="" id="{8FDEB653-09AC-4A89-98A6-A31ADFD5899D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59672" y="1745222"/>
              <a:ext cx="2178450" cy="2178450"/>
            </a:xfrm>
            <a:prstGeom prst="roundRect">
              <a:avLst>
                <a:gd name="adj" fmla="val 0"/>
              </a:avLst>
            </a:prstGeom>
          </p:spPr>
        </p:pic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xmlns="" id="{95A6553C-A286-42FF-8E54-0F466461B664}"/>
                </a:ext>
              </a:extLst>
            </p:cNvPr>
            <p:cNvGrpSpPr/>
            <p:nvPr/>
          </p:nvGrpSpPr>
          <p:grpSpPr>
            <a:xfrm>
              <a:off x="2542736" y="3962543"/>
              <a:ext cx="1590105" cy="243798"/>
              <a:chOff x="3237224" y="4920742"/>
              <a:chExt cx="4448881" cy="682110"/>
            </a:xfrm>
          </p:grpSpPr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xmlns="" id="{F173627A-42ED-4D00-BFF7-3DF39DCD19FD}"/>
                  </a:ext>
                </a:extLst>
              </p:cNvPr>
              <p:cNvSpPr/>
              <p:nvPr/>
            </p:nvSpPr>
            <p:spPr>
              <a:xfrm>
                <a:off x="3237224" y="4920742"/>
                <a:ext cx="757901" cy="682110"/>
              </a:xfrm>
              <a:custGeom>
                <a:avLst/>
                <a:gdLst>
                  <a:gd name="connsiteX0" fmla="*/ 382740 w 757901"/>
                  <a:gd name="connsiteY0" fmla="*/ 56843 h 682110"/>
                  <a:gd name="connsiteX1" fmla="*/ 488846 w 757901"/>
                  <a:gd name="connsiteY1" fmla="*/ 261476 h 682110"/>
                  <a:gd name="connsiteX2" fmla="*/ 716217 w 757901"/>
                  <a:gd name="connsiteY2" fmla="*/ 299371 h 682110"/>
                  <a:gd name="connsiteX3" fmla="*/ 549479 w 757901"/>
                  <a:gd name="connsiteY3" fmla="*/ 458530 h 682110"/>
                  <a:gd name="connsiteX4" fmla="*/ 587374 w 757901"/>
                  <a:gd name="connsiteY4" fmla="*/ 678321 h 682110"/>
                  <a:gd name="connsiteX5" fmla="*/ 382740 w 757901"/>
                  <a:gd name="connsiteY5" fmla="*/ 572215 h 682110"/>
                  <a:gd name="connsiteX6" fmla="*/ 185686 w 757901"/>
                  <a:gd name="connsiteY6" fmla="*/ 678321 h 682110"/>
                  <a:gd name="connsiteX7" fmla="*/ 223581 w 757901"/>
                  <a:gd name="connsiteY7" fmla="*/ 458530 h 682110"/>
                  <a:gd name="connsiteX8" fmla="*/ 56843 w 757901"/>
                  <a:gd name="connsiteY8" fmla="*/ 299371 h 682110"/>
                  <a:gd name="connsiteX9" fmla="*/ 284213 w 757901"/>
                  <a:gd name="connsiteY9" fmla="*/ 261476 h 682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57901" h="682110">
                    <a:moveTo>
                      <a:pt x="382740" y="56843"/>
                    </a:moveTo>
                    <a:lnTo>
                      <a:pt x="488846" y="261476"/>
                    </a:lnTo>
                    <a:lnTo>
                      <a:pt x="716217" y="299371"/>
                    </a:lnTo>
                    <a:lnTo>
                      <a:pt x="549479" y="458530"/>
                    </a:lnTo>
                    <a:lnTo>
                      <a:pt x="587374" y="678321"/>
                    </a:lnTo>
                    <a:lnTo>
                      <a:pt x="382740" y="572215"/>
                    </a:lnTo>
                    <a:lnTo>
                      <a:pt x="185686" y="678321"/>
                    </a:lnTo>
                    <a:lnTo>
                      <a:pt x="223581" y="458530"/>
                    </a:lnTo>
                    <a:lnTo>
                      <a:pt x="56843" y="299371"/>
                    </a:lnTo>
                    <a:lnTo>
                      <a:pt x="284213" y="261476"/>
                    </a:lnTo>
                    <a:close/>
                  </a:path>
                </a:pathLst>
              </a:custGeom>
              <a:solidFill>
                <a:srgbClr val="F7B75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xmlns="" id="{43CB4F4E-E6BD-479E-B89A-9318D96C5AAF}"/>
                  </a:ext>
                </a:extLst>
              </p:cNvPr>
              <p:cNvSpPr/>
              <p:nvPr/>
            </p:nvSpPr>
            <p:spPr>
              <a:xfrm>
                <a:off x="4161864" y="4920742"/>
                <a:ext cx="757901" cy="682110"/>
              </a:xfrm>
              <a:custGeom>
                <a:avLst/>
                <a:gdLst>
                  <a:gd name="connsiteX0" fmla="*/ 382740 w 757901"/>
                  <a:gd name="connsiteY0" fmla="*/ 56843 h 682110"/>
                  <a:gd name="connsiteX1" fmla="*/ 488846 w 757901"/>
                  <a:gd name="connsiteY1" fmla="*/ 261476 h 682110"/>
                  <a:gd name="connsiteX2" fmla="*/ 716217 w 757901"/>
                  <a:gd name="connsiteY2" fmla="*/ 299371 h 682110"/>
                  <a:gd name="connsiteX3" fmla="*/ 549479 w 757901"/>
                  <a:gd name="connsiteY3" fmla="*/ 458530 h 682110"/>
                  <a:gd name="connsiteX4" fmla="*/ 587374 w 757901"/>
                  <a:gd name="connsiteY4" fmla="*/ 678321 h 682110"/>
                  <a:gd name="connsiteX5" fmla="*/ 382740 w 757901"/>
                  <a:gd name="connsiteY5" fmla="*/ 572215 h 682110"/>
                  <a:gd name="connsiteX6" fmla="*/ 178107 w 757901"/>
                  <a:gd name="connsiteY6" fmla="*/ 678321 h 682110"/>
                  <a:gd name="connsiteX7" fmla="*/ 223581 w 757901"/>
                  <a:gd name="connsiteY7" fmla="*/ 458530 h 682110"/>
                  <a:gd name="connsiteX8" fmla="*/ 56843 w 757901"/>
                  <a:gd name="connsiteY8" fmla="*/ 299371 h 682110"/>
                  <a:gd name="connsiteX9" fmla="*/ 284213 w 757901"/>
                  <a:gd name="connsiteY9" fmla="*/ 261476 h 682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57901" h="682110">
                    <a:moveTo>
                      <a:pt x="382740" y="56843"/>
                    </a:moveTo>
                    <a:lnTo>
                      <a:pt x="488846" y="261476"/>
                    </a:lnTo>
                    <a:lnTo>
                      <a:pt x="716217" y="299371"/>
                    </a:lnTo>
                    <a:lnTo>
                      <a:pt x="549479" y="458530"/>
                    </a:lnTo>
                    <a:lnTo>
                      <a:pt x="587374" y="678321"/>
                    </a:lnTo>
                    <a:lnTo>
                      <a:pt x="382740" y="572215"/>
                    </a:lnTo>
                    <a:lnTo>
                      <a:pt x="178107" y="678321"/>
                    </a:lnTo>
                    <a:lnTo>
                      <a:pt x="223581" y="458530"/>
                    </a:lnTo>
                    <a:lnTo>
                      <a:pt x="56843" y="299371"/>
                    </a:lnTo>
                    <a:lnTo>
                      <a:pt x="284213" y="261476"/>
                    </a:lnTo>
                    <a:close/>
                  </a:path>
                </a:pathLst>
              </a:custGeom>
              <a:solidFill>
                <a:srgbClr val="F7B75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xmlns="" id="{5F5A0AB3-4E7B-4CDE-ACF4-40A2816285F4}"/>
                  </a:ext>
                </a:extLst>
              </p:cNvPr>
              <p:cNvSpPr/>
              <p:nvPr/>
            </p:nvSpPr>
            <p:spPr>
              <a:xfrm>
                <a:off x="5086504" y="4920742"/>
                <a:ext cx="757901" cy="682110"/>
              </a:xfrm>
              <a:custGeom>
                <a:avLst/>
                <a:gdLst>
                  <a:gd name="connsiteX0" fmla="*/ 382740 w 757901"/>
                  <a:gd name="connsiteY0" fmla="*/ 56843 h 682110"/>
                  <a:gd name="connsiteX1" fmla="*/ 481267 w 757901"/>
                  <a:gd name="connsiteY1" fmla="*/ 261476 h 682110"/>
                  <a:gd name="connsiteX2" fmla="*/ 708638 w 757901"/>
                  <a:gd name="connsiteY2" fmla="*/ 299371 h 682110"/>
                  <a:gd name="connsiteX3" fmla="*/ 549479 w 757901"/>
                  <a:gd name="connsiteY3" fmla="*/ 458530 h 682110"/>
                  <a:gd name="connsiteX4" fmla="*/ 587374 w 757901"/>
                  <a:gd name="connsiteY4" fmla="*/ 678321 h 682110"/>
                  <a:gd name="connsiteX5" fmla="*/ 382740 w 757901"/>
                  <a:gd name="connsiteY5" fmla="*/ 572215 h 682110"/>
                  <a:gd name="connsiteX6" fmla="*/ 178107 w 757901"/>
                  <a:gd name="connsiteY6" fmla="*/ 678321 h 682110"/>
                  <a:gd name="connsiteX7" fmla="*/ 216002 w 757901"/>
                  <a:gd name="connsiteY7" fmla="*/ 458530 h 682110"/>
                  <a:gd name="connsiteX8" fmla="*/ 56843 w 757901"/>
                  <a:gd name="connsiteY8" fmla="*/ 299371 h 682110"/>
                  <a:gd name="connsiteX9" fmla="*/ 284213 w 757901"/>
                  <a:gd name="connsiteY9" fmla="*/ 261476 h 682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57901" h="682110">
                    <a:moveTo>
                      <a:pt x="382740" y="56843"/>
                    </a:moveTo>
                    <a:lnTo>
                      <a:pt x="481267" y="261476"/>
                    </a:lnTo>
                    <a:lnTo>
                      <a:pt x="708638" y="299371"/>
                    </a:lnTo>
                    <a:lnTo>
                      <a:pt x="549479" y="458530"/>
                    </a:lnTo>
                    <a:lnTo>
                      <a:pt x="587374" y="678321"/>
                    </a:lnTo>
                    <a:lnTo>
                      <a:pt x="382740" y="572215"/>
                    </a:lnTo>
                    <a:lnTo>
                      <a:pt x="178107" y="678321"/>
                    </a:lnTo>
                    <a:lnTo>
                      <a:pt x="216002" y="458530"/>
                    </a:lnTo>
                    <a:lnTo>
                      <a:pt x="56843" y="299371"/>
                    </a:lnTo>
                    <a:lnTo>
                      <a:pt x="284213" y="261476"/>
                    </a:lnTo>
                    <a:close/>
                  </a:path>
                </a:pathLst>
              </a:custGeom>
              <a:solidFill>
                <a:srgbClr val="F7B75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xmlns="" id="{F1BE61CA-B840-44C0-A438-8FC858F2CDC0}"/>
                  </a:ext>
                </a:extLst>
              </p:cNvPr>
              <p:cNvSpPr/>
              <p:nvPr/>
            </p:nvSpPr>
            <p:spPr>
              <a:xfrm>
                <a:off x="6011143" y="4920742"/>
                <a:ext cx="757901" cy="682110"/>
              </a:xfrm>
              <a:custGeom>
                <a:avLst/>
                <a:gdLst>
                  <a:gd name="connsiteX0" fmla="*/ 382740 w 757901"/>
                  <a:gd name="connsiteY0" fmla="*/ 56843 h 682110"/>
                  <a:gd name="connsiteX1" fmla="*/ 481268 w 757901"/>
                  <a:gd name="connsiteY1" fmla="*/ 261476 h 682110"/>
                  <a:gd name="connsiteX2" fmla="*/ 708638 w 757901"/>
                  <a:gd name="connsiteY2" fmla="*/ 299371 h 682110"/>
                  <a:gd name="connsiteX3" fmla="*/ 549479 w 757901"/>
                  <a:gd name="connsiteY3" fmla="*/ 458530 h 682110"/>
                  <a:gd name="connsiteX4" fmla="*/ 587374 w 757901"/>
                  <a:gd name="connsiteY4" fmla="*/ 678321 h 682110"/>
                  <a:gd name="connsiteX5" fmla="*/ 382740 w 757901"/>
                  <a:gd name="connsiteY5" fmla="*/ 572215 h 682110"/>
                  <a:gd name="connsiteX6" fmla="*/ 178107 w 757901"/>
                  <a:gd name="connsiteY6" fmla="*/ 678321 h 682110"/>
                  <a:gd name="connsiteX7" fmla="*/ 216002 w 757901"/>
                  <a:gd name="connsiteY7" fmla="*/ 458530 h 682110"/>
                  <a:gd name="connsiteX8" fmla="*/ 56843 w 757901"/>
                  <a:gd name="connsiteY8" fmla="*/ 299371 h 682110"/>
                  <a:gd name="connsiteX9" fmla="*/ 284213 w 757901"/>
                  <a:gd name="connsiteY9" fmla="*/ 261476 h 682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57901" h="682110">
                    <a:moveTo>
                      <a:pt x="382740" y="56843"/>
                    </a:moveTo>
                    <a:lnTo>
                      <a:pt x="481268" y="261476"/>
                    </a:lnTo>
                    <a:lnTo>
                      <a:pt x="708638" y="299371"/>
                    </a:lnTo>
                    <a:lnTo>
                      <a:pt x="549479" y="458530"/>
                    </a:lnTo>
                    <a:lnTo>
                      <a:pt x="587374" y="678321"/>
                    </a:lnTo>
                    <a:lnTo>
                      <a:pt x="382740" y="572215"/>
                    </a:lnTo>
                    <a:lnTo>
                      <a:pt x="178107" y="678321"/>
                    </a:lnTo>
                    <a:lnTo>
                      <a:pt x="216002" y="458530"/>
                    </a:lnTo>
                    <a:lnTo>
                      <a:pt x="56843" y="299371"/>
                    </a:lnTo>
                    <a:lnTo>
                      <a:pt x="284213" y="261476"/>
                    </a:lnTo>
                    <a:close/>
                  </a:path>
                </a:pathLst>
              </a:custGeom>
              <a:solidFill>
                <a:srgbClr val="F7B75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xmlns="" id="{E988FCA7-7F49-4462-895E-AABF61C335B8}"/>
                  </a:ext>
                </a:extLst>
              </p:cNvPr>
              <p:cNvSpPr/>
              <p:nvPr/>
            </p:nvSpPr>
            <p:spPr>
              <a:xfrm>
                <a:off x="6928204" y="4920742"/>
                <a:ext cx="757901" cy="682110"/>
              </a:xfrm>
              <a:custGeom>
                <a:avLst/>
                <a:gdLst>
                  <a:gd name="connsiteX0" fmla="*/ 390319 w 757901"/>
                  <a:gd name="connsiteY0" fmla="*/ 56843 h 682110"/>
                  <a:gd name="connsiteX1" fmla="*/ 488846 w 757901"/>
                  <a:gd name="connsiteY1" fmla="*/ 261476 h 682110"/>
                  <a:gd name="connsiteX2" fmla="*/ 716217 w 757901"/>
                  <a:gd name="connsiteY2" fmla="*/ 299371 h 682110"/>
                  <a:gd name="connsiteX3" fmla="*/ 549479 w 757901"/>
                  <a:gd name="connsiteY3" fmla="*/ 458530 h 682110"/>
                  <a:gd name="connsiteX4" fmla="*/ 594953 w 757901"/>
                  <a:gd name="connsiteY4" fmla="*/ 678321 h 682110"/>
                  <a:gd name="connsiteX5" fmla="*/ 390319 w 757901"/>
                  <a:gd name="connsiteY5" fmla="*/ 572215 h 682110"/>
                  <a:gd name="connsiteX6" fmla="*/ 185686 w 757901"/>
                  <a:gd name="connsiteY6" fmla="*/ 678321 h 682110"/>
                  <a:gd name="connsiteX7" fmla="*/ 223581 w 757901"/>
                  <a:gd name="connsiteY7" fmla="*/ 458530 h 682110"/>
                  <a:gd name="connsiteX8" fmla="*/ 56843 w 757901"/>
                  <a:gd name="connsiteY8" fmla="*/ 299371 h 682110"/>
                  <a:gd name="connsiteX9" fmla="*/ 284213 w 757901"/>
                  <a:gd name="connsiteY9" fmla="*/ 261476 h 682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57901" h="682110">
                    <a:moveTo>
                      <a:pt x="390319" y="56843"/>
                    </a:moveTo>
                    <a:lnTo>
                      <a:pt x="488846" y="261476"/>
                    </a:lnTo>
                    <a:lnTo>
                      <a:pt x="716217" y="299371"/>
                    </a:lnTo>
                    <a:lnTo>
                      <a:pt x="549479" y="458530"/>
                    </a:lnTo>
                    <a:lnTo>
                      <a:pt x="594953" y="678321"/>
                    </a:lnTo>
                    <a:lnTo>
                      <a:pt x="390319" y="572215"/>
                    </a:lnTo>
                    <a:lnTo>
                      <a:pt x="185686" y="678321"/>
                    </a:lnTo>
                    <a:lnTo>
                      <a:pt x="223581" y="458530"/>
                    </a:lnTo>
                    <a:lnTo>
                      <a:pt x="56843" y="299371"/>
                    </a:lnTo>
                    <a:lnTo>
                      <a:pt x="284213" y="261476"/>
                    </a:lnTo>
                    <a:close/>
                  </a:path>
                </a:pathLst>
              </a:custGeom>
              <a:solidFill>
                <a:srgbClr val="F7B75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="" id="{BF57B909-9A8E-4B43-B485-02CF37695CFB}"/>
                </a:ext>
              </a:extLst>
            </p:cNvPr>
            <p:cNvSpPr txBox="1"/>
            <p:nvPr/>
          </p:nvSpPr>
          <p:spPr>
            <a:xfrm>
              <a:off x="6995303" y="1803717"/>
              <a:ext cx="4599797" cy="16619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5400" dirty="0">
                  <a:solidFill>
                    <a:srgbClr val="566CD3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微信扫码关注</a:t>
              </a:r>
              <a:endParaRPr lang="en-US" altLang="zh-CN" sz="5400" dirty="0">
                <a:solidFill>
                  <a:srgbClr val="566CD3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  <a:p>
              <a:pPr algn="dist"/>
              <a:r>
                <a:rPr lang="zh-CN" altLang="en-US" sz="4800" dirty="0">
                  <a:solidFill>
                    <a:srgbClr val="566CD3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璞石</a:t>
              </a:r>
              <a:r>
                <a:rPr lang="en-US" altLang="zh-CN" sz="4800" dirty="0">
                  <a:solidFill>
                    <a:srgbClr val="566CD3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PPT</a:t>
              </a:r>
              <a:r>
                <a:rPr lang="zh-CN" altLang="en-US" sz="4800" dirty="0">
                  <a:solidFill>
                    <a:srgbClr val="566CD3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公众号</a:t>
              </a:r>
            </a:p>
          </p:txBody>
        </p: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xmlns="" id="{E5405921-0F02-451C-93D3-6609390CFE70}"/>
                </a:ext>
              </a:extLst>
            </p:cNvPr>
            <p:cNvGrpSpPr/>
            <p:nvPr/>
          </p:nvGrpSpPr>
          <p:grpSpPr>
            <a:xfrm>
              <a:off x="6935740" y="3770756"/>
              <a:ext cx="1368144" cy="1918546"/>
              <a:chOff x="6935740" y="3770756"/>
              <a:chExt cx="1368144" cy="1918546"/>
            </a:xfrm>
          </p:grpSpPr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xmlns="" id="{C8B8CFCA-CCEA-48D9-B8B2-3505553A5155}"/>
                  </a:ext>
                </a:extLst>
              </p:cNvPr>
              <p:cNvSpPr/>
              <p:nvPr/>
            </p:nvSpPr>
            <p:spPr>
              <a:xfrm>
                <a:off x="6935740" y="4422335"/>
                <a:ext cx="625847" cy="453199"/>
              </a:xfrm>
              <a:custGeom>
                <a:avLst/>
                <a:gdLst>
                  <a:gd name="connsiteX0" fmla="*/ 783255 w 819952"/>
                  <a:gd name="connsiteY0" fmla="*/ 547324 h 593759"/>
                  <a:gd name="connsiteX1" fmla="*/ 636229 w 819952"/>
                  <a:gd name="connsiteY1" fmla="*/ 584080 h 593759"/>
                  <a:gd name="connsiteX2" fmla="*/ 73572 w 819952"/>
                  <a:gd name="connsiteY2" fmla="*/ 250444 h 593759"/>
                  <a:gd name="connsiteX3" fmla="*/ 36816 w 819952"/>
                  <a:gd name="connsiteY3" fmla="*/ 103418 h 593759"/>
                  <a:gd name="connsiteX4" fmla="*/ 53780 w 819952"/>
                  <a:gd name="connsiteY4" fmla="*/ 72316 h 593759"/>
                  <a:gd name="connsiteX5" fmla="*/ 197979 w 819952"/>
                  <a:gd name="connsiteY5" fmla="*/ 35560 h 593759"/>
                  <a:gd name="connsiteX6" fmla="*/ 760636 w 819952"/>
                  <a:gd name="connsiteY6" fmla="*/ 369196 h 593759"/>
                  <a:gd name="connsiteX7" fmla="*/ 797392 w 819952"/>
                  <a:gd name="connsiteY7" fmla="*/ 516222 h 593759"/>
                  <a:gd name="connsiteX8" fmla="*/ 783255 w 819952"/>
                  <a:gd name="connsiteY8" fmla="*/ 547324 h 59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19952" h="593759">
                    <a:moveTo>
                      <a:pt x="783255" y="547324"/>
                    </a:moveTo>
                    <a:cubicBezTo>
                      <a:pt x="752154" y="598217"/>
                      <a:pt x="687123" y="615182"/>
                      <a:pt x="636229" y="584080"/>
                    </a:cubicBezTo>
                    <a:lnTo>
                      <a:pt x="73572" y="250444"/>
                    </a:lnTo>
                    <a:cubicBezTo>
                      <a:pt x="22679" y="219342"/>
                      <a:pt x="5714" y="154311"/>
                      <a:pt x="36816" y="103418"/>
                    </a:cubicBezTo>
                    <a:lnTo>
                      <a:pt x="53780" y="72316"/>
                    </a:lnTo>
                    <a:cubicBezTo>
                      <a:pt x="82054" y="21422"/>
                      <a:pt x="149913" y="7285"/>
                      <a:pt x="197979" y="35560"/>
                    </a:cubicBezTo>
                    <a:lnTo>
                      <a:pt x="760636" y="369196"/>
                    </a:lnTo>
                    <a:cubicBezTo>
                      <a:pt x="811530" y="400298"/>
                      <a:pt x="828494" y="465328"/>
                      <a:pt x="797392" y="516222"/>
                    </a:cubicBezTo>
                    <a:lnTo>
                      <a:pt x="783255" y="547324"/>
                    </a:lnTo>
                    <a:close/>
                  </a:path>
                </a:pathLst>
              </a:custGeom>
              <a:solidFill>
                <a:srgbClr val="F7B75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xmlns="" id="{CFB156AA-BCD8-4AB9-8355-0BFCC135E9BF}"/>
                  </a:ext>
                </a:extLst>
              </p:cNvPr>
              <p:cNvSpPr/>
              <p:nvPr/>
            </p:nvSpPr>
            <p:spPr>
              <a:xfrm>
                <a:off x="7316688" y="4955550"/>
                <a:ext cx="884817" cy="733752"/>
              </a:xfrm>
              <a:custGeom>
                <a:avLst/>
                <a:gdLst>
                  <a:gd name="connsiteX0" fmla="*/ 869432 w 1159243"/>
                  <a:gd name="connsiteY0" fmla="*/ 21206 h 961324"/>
                  <a:gd name="connsiteX1" fmla="*/ 894879 w 1159243"/>
                  <a:gd name="connsiteY1" fmla="*/ 103201 h 961324"/>
                  <a:gd name="connsiteX2" fmla="*/ 417045 w 1159243"/>
                  <a:gd name="connsiteY2" fmla="*/ 354842 h 961324"/>
                  <a:gd name="connsiteX3" fmla="*/ 21206 w 1159243"/>
                  <a:gd name="connsiteY3" fmla="*/ 261537 h 961324"/>
                  <a:gd name="connsiteX4" fmla="*/ 357669 w 1159243"/>
                  <a:gd name="connsiteY4" fmla="*/ 784611 h 961324"/>
                  <a:gd name="connsiteX5" fmla="*/ 357669 w 1159243"/>
                  <a:gd name="connsiteY5" fmla="*/ 945774 h 961324"/>
                  <a:gd name="connsiteX6" fmla="*/ 1146520 w 1159243"/>
                  <a:gd name="connsiteY6" fmla="*/ 945774 h 961324"/>
                  <a:gd name="connsiteX7" fmla="*/ 1146520 w 1159243"/>
                  <a:gd name="connsiteY7" fmla="*/ 52307 h 961324"/>
                  <a:gd name="connsiteX8" fmla="*/ 1132383 w 1159243"/>
                  <a:gd name="connsiteY8" fmla="*/ 21206 h 961324"/>
                  <a:gd name="connsiteX9" fmla="*/ 869432 w 1159243"/>
                  <a:gd name="connsiteY9" fmla="*/ 21206 h 961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59243" h="961324">
                    <a:moveTo>
                      <a:pt x="869432" y="21206"/>
                    </a:moveTo>
                    <a:lnTo>
                      <a:pt x="894879" y="103201"/>
                    </a:lnTo>
                    <a:cubicBezTo>
                      <a:pt x="733716" y="190851"/>
                      <a:pt x="708269" y="352015"/>
                      <a:pt x="417045" y="354842"/>
                    </a:cubicBezTo>
                    <a:cubicBezTo>
                      <a:pt x="125820" y="357669"/>
                      <a:pt x="21206" y="261537"/>
                      <a:pt x="21206" y="261537"/>
                    </a:cubicBezTo>
                    <a:cubicBezTo>
                      <a:pt x="21206" y="575381"/>
                      <a:pt x="357669" y="784611"/>
                      <a:pt x="357669" y="784611"/>
                    </a:cubicBezTo>
                    <a:lnTo>
                      <a:pt x="357669" y="945774"/>
                    </a:lnTo>
                    <a:lnTo>
                      <a:pt x="1146520" y="945774"/>
                    </a:lnTo>
                    <a:lnTo>
                      <a:pt x="1146520" y="52307"/>
                    </a:lnTo>
                    <a:lnTo>
                      <a:pt x="1132383" y="21206"/>
                    </a:lnTo>
                    <a:lnTo>
                      <a:pt x="869432" y="21206"/>
                    </a:lnTo>
                    <a:close/>
                  </a:path>
                </a:pathLst>
              </a:custGeom>
              <a:solidFill>
                <a:srgbClr val="F7B75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xmlns="" id="{DA3CC20E-18D0-4057-90A8-E21B63F4ECBC}"/>
                  </a:ext>
                </a:extLst>
              </p:cNvPr>
              <p:cNvSpPr/>
              <p:nvPr/>
            </p:nvSpPr>
            <p:spPr>
              <a:xfrm>
                <a:off x="7258420" y="3770756"/>
                <a:ext cx="971141" cy="1661732"/>
              </a:xfrm>
              <a:custGeom>
                <a:avLst/>
                <a:gdLst>
                  <a:gd name="connsiteX0" fmla="*/ 1262444 w 1272340"/>
                  <a:gd name="connsiteY0" fmla="*/ 1989094 h 2177117"/>
                  <a:gd name="connsiteX1" fmla="*/ 1070179 w 1272340"/>
                  <a:gd name="connsiteY1" fmla="*/ 2181359 h 2177117"/>
                  <a:gd name="connsiteX2" fmla="*/ 213470 w 1272340"/>
                  <a:gd name="connsiteY2" fmla="*/ 2181359 h 2177117"/>
                  <a:gd name="connsiteX3" fmla="*/ 21206 w 1272340"/>
                  <a:gd name="connsiteY3" fmla="*/ 1989094 h 2177117"/>
                  <a:gd name="connsiteX4" fmla="*/ 21206 w 1272340"/>
                  <a:gd name="connsiteY4" fmla="*/ 213471 h 2177117"/>
                  <a:gd name="connsiteX5" fmla="*/ 213470 w 1272340"/>
                  <a:gd name="connsiteY5" fmla="*/ 21206 h 2177117"/>
                  <a:gd name="connsiteX6" fmla="*/ 1070179 w 1272340"/>
                  <a:gd name="connsiteY6" fmla="*/ 21206 h 2177117"/>
                  <a:gd name="connsiteX7" fmla="*/ 1262444 w 1272340"/>
                  <a:gd name="connsiteY7" fmla="*/ 213471 h 2177117"/>
                  <a:gd name="connsiteX8" fmla="*/ 1262444 w 1272340"/>
                  <a:gd name="connsiteY8" fmla="*/ 1989094 h 21771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72340" h="2177117">
                    <a:moveTo>
                      <a:pt x="1262444" y="1989094"/>
                    </a:moveTo>
                    <a:cubicBezTo>
                      <a:pt x="1262444" y="2093709"/>
                      <a:pt x="1177622" y="2181359"/>
                      <a:pt x="1070179" y="2181359"/>
                    </a:cubicBezTo>
                    <a:lnTo>
                      <a:pt x="213470" y="2181359"/>
                    </a:lnTo>
                    <a:cubicBezTo>
                      <a:pt x="108856" y="2181359"/>
                      <a:pt x="21206" y="2096536"/>
                      <a:pt x="21206" y="1989094"/>
                    </a:cubicBezTo>
                    <a:lnTo>
                      <a:pt x="21206" y="213471"/>
                    </a:lnTo>
                    <a:cubicBezTo>
                      <a:pt x="21206" y="108856"/>
                      <a:pt x="106028" y="21206"/>
                      <a:pt x="213470" y="21206"/>
                    </a:cubicBezTo>
                    <a:lnTo>
                      <a:pt x="1070179" y="21206"/>
                    </a:lnTo>
                    <a:cubicBezTo>
                      <a:pt x="1174794" y="21206"/>
                      <a:pt x="1262444" y="106028"/>
                      <a:pt x="1262444" y="213471"/>
                    </a:cubicBezTo>
                    <a:lnTo>
                      <a:pt x="1262444" y="1989094"/>
                    </a:lnTo>
                    <a:close/>
                  </a:path>
                </a:pathLst>
              </a:custGeom>
              <a:solidFill>
                <a:srgbClr val="B9B8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xmlns="" id="{1E2DA7C6-3841-427D-8EC7-461EB348B7F8}"/>
                  </a:ext>
                </a:extLst>
              </p:cNvPr>
              <p:cNvSpPr/>
              <p:nvPr/>
            </p:nvSpPr>
            <p:spPr>
              <a:xfrm>
                <a:off x="7308055" y="3891610"/>
                <a:ext cx="863236" cy="1316437"/>
              </a:xfrm>
              <a:custGeom>
                <a:avLst/>
                <a:gdLst>
                  <a:gd name="connsiteX0" fmla="*/ 21206 w 1130969"/>
                  <a:gd name="connsiteY0" fmla="*/ 21206 h 1724729"/>
                  <a:gd name="connsiteX1" fmla="*/ 1123901 w 1130969"/>
                  <a:gd name="connsiteY1" fmla="*/ 21206 h 1724729"/>
                  <a:gd name="connsiteX2" fmla="*/ 1123901 w 1130969"/>
                  <a:gd name="connsiteY2" fmla="*/ 1717661 h 1724729"/>
                  <a:gd name="connsiteX3" fmla="*/ 21206 w 1130969"/>
                  <a:gd name="connsiteY3" fmla="*/ 1717661 h 1724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30969" h="1724729">
                    <a:moveTo>
                      <a:pt x="21206" y="21206"/>
                    </a:moveTo>
                    <a:lnTo>
                      <a:pt x="1123901" y="21206"/>
                    </a:lnTo>
                    <a:lnTo>
                      <a:pt x="1123901" y="1717661"/>
                    </a:lnTo>
                    <a:lnTo>
                      <a:pt x="21206" y="1717661"/>
                    </a:lnTo>
                    <a:close/>
                  </a:path>
                </a:pathLst>
              </a:custGeom>
              <a:solidFill>
                <a:srgbClr val="E5E9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xmlns="" id="{0367F8D8-E68E-45DC-BEEF-B003DAFC0801}"/>
                  </a:ext>
                </a:extLst>
              </p:cNvPr>
              <p:cNvSpPr/>
              <p:nvPr/>
            </p:nvSpPr>
            <p:spPr>
              <a:xfrm>
                <a:off x="7127810" y="4755881"/>
                <a:ext cx="302133" cy="280552"/>
              </a:xfrm>
              <a:custGeom>
                <a:avLst/>
                <a:gdLst>
                  <a:gd name="connsiteX0" fmla="*/ 353487 w 395839"/>
                  <a:gd name="connsiteY0" fmla="*/ 294111 h 367565"/>
                  <a:gd name="connsiteX1" fmla="*/ 206461 w 395839"/>
                  <a:gd name="connsiteY1" fmla="*/ 330868 h 367565"/>
                  <a:gd name="connsiteX2" fmla="*/ 73572 w 395839"/>
                  <a:gd name="connsiteY2" fmla="*/ 251700 h 367565"/>
                  <a:gd name="connsiteX3" fmla="*/ 36816 w 395839"/>
                  <a:gd name="connsiteY3" fmla="*/ 104674 h 367565"/>
                  <a:gd name="connsiteX4" fmla="*/ 53780 w 395839"/>
                  <a:gd name="connsiteY4" fmla="*/ 73572 h 367565"/>
                  <a:gd name="connsiteX5" fmla="*/ 200806 w 395839"/>
                  <a:gd name="connsiteY5" fmla="*/ 36816 h 367565"/>
                  <a:gd name="connsiteX6" fmla="*/ 333695 w 395839"/>
                  <a:gd name="connsiteY6" fmla="*/ 115984 h 367565"/>
                  <a:gd name="connsiteX7" fmla="*/ 370452 w 395839"/>
                  <a:gd name="connsiteY7" fmla="*/ 263010 h 367565"/>
                  <a:gd name="connsiteX8" fmla="*/ 353487 w 395839"/>
                  <a:gd name="connsiteY8" fmla="*/ 294111 h 367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95839" h="367565">
                    <a:moveTo>
                      <a:pt x="353487" y="294111"/>
                    </a:moveTo>
                    <a:cubicBezTo>
                      <a:pt x="322385" y="345005"/>
                      <a:pt x="257355" y="361970"/>
                      <a:pt x="206461" y="330868"/>
                    </a:cubicBezTo>
                    <a:lnTo>
                      <a:pt x="73572" y="251700"/>
                    </a:lnTo>
                    <a:cubicBezTo>
                      <a:pt x="22679" y="220598"/>
                      <a:pt x="5714" y="155568"/>
                      <a:pt x="36816" y="104674"/>
                    </a:cubicBezTo>
                    <a:lnTo>
                      <a:pt x="53780" y="73572"/>
                    </a:lnTo>
                    <a:cubicBezTo>
                      <a:pt x="84882" y="22679"/>
                      <a:pt x="149913" y="5714"/>
                      <a:pt x="200806" y="36816"/>
                    </a:cubicBezTo>
                    <a:lnTo>
                      <a:pt x="333695" y="115984"/>
                    </a:lnTo>
                    <a:cubicBezTo>
                      <a:pt x="384589" y="147085"/>
                      <a:pt x="401553" y="212116"/>
                      <a:pt x="370452" y="263010"/>
                    </a:cubicBezTo>
                    <a:lnTo>
                      <a:pt x="353487" y="294111"/>
                    </a:lnTo>
                    <a:close/>
                  </a:path>
                </a:pathLst>
              </a:custGeom>
              <a:solidFill>
                <a:srgbClr val="F7B75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xmlns="" id="{4DA33519-E0E4-46D2-8C27-C40D66552B02}"/>
                  </a:ext>
                </a:extLst>
              </p:cNvPr>
              <p:cNvSpPr/>
              <p:nvPr/>
            </p:nvSpPr>
            <p:spPr>
              <a:xfrm>
                <a:off x="7127810" y="4976006"/>
                <a:ext cx="302133" cy="280552"/>
              </a:xfrm>
              <a:custGeom>
                <a:avLst/>
                <a:gdLst>
                  <a:gd name="connsiteX0" fmla="*/ 353487 w 395839"/>
                  <a:gd name="connsiteY0" fmla="*/ 294112 h 367565"/>
                  <a:gd name="connsiteX1" fmla="*/ 206461 w 395839"/>
                  <a:gd name="connsiteY1" fmla="*/ 330868 h 367565"/>
                  <a:gd name="connsiteX2" fmla="*/ 73572 w 395839"/>
                  <a:gd name="connsiteY2" fmla="*/ 251700 h 367565"/>
                  <a:gd name="connsiteX3" fmla="*/ 36816 w 395839"/>
                  <a:gd name="connsiteY3" fmla="*/ 104674 h 367565"/>
                  <a:gd name="connsiteX4" fmla="*/ 53780 w 395839"/>
                  <a:gd name="connsiteY4" fmla="*/ 73572 h 367565"/>
                  <a:gd name="connsiteX5" fmla="*/ 200806 w 395839"/>
                  <a:gd name="connsiteY5" fmla="*/ 36816 h 367565"/>
                  <a:gd name="connsiteX6" fmla="*/ 333695 w 395839"/>
                  <a:gd name="connsiteY6" fmla="*/ 115984 h 367565"/>
                  <a:gd name="connsiteX7" fmla="*/ 370452 w 395839"/>
                  <a:gd name="connsiteY7" fmla="*/ 263010 h 367565"/>
                  <a:gd name="connsiteX8" fmla="*/ 353487 w 395839"/>
                  <a:gd name="connsiteY8" fmla="*/ 294112 h 367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95839" h="367565">
                    <a:moveTo>
                      <a:pt x="353487" y="294112"/>
                    </a:moveTo>
                    <a:cubicBezTo>
                      <a:pt x="322385" y="345005"/>
                      <a:pt x="257355" y="361970"/>
                      <a:pt x="206461" y="330868"/>
                    </a:cubicBezTo>
                    <a:lnTo>
                      <a:pt x="73572" y="251700"/>
                    </a:lnTo>
                    <a:cubicBezTo>
                      <a:pt x="22679" y="220598"/>
                      <a:pt x="5714" y="155568"/>
                      <a:pt x="36816" y="104674"/>
                    </a:cubicBezTo>
                    <a:lnTo>
                      <a:pt x="53780" y="73572"/>
                    </a:lnTo>
                    <a:cubicBezTo>
                      <a:pt x="84882" y="22679"/>
                      <a:pt x="149913" y="5714"/>
                      <a:pt x="200806" y="36816"/>
                    </a:cubicBezTo>
                    <a:lnTo>
                      <a:pt x="333695" y="115984"/>
                    </a:lnTo>
                    <a:cubicBezTo>
                      <a:pt x="384589" y="147085"/>
                      <a:pt x="401553" y="212116"/>
                      <a:pt x="370452" y="263010"/>
                    </a:cubicBezTo>
                    <a:lnTo>
                      <a:pt x="353487" y="294112"/>
                    </a:lnTo>
                    <a:close/>
                  </a:path>
                </a:pathLst>
              </a:custGeom>
              <a:solidFill>
                <a:srgbClr val="F7B75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xmlns="" id="{C72866B1-36C5-4478-9B16-CF108FDE7660}"/>
                  </a:ext>
                </a:extLst>
              </p:cNvPr>
              <p:cNvSpPr/>
              <p:nvPr/>
            </p:nvSpPr>
            <p:spPr>
              <a:xfrm>
                <a:off x="7151633" y="5204848"/>
                <a:ext cx="258971" cy="215810"/>
              </a:xfrm>
              <a:custGeom>
                <a:avLst/>
                <a:gdLst>
                  <a:gd name="connsiteX0" fmla="*/ 296829 w 339290"/>
                  <a:gd name="connsiteY0" fmla="*/ 245936 h 282742"/>
                  <a:gd name="connsiteX1" fmla="*/ 175250 w 339290"/>
                  <a:gd name="connsiteY1" fmla="*/ 277038 h 282742"/>
                  <a:gd name="connsiteX2" fmla="*/ 64980 w 339290"/>
                  <a:gd name="connsiteY2" fmla="*/ 212007 h 282742"/>
                  <a:gd name="connsiteX3" fmla="*/ 33879 w 339290"/>
                  <a:gd name="connsiteY3" fmla="*/ 90427 h 282742"/>
                  <a:gd name="connsiteX4" fmla="*/ 48016 w 339290"/>
                  <a:gd name="connsiteY4" fmla="*/ 64981 h 282742"/>
                  <a:gd name="connsiteX5" fmla="*/ 169595 w 339290"/>
                  <a:gd name="connsiteY5" fmla="*/ 33879 h 282742"/>
                  <a:gd name="connsiteX6" fmla="*/ 279865 w 339290"/>
                  <a:gd name="connsiteY6" fmla="*/ 98910 h 282742"/>
                  <a:gd name="connsiteX7" fmla="*/ 310966 w 339290"/>
                  <a:gd name="connsiteY7" fmla="*/ 220489 h 282742"/>
                  <a:gd name="connsiteX8" fmla="*/ 296829 w 339290"/>
                  <a:gd name="connsiteY8" fmla="*/ 245936 h 2827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39290" h="282742">
                    <a:moveTo>
                      <a:pt x="296829" y="245936"/>
                    </a:moveTo>
                    <a:cubicBezTo>
                      <a:pt x="271382" y="288347"/>
                      <a:pt x="217661" y="302484"/>
                      <a:pt x="175250" y="277038"/>
                    </a:cubicBezTo>
                    <a:lnTo>
                      <a:pt x="64980" y="212007"/>
                    </a:lnTo>
                    <a:cubicBezTo>
                      <a:pt x="22569" y="186560"/>
                      <a:pt x="8432" y="132839"/>
                      <a:pt x="33879" y="90427"/>
                    </a:cubicBezTo>
                    <a:lnTo>
                      <a:pt x="48016" y="64981"/>
                    </a:lnTo>
                    <a:cubicBezTo>
                      <a:pt x="73463" y="22569"/>
                      <a:pt x="127184" y="8432"/>
                      <a:pt x="169595" y="33879"/>
                    </a:cubicBezTo>
                    <a:lnTo>
                      <a:pt x="279865" y="98910"/>
                    </a:lnTo>
                    <a:cubicBezTo>
                      <a:pt x="322276" y="124356"/>
                      <a:pt x="336413" y="178078"/>
                      <a:pt x="310966" y="220489"/>
                    </a:cubicBezTo>
                    <a:lnTo>
                      <a:pt x="296829" y="245936"/>
                    </a:lnTo>
                    <a:close/>
                  </a:path>
                </a:pathLst>
              </a:custGeom>
              <a:solidFill>
                <a:srgbClr val="F7B75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cxnSp>
            <p:nvCxnSpPr>
              <p:cNvPr id="26" name="直接连接符 25">
                <a:extLst>
                  <a:ext uri="{FF2B5EF4-FFF2-40B4-BE49-F238E27FC236}">
                    <a16:creationId xmlns:a16="http://schemas.microsoft.com/office/drawing/2014/main" xmlns="" id="{6B1C7C22-7752-43CE-9DBC-094CE54504BC}"/>
                  </a:ext>
                </a:extLst>
              </p:cNvPr>
              <p:cNvCxnSpPr/>
              <p:nvPr/>
            </p:nvCxnSpPr>
            <p:spPr>
              <a:xfrm>
                <a:off x="7481161" y="4459174"/>
                <a:ext cx="527204" cy="0"/>
              </a:xfrm>
              <a:prstGeom prst="line">
                <a:avLst/>
              </a:prstGeom>
              <a:ln w="22225">
                <a:solidFill>
                  <a:srgbClr val="2143A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" name="矩形 26">
                <a:extLst>
                  <a:ext uri="{FF2B5EF4-FFF2-40B4-BE49-F238E27FC236}">
                    <a16:creationId xmlns:a16="http://schemas.microsoft.com/office/drawing/2014/main" xmlns="" id="{14D6E13A-626B-4918-A8E7-EC0DFBFF5CC6}"/>
                  </a:ext>
                </a:extLst>
              </p:cNvPr>
              <p:cNvSpPr/>
              <p:nvPr/>
            </p:nvSpPr>
            <p:spPr>
              <a:xfrm>
                <a:off x="7481161" y="4471308"/>
                <a:ext cx="527204" cy="231603"/>
              </a:xfrm>
              <a:prstGeom prst="rect">
                <a:avLst/>
              </a:prstGeom>
              <a:gradFill>
                <a:gsLst>
                  <a:gs pos="82000">
                    <a:srgbClr val="B9B8F1">
                      <a:alpha val="0"/>
                    </a:srgbClr>
                  </a:gs>
                  <a:gs pos="0">
                    <a:srgbClr val="9492EA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8" name="组合 27">
                <a:extLst>
                  <a:ext uri="{FF2B5EF4-FFF2-40B4-BE49-F238E27FC236}">
                    <a16:creationId xmlns:a16="http://schemas.microsoft.com/office/drawing/2014/main" xmlns="" id="{B6A83792-EF03-4762-BC43-7A8999AD8042}"/>
                  </a:ext>
                </a:extLst>
              </p:cNvPr>
              <p:cNvGrpSpPr/>
              <p:nvPr/>
            </p:nvGrpSpPr>
            <p:grpSpPr>
              <a:xfrm>
                <a:off x="7392021" y="4172851"/>
                <a:ext cx="705485" cy="723306"/>
                <a:chOff x="10497744" y="4557345"/>
                <a:chExt cx="1384989" cy="1419975"/>
              </a:xfrm>
            </p:grpSpPr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xmlns="" id="{F67FEA62-5D48-45C1-B26D-4BCA5916C62C}"/>
                    </a:ext>
                  </a:extLst>
                </p:cNvPr>
                <p:cNvSpPr/>
                <p:nvPr/>
              </p:nvSpPr>
              <p:spPr>
                <a:xfrm>
                  <a:off x="10497744" y="4557345"/>
                  <a:ext cx="349997" cy="349994"/>
                </a:xfrm>
                <a:custGeom>
                  <a:avLst/>
                  <a:gdLst>
                    <a:gd name="connsiteX0" fmla="*/ 137499 w 349997"/>
                    <a:gd name="connsiteY0" fmla="*/ 332494 h 349994"/>
                    <a:gd name="connsiteX1" fmla="*/ 37500 w 349997"/>
                    <a:gd name="connsiteY1" fmla="*/ 332494 h 349994"/>
                    <a:gd name="connsiteX2" fmla="*/ 37500 w 349997"/>
                    <a:gd name="connsiteY2" fmla="*/ 87499 h 349994"/>
                    <a:gd name="connsiteX3" fmla="*/ 87499 w 349997"/>
                    <a:gd name="connsiteY3" fmla="*/ 37499 h 349994"/>
                    <a:gd name="connsiteX4" fmla="*/ 327497 w 349997"/>
                    <a:gd name="connsiteY4" fmla="*/ 37499 h 349994"/>
                    <a:gd name="connsiteX5" fmla="*/ 327497 w 349997"/>
                    <a:gd name="connsiteY5" fmla="*/ 137498 h 349994"/>
                    <a:gd name="connsiteX6" fmla="*/ 137499 w 349997"/>
                    <a:gd name="connsiteY6" fmla="*/ 137498 h 349994"/>
                    <a:gd name="connsiteX7" fmla="*/ 137499 w 349997"/>
                    <a:gd name="connsiteY7" fmla="*/ 332494 h 3499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49997" h="349994">
                      <a:moveTo>
                        <a:pt x="137499" y="332494"/>
                      </a:moveTo>
                      <a:lnTo>
                        <a:pt x="37500" y="332494"/>
                      </a:lnTo>
                      <a:lnTo>
                        <a:pt x="37500" y="87499"/>
                      </a:lnTo>
                      <a:cubicBezTo>
                        <a:pt x="37500" y="57499"/>
                        <a:pt x="57500" y="37499"/>
                        <a:pt x="87499" y="37499"/>
                      </a:cubicBezTo>
                      <a:lnTo>
                        <a:pt x="327497" y="37499"/>
                      </a:lnTo>
                      <a:lnTo>
                        <a:pt x="327497" y="137498"/>
                      </a:lnTo>
                      <a:lnTo>
                        <a:pt x="137499" y="137498"/>
                      </a:lnTo>
                      <a:lnTo>
                        <a:pt x="137499" y="332494"/>
                      </a:lnTo>
                      <a:close/>
                    </a:path>
                  </a:pathLst>
                </a:custGeom>
                <a:solidFill>
                  <a:srgbClr val="566CD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xmlns="" id="{D0C23222-F3CA-43C8-98FD-D85228E1B7EB}"/>
                    </a:ext>
                  </a:extLst>
                </p:cNvPr>
                <p:cNvSpPr/>
                <p:nvPr/>
              </p:nvSpPr>
              <p:spPr>
                <a:xfrm>
                  <a:off x="11532736" y="4557345"/>
                  <a:ext cx="349997" cy="349994"/>
                </a:xfrm>
                <a:custGeom>
                  <a:avLst/>
                  <a:gdLst>
                    <a:gd name="connsiteX0" fmla="*/ 327497 w 349997"/>
                    <a:gd name="connsiteY0" fmla="*/ 332494 h 349994"/>
                    <a:gd name="connsiteX1" fmla="*/ 227498 w 349997"/>
                    <a:gd name="connsiteY1" fmla="*/ 332494 h 349994"/>
                    <a:gd name="connsiteX2" fmla="*/ 227498 w 349997"/>
                    <a:gd name="connsiteY2" fmla="*/ 137498 h 349994"/>
                    <a:gd name="connsiteX3" fmla="*/ 37500 w 349997"/>
                    <a:gd name="connsiteY3" fmla="*/ 137498 h 349994"/>
                    <a:gd name="connsiteX4" fmla="*/ 37500 w 349997"/>
                    <a:gd name="connsiteY4" fmla="*/ 37499 h 349994"/>
                    <a:gd name="connsiteX5" fmla="*/ 277498 w 349997"/>
                    <a:gd name="connsiteY5" fmla="*/ 37499 h 349994"/>
                    <a:gd name="connsiteX6" fmla="*/ 327497 w 349997"/>
                    <a:gd name="connsiteY6" fmla="*/ 87499 h 349994"/>
                    <a:gd name="connsiteX7" fmla="*/ 327497 w 349997"/>
                    <a:gd name="connsiteY7" fmla="*/ 332494 h 3499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49997" h="349994">
                      <a:moveTo>
                        <a:pt x="327497" y="332494"/>
                      </a:moveTo>
                      <a:lnTo>
                        <a:pt x="227498" y="332494"/>
                      </a:lnTo>
                      <a:lnTo>
                        <a:pt x="227498" y="137498"/>
                      </a:lnTo>
                      <a:lnTo>
                        <a:pt x="37500" y="137498"/>
                      </a:lnTo>
                      <a:lnTo>
                        <a:pt x="37500" y="37499"/>
                      </a:lnTo>
                      <a:lnTo>
                        <a:pt x="277498" y="37499"/>
                      </a:lnTo>
                      <a:cubicBezTo>
                        <a:pt x="307497" y="37499"/>
                        <a:pt x="327497" y="57499"/>
                        <a:pt x="327497" y="87499"/>
                      </a:cubicBezTo>
                      <a:lnTo>
                        <a:pt x="327497" y="332494"/>
                      </a:lnTo>
                      <a:close/>
                    </a:path>
                  </a:pathLst>
                </a:custGeom>
                <a:solidFill>
                  <a:srgbClr val="566CD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xmlns="" id="{E72717ED-0D89-4C02-838D-8B5616B8919E}"/>
                    </a:ext>
                  </a:extLst>
                </p:cNvPr>
                <p:cNvSpPr/>
                <p:nvPr/>
              </p:nvSpPr>
              <p:spPr>
                <a:xfrm>
                  <a:off x="11532736" y="5627326"/>
                  <a:ext cx="349997" cy="349994"/>
                </a:xfrm>
                <a:custGeom>
                  <a:avLst/>
                  <a:gdLst>
                    <a:gd name="connsiteX0" fmla="*/ 277498 w 349997"/>
                    <a:gd name="connsiteY0" fmla="*/ 332494 h 349994"/>
                    <a:gd name="connsiteX1" fmla="*/ 37500 w 349997"/>
                    <a:gd name="connsiteY1" fmla="*/ 332494 h 349994"/>
                    <a:gd name="connsiteX2" fmla="*/ 37500 w 349997"/>
                    <a:gd name="connsiteY2" fmla="*/ 232496 h 349994"/>
                    <a:gd name="connsiteX3" fmla="*/ 227498 w 349997"/>
                    <a:gd name="connsiteY3" fmla="*/ 232496 h 349994"/>
                    <a:gd name="connsiteX4" fmla="*/ 227498 w 349997"/>
                    <a:gd name="connsiteY4" fmla="*/ 37499 h 349994"/>
                    <a:gd name="connsiteX5" fmla="*/ 327497 w 349997"/>
                    <a:gd name="connsiteY5" fmla="*/ 37499 h 349994"/>
                    <a:gd name="connsiteX6" fmla="*/ 327497 w 349997"/>
                    <a:gd name="connsiteY6" fmla="*/ 282495 h 349994"/>
                    <a:gd name="connsiteX7" fmla="*/ 277498 w 349997"/>
                    <a:gd name="connsiteY7" fmla="*/ 332494 h 3499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49997" h="349994">
                      <a:moveTo>
                        <a:pt x="277498" y="332494"/>
                      </a:moveTo>
                      <a:lnTo>
                        <a:pt x="37500" y="332494"/>
                      </a:lnTo>
                      <a:lnTo>
                        <a:pt x="37500" y="232496"/>
                      </a:lnTo>
                      <a:lnTo>
                        <a:pt x="227498" y="232496"/>
                      </a:lnTo>
                      <a:lnTo>
                        <a:pt x="227498" y="37499"/>
                      </a:lnTo>
                      <a:lnTo>
                        <a:pt x="327497" y="37499"/>
                      </a:lnTo>
                      <a:lnTo>
                        <a:pt x="327497" y="282495"/>
                      </a:lnTo>
                      <a:cubicBezTo>
                        <a:pt x="327497" y="307495"/>
                        <a:pt x="307497" y="332494"/>
                        <a:pt x="277498" y="332494"/>
                      </a:cubicBezTo>
                      <a:close/>
                    </a:path>
                  </a:pathLst>
                </a:custGeom>
                <a:solidFill>
                  <a:srgbClr val="566CD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xmlns="" id="{F1CD16C9-88BE-4785-8361-E7E6E81B0667}"/>
                    </a:ext>
                  </a:extLst>
                </p:cNvPr>
                <p:cNvSpPr/>
                <p:nvPr/>
              </p:nvSpPr>
              <p:spPr>
                <a:xfrm>
                  <a:off x="10497744" y="5627326"/>
                  <a:ext cx="349997" cy="349994"/>
                </a:xfrm>
                <a:custGeom>
                  <a:avLst/>
                  <a:gdLst>
                    <a:gd name="connsiteX0" fmla="*/ 327497 w 349997"/>
                    <a:gd name="connsiteY0" fmla="*/ 332494 h 349994"/>
                    <a:gd name="connsiteX1" fmla="*/ 87499 w 349997"/>
                    <a:gd name="connsiteY1" fmla="*/ 332494 h 349994"/>
                    <a:gd name="connsiteX2" fmla="*/ 37500 w 349997"/>
                    <a:gd name="connsiteY2" fmla="*/ 282495 h 349994"/>
                    <a:gd name="connsiteX3" fmla="*/ 37500 w 349997"/>
                    <a:gd name="connsiteY3" fmla="*/ 37499 h 349994"/>
                    <a:gd name="connsiteX4" fmla="*/ 137499 w 349997"/>
                    <a:gd name="connsiteY4" fmla="*/ 37499 h 349994"/>
                    <a:gd name="connsiteX5" fmla="*/ 137499 w 349997"/>
                    <a:gd name="connsiteY5" fmla="*/ 232496 h 349994"/>
                    <a:gd name="connsiteX6" fmla="*/ 327497 w 349997"/>
                    <a:gd name="connsiteY6" fmla="*/ 232496 h 349994"/>
                    <a:gd name="connsiteX7" fmla="*/ 327497 w 349997"/>
                    <a:gd name="connsiteY7" fmla="*/ 332494 h 3499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49997" h="349994">
                      <a:moveTo>
                        <a:pt x="327497" y="332494"/>
                      </a:moveTo>
                      <a:lnTo>
                        <a:pt x="87499" y="332494"/>
                      </a:lnTo>
                      <a:cubicBezTo>
                        <a:pt x="57500" y="332494"/>
                        <a:pt x="37500" y="312495"/>
                        <a:pt x="37500" y="282495"/>
                      </a:cubicBezTo>
                      <a:lnTo>
                        <a:pt x="37500" y="37499"/>
                      </a:lnTo>
                      <a:lnTo>
                        <a:pt x="137499" y="37499"/>
                      </a:lnTo>
                      <a:lnTo>
                        <a:pt x="137499" y="232496"/>
                      </a:lnTo>
                      <a:lnTo>
                        <a:pt x="327497" y="232496"/>
                      </a:lnTo>
                      <a:lnTo>
                        <a:pt x="327497" y="332494"/>
                      </a:lnTo>
                      <a:close/>
                    </a:path>
                  </a:pathLst>
                </a:custGeom>
                <a:solidFill>
                  <a:srgbClr val="566CD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xmlns="" id="{6C27BA2D-CED6-4C52-BB6B-7F2E8B055E1F}"/>
                  </a:ext>
                </a:extLst>
              </p:cNvPr>
              <p:cNvSpPr/>
              <p:nvPr/>
            </p:nvSpPr>
            <p:spPr>
              <a:xfrm>
                <a:off x="7872266" y="4687946"/>
                <a:ext cx="431618" cy="992723"/>
              </a:xfrm>
              <a:custGeom>
                <a:avLst/>
                <a:gdLst>
                  <a:gd name="connsiteX0" fmla="*/ 551519 w 565484"/>
                  <a:gd name="connsiteY0" fmla="*/ 388771 h 1300615"/>
                  <a:gd name="connsiteX1" fmla="*/ 410148 w 565484"/>
                  <a:gd name="connsiteY1" fmla="*/ 63617 h 1300615"/>
                  <a:gd name="connsiteX2" fmla="*/ 345117 w 565484"/>
                  <a:gd name="connsiteY2" fmla="*/ 21206 h 1300615"/>
                  <a:gd name="connsiteX3" fmla="*/ 93477 w 565484"/>
                  <a:gd name="connsiteY3" fmla="*/ 21206 h 1300615"/>
                  <a:gd name="connsiteX4" fmla="*/ 25619 w 565484"/>
                  <a:gd name="connsiteY4" fmla="*/ 120166 h 1300615"/>
                  <a:gd name="connsiteX5" fmla="*/ 248985 w 565484"/>
                  <a:gd name="connsiteY5" fmla="*/ 267192 h 1300615"/>
                  <a:gd name="connsiteX6" fmla="*/ 305534 w 565484"/>
                  <a:gd name="connsiteY6" fmla="*/ 453802 h 1300615"/>
                  <a:gd name="connsiteX7" fmla="*/ 116096 w 565484"/>
                  <a:gd name="connsiteY7" fmla="*/ 778956 h 1300615"/>
                  <a:gd name="connsiteX8" fmla="*/ 265950 w 565484"/>
                  <a:gd name="connsiteY8" fmla="*/ 1296375 h 1300615"/>
                  <a:gd name="connsiteX9" fmla="*/ 560002 w 565484"/>
                  <a:gd name="connsiteY9" fmla="*/ 1296375 h 1300615"/>
                  <a:gd name="connsiteX10" fmla="*/ 560002 w 565484"/>
                  <a:gd name="connsiteY10" fmla="*/ 419873 h 1300615"/>
                  <a:gd name="connsiteX11" fmla="*/ 551519 w 565484"/>
                  <a:gd name="connsiteY11" fmla="*/ 388771 h 1300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65484" h="1300615">
                    <a:moveTo>
                      <a:pt x="551519" y="388771"/>
                    </a:moveTo>
                    <a:lnTo>
                      <a:pt x="410148" y="63617"/>
                    </a:lnTo>
                    <a:cubicBezTo>
                      <a:pt x="398838" y="38170"/>
                      <a:pt x="373392" y="21206"/>
                      <a:pt x="345117" y="21206"/>
                    </a:cubicBezTo>
                    <a:lnTo>
                      <a:pt x="93477" y="21206"/>
                    </a:lnTo>
                    <a:cubicBezTo>
                      <a:pt x="42583" y="21206"/>
                      <a:pt x="8654" y="72099"/>
                      <a:pt x="25619" y="120166"/>
                    </a:cubicBezTo>
                    <a:cubicBezTo>
                      <a:pt x="82167" y="272847"/>
                      <a:pt x="248985" y="267192"/>
                      <a:pt x="248985" y="267192"/>
                    </a:cubicBezTo>
                    <a:lnTo>
                      <a:pt x="305534" y="453802"/>
                    </a:lnTo>
                    <a:cubicBezTo>
                      <a:pt x="144370" y="541452"/>
                      <a:pt x="116096" y="778956"/>
                      <a:pt x="116096" y="778956"/>
                    </a:cubicBezTo>
                    <a:cubicBezTo>
                      <a:pt x="116096" y="778956"/>
                      <a:pt x="59548" y="1101282"/>
                      <a:pt x="265950" y="1296375"/>
                    </a:cubicBezTo>
                    <a:lnTo>
                      <a:pt x="560002" y="1296375"/>
                    </a:lnTo>
                    <a:lnTo>
                      <a:pt x="560002" y="419873"/>
                    </a:lnTo>
                    <a:cubicBezTo>
                      <a:pt x="557174" y="408563"/>
                      <a:pt x="554347" y="397253"/>
                      <a:pt x="551519" y="388771"/>
                    </a:cubicBezTo>
                    <a:close/>
                  </a:path>
                </a:pathLst>
              </a:custGeom>
              <a:solidFill>
                <a:srgbClr val="F7B75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62824831-AF3A-4E91-A26D-BFA1039D633D}"/>
                </a:ext>
              </a:extLst>
            </p:cNvPr>
            <p:cNvSpPr txBox="1"/>
            <p:nvPr/>
          </p:nvSpPr>
          <p:spPr>
            <a:xfrm>
              <a:off x="8446429" y="4172851"/>
              <a:ext cx="3314383" cy="10597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>
                  <a:solidFill>
                    <a:srgbClr val="B9B8F1"/>
                  </a:solidFill>
                  <a:latin typeface="+mj-ea"/>
                  <a:ea typeface="+mj-ea"/>
                </a:rPr>
                <a:t>回复消息“</a:t>
              </a:r>
              <a:r>
                <a:rPr lang="zh-CN" altLang="en-US" sz="2400" dirty="0">
                  <a:solidFill>
                    <a:srgbClr val="566CD3"/>
                  </a:solidFill>
                  <a:latin typeface="+mj-ea"/>
                  <a:ea typeface="+mj-ea"/>
                </a:rPr>
                <a:t>合集</a:t>
              </a:r>
              <a:r>
                <a:rPr lang="zh-CN" altLang="en-US" sz="2400" dirty="0">
                  <a:solidFill>
                    <a:srgbClr val="B9B8F1"/>
                  </a:solidFill>
                  <a:latin typeface="+mj-ea"/>
                  <a:ea typeface="+mj-ea"/>
                </a:rPr>
                <a:t>”，</a:t>
              </a:r>
              <a:endParaRPr lang="en-US" altLang="zh-CN" sz="2400" dirty="0">
                <a:solidFill>
                  <a:srgbClr val="B9B8F1"/>
                </a:solidFill>
                <a:latin typeface="+mj-ea"/>
                <a:ea typeface="+mj-ea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B9B8F1"/>
                  </a:solidFill>
                  <a:latin typeface="+mj-ea"/>
                  <a:ea typeface="+mj-ea"/>
                </a:rPr>
                <a:t>获取</a:t>
              </a:r>
              <a:r>
                <a:rPr lang="zh-CN" altLang="en-US" sz="2000" dirty="0">
                  <a:solidFill>
                    <a:srgbClr val="566CD3"/>
                  </a:solidFill>
                  <a:latin typeface="+mj-ea"/>
                  <a:ea typeface="+mj-ea"/>
                </a:rPr>
                <a:t>璞石六年</a:t>
              </a:r>
              <a:r>
                <a:rPr lang="en-US" altLang="zh-CN" sz="2000" dirty="0">
                  <a:solidFill>
                    <a:srgbClr val="566CD3"/>
                  </a:solidFill>
                  <a:latin typeface="+mj-ea"/>
                  <a:ea typeface="+mj-ea"/>
                </a:rPr>
                <a:t>PPT</a:t>
              </a:r>
              <a:r>
                <a:rPr lang="zh-CN" altLang="en-US" sz="2000" dirty="0">
                  <a:solidFill>
                    <a:srgbClr val="566CD3"/>
                  </a:solidFill>
                  <a:latin typeface="+mj-ea"/>
                  <a:ea typeface="+mj-ea"/>
                </a:rPr>
                <a:t>作品合集。</a:t>
              </a:r>
              <a:endParaRPr lang="zh-CN" altLang="en-US" sz="2000" dirty="0">
                <a:solidFill>
                  <a:srgbClr val="B9B8F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62" name="矩形 61">
            <a:extLst>
              <a:ext uri="{FF2B5EF4-FFF2-40B4-BE49-F238E27FC236}">
                <a16:creationId xmlns:a16="http://schemas.microsoft.com/office/drawing/2014/main" xmlns="" id="{9F3FAD89-D6FC-4CD9-8A8F-B9758C0275FA}"/>
              </a:ext>
            </a:extLst>
          </p:cNvPr>
          <p:cNvSpPr/>
          <p:nvPr userDrawn="1"/>
        </p:nvSpPr>
        <p:spPr>
          <a:xfrm>
            <a:off x="1037356" y="6270131"/>
            <a:ext cx="3042821" cy="52988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PPT</a:t>
            </a:r>
            <a:r>
              <a:rPr lang="zh-CN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制作：璞石</a:t>
            </a:r>
            <a:r>
              <a:rPr lang="en-US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PPT</a:t>
            </a:r>
            <a:r>
              <a:rPr lang="zh-CN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工作室</a:t>
            </a:r>
          </a:p>
          <a:p>
            <a:pPr>
              <a:lnSpc>
                <a:spcPct val="150000"/>
              </a:lnSpc>
            </a:pPr>
            <a:r>
              <a:rPr lang="zh-CN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商务合作联系微信公众号：</a:t>
            </a:r>
            <a:r>
              <a:rPr lang="en-US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pushippt</a:t>
            </a:r>
            <a:endParaRPr lang="zh-CN" altLang="zh-CN" sz="1000" spc="300" dirty="0">
              <a:solidFill>
                <a:schemeClr val="accent3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grpSp>
        <p:nvGrpSpPr>
          <p:cNvPr id="63" name="组合 62">
            <a:extLst>
              <a:ext uri="{FF2B5EF4-FFF2-40B4-BE49-F238E27FC236}">
                <a16:creationId xmlns:a16="http://schemas.microsoft.com/office/drawing/2014/main" xmlns="" id="{064179CC-AC43-4639-A6EA-109E78FB463B}"/>
              </a:ext>
            </a:extLst>
          </p:cNvPr>
          <p:cNvGrpSpPr/>
          <p:nvPr userDrawn="1"/>
        </p:nvGrpSpPr>
        <p:grpSpPr>
          <a:xfrm>
            <a:off x="399250" y="6384794"/>
            <a:ext cx="638106" cy="361784"/>
            <a:chOff x="10169347" y="5471263"/>
            <a:chExt cx="1001097" cy="567588"/>
          </a:xfrm>
          <a:solidFill>
            <a:schemeClr val="accent3"/>
          </a:solidFill>
        </p:grpSpPr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xmlns="" id="{B3D53046-7AFF-42AB-A5AE-AE15054B7767}"/>
                </a:ext>
              </a:extLst>
            </p:cNvPr>
            <p:cNvSpPr/>
            <p:nvPr/>
          </p:nvSpPr>
          <p:spPr>
            <a:xfrm>
              <a:off x="10296585" y="5597726"/>
              <a:ext cx="747187" cy="309781"/>
            </a:xfrm>
            <a:custGeom>
              <a:avLst/>
              <a:gdLst/>
              <a:ahLst/>
              <a:cxnLst/>
              <a:rect l="l" t="t" r="r" b="b"/>
              <a:pathLst>
                <a:path w="747187" h="309781">
                  <a:moveTo>
                    <a:pt x="332696" y="51197"/>
                  </a:moveTo>
                  <a:lnTo>
                    <a:pt x="332696" y="151191"/>
                  </a:lnTo>
                  <a:lnTo>
                    <a:pt x="361294" y="151191"/>
                  </a:lnTo>
                  <a:cubicBezTo>
                    <a:pt x="400092" y="151191"/>
                    <a:pt x="419490" y="134325"/>
                    <a:pt x="419490" y="100594"/>
                  </a:cubicBezTo>
                  <a:cubicBezTo>
                    <a:pt x="419490" y="67663"/>
                    <a:pt x="400292" y="51197"/>
                    <a:pt x="361894" y="51197"/>
                  </a:cubicBezTo>
                  <a:close/>
                  <a:moveTo>
                    <a:pt x="65996" y="51197"/>
                  </a:moveTo>
                  <a:lnTo>
                    <a:pt x="65996" y="151191"/>
                  </a:lnTo>
                  <a:lnTo>
                    <a:pt x="94594" y="151191"/>
                  </a:lnTo>
                  <a:cubicBezTo>
                    <a:pt x="133392" y="151191"/>
                    <a:pt x="152791" y="134325"/>
                    <a:pt x="152791" y="100594"/>
                  </a:cubicBezTo>
                  <a:cubicBezTo>
                    <a:pt x="152791" y="67663"/>
                    <a:pt x="133592" y="51197"/>
                    <a:pt x="95194" y="51197"/>
                  </a:cubicBezTo>
                  <a:close/>
                  <a:moveTo>
                    <a:pt x="504402" y="0"/>
                  </a:moveTo>
                  <a:lnTo>
                    <a:pt x="747187" y="0"/>
                  </a:lnTo>
                  <a:lnTo>
                    <a:pt x="747187" y="53997"/>
                  </a:lnTo>
                  <a:lnTo>
                    <a:pt x="658792" y="53997"/>
                  </a:lnTo>
                  <a:lnTo>
                    <a:pt x="658792" y="309781"/>
                  </a:lnTo>
                  <a:lnTo>
                    <a:pt x="592596" y="309781"/>
                  </a:lnTo>
                  <a:lnTo>
                    <a:pt x="592596" y="53997"/>
                  </a:lnTo>
                  <a:lnTo>
                    <a:pt x="504402" y="53997"/>
                  </a:lnTo>
                  <a:close/>
                  <a:moveTo>
                    <a:pt x="266700" y="0"/>
                  </a:moveTo>
                  <a:lnTo>
                    <a:pt x="373293" y="0"/>
                  </a:lnTo>
                  <a:cubicBezTo>
                    <a:pt x="450355" y="0"/>
                    <a:pt x="488886" y="32665"/>
                    <a:pt x="488886" y="97994"/>
                  </a:cubicBezTo>
                  <a:cubicBezTo>
                    <a:pt x="488886" y="129726"/>
                    <a:pt x="477254" y="155157"/>
                    <a:pt x="453988" y="174289"/>
                  </a:cubicBezTo>
                  <a:cubicBezTo>
                    <a:pt x="430723" y="193422"/>
                    <a:pt x="401625" y="202588"/>
                    <a:pt x="366694" y="201788"/>
                  </a:cubicBezTo>
                  <a:lnTo>
                    <a:pt x="332696" y="201788"/>
                  </a:lnTo>
                  <a:lnTo>
                    <a:pt x="332696" y="309781"/>
                  </a:lnTo>
                  <a:lnTo>
                    <a:pt x="266700" y="309781"/>
                  </a:lnTo>
                  <a:close/>
                  <a:moveTo>
                    <a:pt x="0" y="0"/>
                  </a:moveTo>
                  <a:lnTo>
                    <a:pt x="106593" y="0"/>
                  </a:lnTo>
                  <a:cubicBezTo>
                    <a:pt x="183655" y="0"/>
                    <a:pt x="222186" y="32665"/>
                    <a:pt x="222186" y="97994"/>
                  </a:cubicBezTo>
                  <a:cubicBezTo>
                    <a:pt x="222186" y="129726"/>
                    <a:pt x="210554" y="155157"/>
                    <a:pt x="187288" y="174289"/>
                  </a:cubicBezTo>
                  <a:cubicBezTo>
                    <a:pt x="164023" y="193422"/>
                    <a:pt x="134925" y="202588"/>
                    <a:pt x="99994" y="201788"/>
                  </a:cubicBezTo>
                  <a:lnTo>
                    <a:pt x="65996" y="201788"/>
                  </a:lnTo>
                  <a:lnTo>
                    <a:pt x="65996" y="309781"/>
                  </a:lnTo>
                  <a:lnTo>
                    <a:pt x="0" y="309781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3200" b="1" dirty="0">
                <a:solidFill>
                  <a:srgbClr val="04C8FF"/>
                </a:solidFill>
              </a:endParaRPr>
            </a:p>
          </p:txBody>
        </p:sp>
        <p:sp>
          <p:nvSpPr>
            <p:cNvPr id="65" name="图文框 64">
              <a:extLst>
                <a:ext uri="{FF2B5EF4-FFF2-40B4-BE49-F238E27FC236}">
                  <a16:creationId xmlns:a16="http://schemas.microsoft.com/office/drawing/2014/main" xmlns="" id="{CE648378-1808-4A39-B476-9427BA7A3FEB}"/>
                </a:ext>
              </a:extLst>
            </p:cNvPr>
            <p:cNvSpPr/>
            <p:nvPr/>
          </p:nvSpPr>
          <p:spPr>
            <a:xfrm>
              <a:off x="10169347" y="5471263"/>
              <a:ext cx="1001097" cy="567588"/>
            </a:xfrm>
            <a:prstGeom prst="frame">
              <a:avLst>
                <a:gd name="adj1" fmla="val 1005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66" name="任意多边形: 形状 65">
            <a:extLst>
              <a:ext uri="{FF2B5EF4-FFF2-40B4-BE49-F238E27FC236}">
                <a16:creationId xmlns:a16="http://schemas.microsoft.com/office/drawing/2014/main" xmlns="" id="{29EBA986-699D-46AC-9054-D73D892C929B}"/>
              </a:ext>
            </a:extLst>
          </p:cNvPr>
          <p:cNvSpPr/>
          <p:nvPr userDrawn="1"/>
        </p:nvSpPr>
        <p:spPr>
          <a:xfrm>
            <a:off x="11273852" y="195142"/>
            <a:ext cx="638106" cy="638106"/>
          </a:xfrm>
          <a:custGeom>
            <a:avLst/>
            <a:gdLst>
              <a:gd name="connsiteX0" fmla="*/ 1389109 w 2575673"/>
              <a:gd name="connsiteY0" fmla="*/ 917371 h 2575673"/>
              <a:gd name="connsiteX1" fmla="*/ 1434781 w 2575673"/>
              <a:gd name="connsiteY1" fmla="*/ 1018771 h 2575673"/>
              <a:gd name="connsiteX2" fmla="*/ 1468539 w 2575673"/>
              <a:gd name="connsiteY2" fmla="*/ 1114208 h 2575673"/>
              <a:gd name="connsiteX3" fmla="*/ 1712786 w 2575673"/>
              <a:gd name="connsiteY3" fmla="*/ 1114208 h 2575673"/>
              <a:gd name="connsiteX4" fmla="*/ 1753742 w 2575673"/>
              <a:gd name="connsiteY4" fmla="*/ 1015789 h 2575673"/>
              <a:gd name="connsiteX5" fmla="*/ 1790230 w 2575673"/>
              <a:gd name="connsiteY5" fmla="*/ 917371 h 2575673"/>
              <a:gd name="connsiteX6" fmla="*/ 372407 w 2575673"/>
              <a:gd name="connsiteY6" fmla="*/ 472688 h 2575673"/>
              <a:gd name="connsiteX7" fmla="*/ 946288 w 2575673"/>
              <a:gd name="connsiteY7" fmla="*/ 472688 h 2575673"/>
              <a:gd name="connsiteX8" fmla="*/ 946288 w 2575673"/>
              <a:gd name="connsiteY8" fmla="*/ 693105 h 2575673"/>
              <a:gd name="connsiteX9" fmla="*/ 775513 w 2575673"/>
              <a:gd name="connsiteY9" fmla="*/ 693105 h 2575673"/>
              <a:gd name="connsiteX10" fmla="*/ 775513 w 2575673"/>
              <a:gd name="connsiteY10" fmla="*/ 1042597 h 2575673"/>
              <a:gd name="connsiteX11" fmla="*/ 938345 w 2575673"/>
              <a:gd name="connsiteY11" fmla="*/ 1042597 h 2575673"/>
              <a:gd name="connsiteX12" fmla="*/ 938345 w 2575673"/>
              <a:gd name="connsiteY12" fmla="*/ 1259043 h 2575673"/>
              <a:gd name="connsiteX13" fmla="*/ 775513 w 2575673"/>
              <a:gd name="connsiteY13" fmla="*/ 1259043 h 2575673"/>
              <a:gd name="connsiteX14" fmla="*/ 775513 w 2575673"/>
              <a:gd name="connsiteY14" fmla="*/ 1672139 h 2575673"/>
              <a:gd name="connsiteX15" fmla="*/ 944302 w 2575673"/>
              <a:gd name="connsiteY15" fmla="*/ 1620555 h 2575673"/>
              <a:gd name="connsiteX16" fmla="*/ 968131 w 2575673"/>
              <a:gd name="connsiteY16" fmla="*/ 1832799 h 2575673"/>
              <a:gd name="connsiteX17" fmla="*/ 663319 w 2575673"/>
              <a:gd name="connsiteY17" fmla="*/ 1929604 h 2575673"/>
              <a:gd name="connsiteX18" fmla="*/ 382336 w 2575673"/>
              <a:gd name="connsiteY18" fmla="*/ 2017473 h 2575673"/>
              <a:gd name="connsiteX19" fmla="*/ 342621 w 2575673"/>
              <a:gd name="connsiteY19" fmla="*/ 1791120 h 2575673"/>
              <a:gd name="connsiteX20" fmla="*/ 567010 w 2575673"/>
              <a:gd name="connsiteY20" fmla="*/ 1731630 h 2575673"/>
              <a:gd name="connsiteX21" fmla="*/ 567010 w 2575673"/>
              <a:gd name="connsiteY21" fmla="*/ 1259043 h 2575673"/>
              <a:gd name="connsiteX22" fmla="*/ 386307 w 2575673"/>
              <a:gd name="connsiteY22" fmla="*/ 1259043 h 2575673"/>
              <a:gd name="connsiteX23" fmla="*/ 386307 w 2575673"/>
              <a:gd name="connsiteY23" fmla="*/ 1042597 h 2575673"/>
              <a:gd name="connsiteX24" fmla="*/ 567010 w 2575673"/>
              <a:gd name="connsiteY24" fmla="*/ 1042597 h 2575673"/>
              <a:gd name="connsiteX25" fmla="*/ 567010 w 2575673"/>
              <a:gd name="connsiteY25" fmla="*/ 693105 h 2575673"/>
              <a:gd name="connsiteX26" fmla="*/ 372407 w 2575673"/>
              <a:gd name="connsiteY26" fmla="*/ 693105 h 2575673"/>
              <a:gd name="connsiteX27" fmla="*/ 1162734 w 2575673"/>
              <a:gd name="connsiteY27" fmla="*/ 401201 h 2575673"/>
              <a:gd name="connsiteX28" fmla="*/ 1245142 w 2575673"/>
              <a:gd name="connsiteY28" fmla="*/ 529530 h 2575673"/>
              <a:gd name="connsiteX29" fmla="*/ 1297765 w 2575673"/>
              <a:gd name="connsiteY29" fmla="*/ 653391 h 2575673"/>
              <a:gd name="connsiteX30" fmla="*/ 1113090 w 2575673"/>
              <a:gd name="connsiteY30" fmla="*/ 730959 h 2575673"/>
              <a:gd name="connsiteX31" fmla="*/ 1068163 w 2575673"/>
              <a:gd name="connsiteY31" fmla="*/ 603514 h 2575673"/>
              <a:gd name="connsiteX32" fmla="*/ 991960 w 2575673"/>
              <a:gd name="connsiteY32" fmla="*/ 468716 h 2575673"/>
              <a:gd name="connsiteX33" fmla="*/ 1982847 w 2575673"/>
              <a:gd name="connsiteY33" fmla="*/ 395368 h 2575673"/>
              <a:gd name="connsiteX34" fmla="*/ 2189365 w 2575673"/>
              <a:gd name="connsiteY34" fmla="*/ 464869 h 2575673"/>
              <a:gd name="connsiteX35" fmla="*/ 2105219 w 2575673"/>
              <a:gd name="connsiteY35" fmla="*/ 602878 h 2575673"/>
              <a:gd name="connsiteX36" fmla="*/ 2028519 w 2575673"/>
              <a:gd name="connsiteY36" fmla="*/ 717058 h 2575673"/>
              <a:gd name="connsiteX37" fmla="*/ 1863702 w 2575673"/>
              <a:gd name="connsiteY37" fmla="*/ 653515 h 2575673"/>
              <a:gd name="connsiteX38" fmla="*/ 1929232 w 2575673"/>
              <a:gd name="connsiteY38" fmla="*/ 526675 h 2575673"/>
              <a:gd name="connsiteX39" fmla="*/ 1982847 w 2575673"/>
              <a:gd name="connsiteY39" fmla="*/ 395368 h 2575673"/>
              <a:gd name="connsiteX40" fmla="*/ 1321594 w 2575673"/>
              <a:gd name="connsiteY40" fmla="*/ 359624 h 2575673"/>
              <a:gd name="connsiteX41" fmla="*/ 1532083 w 2575673"/>
              <a:gd name="connsiteY41" fmla="*/ 359624 h 2575673"/>
              <a:gd name="connsiteX42" fmla="*/ 1532083 w 2575673"/>
              <a:gd name="connsiteY42" fmla="*/ 730959 h 2575673"/>
              <a:gd name="connsiteX43" fmla="*/ 1631370 w 2575673"/>
              <a:gd name="connsiteY43" fmla="*/ 730959 h 2575673"/>
              <a:gd name="connsiteX44" fmla="*/ 1631370 w 2575673"/>
              <a:gd name="connsiteY44" fmla="*/ 359624 h 2575673"/>
              <a:gd name="connsiteX45" fmla="*/ 1843845 w 2575673"/>
              <a:gd name="connsiteY45" fmla="*/ 359624 h 2575673"/>
              <a:gd name="connsiteX46" fmla="*/ 1843845 w 2575673"/>
              <a:gd name="connsiteY46" fmla="*/ 730959 h 2575673"/>
              <a:gd name="connsiteX47" fmla="*/ 2185393 w 2575673"/>
              <a:gd name="connsiteY47" fmla="*/ 730959 h 2575673"/>
              <a:gd name="connsiteX48" fmla="*/ 2185393 w 2575673"/>
              <a:gd name="connsiteY48" fmla="*/ 917371 h 2575673"/>
              <a:gd name="connsiteX49" fmla="*/ 1861716 w 2575673"/>
              <a:gd name="connsiteY49" fmla="*/ 917371 h 2575673"/>
              <a:gd name="connsiteX50" fmla="*/ 2014619 w 2575673"/>
              <a:gd name="connsiteY50" fmla="*/ 953159 h 2575673"/>
              <a:gd name="connsiteX51" fmla="*/ 1929232 w 2575673"/>
              <a:gd name="connsiteY51" fmla="*/ 1114208 h 2575673"/>
              <a:gd name="connsiteX52" fmla="*/ 2165536 w 2575673"/>
              <a:gd name="connsiteY52" fmla="*/ 1114208 h 2575673"/>
              <a:gd name="connsiteX53" fmla="*/ 2165536 w 2575673"/>
              <a:gd name="connsiteY53" fmla="*/ 1288705 h 2575673"/>
              <a:gd name="connsiteX54" fmla="*/ 1700871 w 2575673"/>
              <a:gd name="connsiteY54" fmla="*/ 1288705 h 2575673"/>
              <a:gd name="connsiteX55" fmla="*/ 1700871 w 2575673"/>
              <a:gd name="connsiteY55" fmla="*/ 1370369 h 2575673"/>
              <a:gd name="connsiteX56" fmla="*/ 2101992 w 2575673"/>
              <a:gd name="connsiteY56" fmla="*/ 1370369 h 2575673"/>
              <a:gd name="connsiteX57" fmla="*/ 2101992 w 2575673"/>
              <a:gd name="connsiteY57" fmla="*/ 1542880 h 2575673"/>
              <a:gd name="connsiteX58" fmla="*/ 1700871 w 2575673"/>
              <a:gd name="connsiteY58" fmla="*/ 1542880 h 2575673"/>
              <a:gd name="connsiteX59" fmla="*/ 1700871 w 2575673"/>
              <a:gd name="connsiteY59" fmla="*/ 1554830 h 2575673"/>
              <a:gd name="connsiteX60" fmla="*/ 1696900 w 2575673"/>
              <a:gd name="connsiteY60" fmla="*/ 1626530 h 2575673"/>
              <a:gd name="connsiteX61" fmla="*/ 2207236 w 2575673"/>
              <a:gd name="connsiteY61" fmla="*/ 1626530 h 2575673"/>
              <a:gd name="connsiteX62" fmla="*/ 2207236 w 2575673"/>
              <a:gd name="connsiteY62" fmla="*/ 1806985 h 2575673"/>
              <a:gd name="connsiteX63" fmla="*/ 1790230 w 2575673"/>
              <a:gd name="connsiteY63" fmla="*/ 1806985 h 2575673"/>
              <a:gd name="connsiteX64" fmla="*/ 1969195 w 2575673"/>
              <a:gd name="connsiteY64" fmla="*/ 1952688 h 2575673"/>
              <a:gd name="connsiteX65" fmla="*/ 2233051 w 2575673"/>
              <a:gd name="connsiteY65" fmla="*/ 2037331 h 2575673"/>
              <a:gd name="connsiteX66" fmla="*/ 2156848 w 2575673"/>
              <a:gd name="connsiteY66" fmla="*/ 2119739 h 2575673"/>
              <a:gd name="connsiteX67" fmla="*/ 2094049 w 2575673"/>
              <a:gd name="connsiteY67" fmla="*/ 2214062 h 2575673"/>
              <a:gd name="connsiteX68" fmla="*/ 1800655 w 2575673"/>
              <a:gd name="connsiteY68" fmla="*/ 2087719 h 2575673"/>
              <a:gd name="connsiteX69" fmla="*/ 1605556 w 2575673"/>
              <a:gd name="connsiteY69" fmla="*/ 1882443 h 2575673"/>
              <a:gd name="connsiteX70" fmla="*/ 1407229 w 2575673"/>
              <a:gd name="connsiteY70" fmla="*/ 2064883 h 2575673"/>
              <a:gd name="connsiteX71" fmla="*/ 1055504 w 2575673"/>
              <a:gd name="connsiteY71" fmla="*/ 2216048 h 2575673"/>
              <a:gd name="connsiteX72" fmla="*/ 992705 w 2575673"/>
              <a:gd name="connsiteY72" fmla="*/ 2132398 h 2575673"/>
              <a:gd name="connsiteX73" fmla="*/ 910544 w 2575673"/>
              <a:gd name="connsiteY73" fmla="*/ 2053217 h 2575673"/>
              <a:gd name="connsiteX74" fmla="*/ 1219576 w 2575673"/>
              <a:gd name="connsiteY74" fmla="*/ 1942015 h 2575673"/>
              <a:gd name="connsiteX75" fmla="*/ 1387123 w 2575673"/>
              <a:gd name="connsiteY75" fmla="*/ 1806985 h 2575673"/>
              <a:gd name="connsiteX76" fmla="*/ 1001888 w 2575673"/>
              <a:gd name="connsiteY76" fmla="*/ 1806985 h 2575673"/>
              <a:gd name="connsiteX77" fmla="*/ 1001888 w 2575673"/>
              <a:gd name="connsiteY77" fmla="*/ 1626530 h 2575673"/>
              <a:gd name="connsiteX78" fmla="*/ 1462582 w 2575673"/>
              <a:gd name="connsiteY78" fmla="*/ 1626530 h 2575673"/>
              <a:gd name="connsiteX79" fmla="*/ 1467050 w 2575673"/>
              <a:gd name="connsiteY79" fmla="*/ 1588688 h 2575673"/>
              <a:gd name="connsiteX80" fmla="*/ 1468539 w 2575673"/>
              <a:gd name="connsiteY80" fmla="*/ 1550847 h 2575673"/>
              <a:gd name="connsiteX81" fmla="*/ 1468539 w 2575673"/>
              <a:gd name="connsiteY81" fmla="*/ 1542880 h 2575673"/>
              <a:gd name="connsiteX82" fmla="*/ 1091247 w 2575673"/>
              <a:gd name="connsiteY82" fmla="*/ 1542880 h 2575673"/>
              <a:gd name="connsiteX83" fmla="*/ 1091247 w 2575673"/>
              <a:gd name="connsiteY83" fmla="*/ 1370369 h 2575673"/>
              <a:gd name="connsiteX84" fmla="*/ 1468539 w 2575673"/>
              <a:gd name="connsiteY84" fmla="*/ 1370369 h 2575673"/>
              <a:gd name="connsiteX85" fmla="*/ 1468539 w 2575673"/>
              <a:gd name="connsiteY85" fmla="*/ 1288705 h 2575673"/>
              <a:gd name="connsiteX86" fmla="*/ 1027703 w 2575673"/>
              <a:gd name="connsiteY86" fmla="*/ 1288705 h 2575673"/>
              <a:gd name="connsiteX87" fmla="*/ 1027703 w 2575673"/>
              <a:gd name="connsiteY87" fmla="*/ 1114208 h 2575673"/>
              <a:gd name="connsiteX88" fmla="*/ 1248121 w 2575673"/>
              <a:gd name="connsiteY88" fmla="*/ 1114208 h 2575673"/>
              <a:gd name="connsiteX89" fmla="*/ 1221562 w 2575673"/>
              <a:gd name="connsiteY89" fmla="*/ 1033932 h 2575673"/>
              <a:gd name="connsiteX90" fmla="*/ 1190534 w 2575673"/>
              <a:gd name="connsiteY90" fmla="*/ 955147 h 2575673"/>
              <a:gd name="connsiteX91" fmla="*/ 1345423 w 2575673"/>
              <a:gd name="connsiteY91" fmla="*/ 917371 h 2575673"/>
              <a:gd name="connsiteX92" fmla="*/ 995932 w 2575673"/>
              <a:gd name="connsiteY92" fmla="*/ 917371 h 2575673"/>
              <a:gd name="connsiteX93" fmla="*/ 995932 w 2575673"/>
              <a:gd name="connsiteY93" fmla="*/ 730959 h 2575673"/>
              <a:gd name="connsiteX94" fmla="*/ 1113090 w 2575673"/>
              <a:gd name="connsiteY94" fmla="*/ 730959 h 2575673"/>
              <a:gd name="connsiteX95" fmla="*/ 1321594 w 2575673"/>
              <a:gd name="connsiteY95" fmla="*/ 730959 h 2575673"/>
              <a:gd name="connsiteX96" fmla="*/ 222100 w 2575673"/>
              <a:gd name="connsiteY96" fmla="*/ 222100 h 2575673"/>
              <a:gd name="connsiteX97" fmla="*/ 222100 w 2575673"/>
              <a:gd name="connsiteY97" fmla="*/ 2353573 h 2575673"/>
              <a:gd name="connsiteX98" fmla="*/ 2353573 w 2575673"/>
              <a:gd name="connsiteY98" fmla="*/ 2353573 h 2575673"/>
              <a:gd name="connsiteX99" fmla="*/ 2353573 w 2575673"/>
              <a:gd name="connsiteY99" fmla="*/ 222100 h 2575673"/>
              <a:gd name="connsiteX100" fmla="*/ 0 w 2575673"/>
              <a:gd name="connsiteY100" fmla="*/ 0 h 2575673"/>
              <a:gd name="connsiteX101" fmla="*/ 2575673 w 2575673"/>
              <a:gd name="connsiteY101" fmla="*/ 0 h 2575673"/>
              <a:gd name="connsiteX102" fmla="*/ 2575673 w 2575673"/>
              <a:gd name="connsiteY102" fmla="*/ 2575673 h 2575673"/>
              <a:gd name="connsiteX103" fmla="*/ 0 w 2575673"/>
              <a:gd name="connsiteY103" fmla="*/ 2575673 h 2575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2575673" h="2575673">
                <a:moveTo>
                  <a:pt x="1389109" y="917371"/>
                </a:moveTo>
                <a:cubicBezTo>
                  <a:pt x="1405326" y="949928"/>
                  <a:pt x="1420550" y="983728"/>
                  <a:pt x="1434781" y="1018771"/>
                </a:cubicBezTo>
                <a:cubicBezTo>
                  <a:pt x="1449012" y="1053814"/>
                  <a:pt x="1460265" y="1085626"/>
                  <a:pt x="1468539" y="1114208"/>
                </a:cubicBezTo>
                <a:lnTo>
                  <a:pt x="1712786" y="1114208"/>
                </a:lnTo>
                <a:cubicBezTo>
                  <a:pt x="1726065" y="1083638"/>
                  <a:pt x="1739717" y="1050832"/>
                  <a:pt x="1753742" y="1015789"/>
                </a:cubicBezTo>
                <a:cubicBezTo>
                  <a:pt x="1767766" y="980746"/>
                  <a:pt x="1779929" y="947940"/>
                  <a:pt x="1790230" y="917371"/>
                </a:cubicBezTo>
                <a:close/>
                <a:moveTo>
                  <a:pt x="372407" y="472688"/>
                </a:moveTo>
                <a:lnTo>
                  <a:pt x="946288" y="472688"/>
                </a:lnTo>
                <a:lnTo>
                  <a:pt x="946288" y="693105"/>
                </a:lnTo>
                <a:lnTo>
                  <a:pt x="775513" y="693105"/>
                </a:lnTo>
                <a:lnTo>
                  <a:pt x="775513" y="1042597"/>
                </a:lnTo>
                <a:lnTo>
                  <a:pt x="938345" y="1042597"/>
                </a:lnTo>
                <a:lnTo>
                  <a:pt x="938345" y="1259043"/>
                </a:lnTo>
                <a:lnTo>
                  <a:pt x="775513" y="1259043"/>
                </a:lnTo>
                <a:lnTo>
                  <a:pt x="775513" y="1672139"/>
                </a:lnTo>
                <a:cubicBezTo>
                  <a:pt x="832769" y="1655949"/>
                  <a:pt x="889032" y="1638754"/>
                  <a:pt x="944302" y="1620555"/>
                </a:cubicBezTo>
                <a:lnTo>
                  <a:pt x="968131" y="1832799"/>
                </a:lnTo>
                <a:cubicBezTo>
                  <a:pt x="866527" y="1865812"/>
                  <a:pt x="764923" y="1898080"/>
                  <a:pt x="663319" y="1929604"/>
                </a:cubicBezTo>
                <a:cubicBezTo>
                  <a:pt x="561715" y="1961128"/>
                  <a:pt x="468054" y="1990418"/>
                  <a:pt x="382336" y="2017473"/>
                </a:cubicBezTo>
                <a:lnTo>
                  <a:pt x="342621" y="1791120"/>
                </a:lnTo>
                <a:cubicBezTo>
                  <a:pt x="408481" y="1775256"/>
                  <a:pt x="483278" y="1755426"/>
                  <a:pt x="567010" y="1731630"/>
                </a:cubicBezTo>
                <a:lnTo>
                  <a:pt x="567010" y="1259043"/>
                </a:lnTo>
                <a:lnTo>
                  <a:pt x="386307" y="1259043"/>
                </a:lnTo>
                <a:lnTo>
                  <a:pt x="386307" y="1042597"/>
                </a:lnTo>
                <a:lnTo>
                  <a:pt x="567010" y="1042597"/>
                </a:lnTo>
                <a:lnTo>
                  <a:pt x="567010" y="693105"/>
                </a:lnTo>
                <a:lnTo>
                  <a:pt x="372407" y="693105"/>
                </a:lnTo>
                <a:close/>
                <a:moveTo>
                  <a:pt x="1162734" y="401201"/>
                </a:moveTo>
                <a:cubicBezTo>
                  <a:pt x="1193182" y="441123"/>
                  <a:pt x="1220651" y="483899"/>
                  <a:pt x="1245142" y="529530"/>
                </a:cubicBezTo>
                <a:cubicBezTo>
                  <a:pt x="1269634" y="575160"/>
                  <a:pt x="1287174" y="616448"/>
                  <a:pt x="1297765" y="653391"/>
                </a:cubicBezTo>
                <a:lnTo>
                  <a:pt x="1113090" y="730959"/>
                </a:lnTo>
                <a:cubicBezTo>
                  <a:pt x="1105437" y="693791"/>
                  <a:pt x="1090461" y="651309"/>
                  <a:pt x="1068163" y="603514"/>
                </a:cubicBezTo>
                <a:cubicBezTo>
                  <a:pt x="1045864" y="555719"/>
                  <a:pt x="1020463" y="510787"/>
                  <a:pt x="991960" y="468716"/>
                </a:cubicBezTo>
                <a:close/>
                <a:moveTo>
                  <a:pt x="1982847" y="395368"/>
                </a:moveTo>
                <a:lnTo>
                  <a:pt x="2189365" y="464869"/>
                </a:lnTo>
                <a:cubicBezTo>
                  <a:pt x="2160447" y="513106"/>
                  <a:pt x="2132398" y="559109"/>
                  <a:pt x="2105219" y="602878"/>
                </a:cubicBezTo>
                <a:cubicBezTo>
                  <a:pt x="2078039" y="646647"/>
                  <a:pt x="2052472" y="684707"/>
                  <a:pt x="2028519" y="717058"/>
                </a:cubicBezTo>
                <a:lnTo>
                  <a:pt x="1863702" y="653515"/>
                </a:lnTo>
                <a:cubicBezTo>
                  <a:pt x="1885297" y="617068"/>
                  <a:pt x="1907140" y="574788"/>
                  <a:pt x="1929232" y="526675"/>
                </a:cubicBezTo>
                <a:cubicBezTo>
                  <a:pt x="1951323" y="478562"/>
                  <a:pt x="1969195" y="434793"/>
                  <a:pt x="1982847" y="395368"/>
                </a:cubicBezTo>
                <a:close/>
                <a:moveTo>
                  <a:pt x="1321594" y="359624"/>
                </a:moveTo>
                <a:lnTo>
                  <a:pt x="1532083" y="359624"/>
                </a:lnTo>
                <a:lnTo>
                  <a:pt x="1532083" y="730959"/>
                </a:lnTo>
                <a:lnTo>
                  <a:pt x="1631370" y="730959"/>
                </a:lnTo>
                <a:lnTo>
                  <a:pt x="1631370" y="359624"/>
                </a:lnTo>
                <a:lnTo>
                  <a:pt x="1843845" y="359624"/>
                </a:lnTo>
                <a:lnTo>
                  <a:pt x="1843845" y="730959"/>
                </a:lnTo>
                <a:lnTo>
                  <a:pt x="2185393" y="730959"/>
                </a:lnTo>
                <a:lnTo>
                  <a:pt x="2185393" y="917371"/>
                </a:lnTo>
                <a:lnTo>
                  <a:pt x="1861716" y="917371"/>
                </a:lnTo>
                <a:lnTo>
                  <a:pt x="2014619" y="953159"/>
                </a:lnTo>
                <a:cubicBezTo>
                  <a:pt x="1985164" y="1010818"/>
                  <a:pt x="1956702" y="1064501"/>
                  <a:pt x="1929232" y="1114208"/>
                </a:cubicBezTo>
                <a:lnTo>
                  <a:pt x="2165536" y="1114208"/>
                </a:lnTo>
                <a:lnTo>
                  <a:pt x="2165536" y="1288705"/>
                </a:lnTo>
                <a:lnTo>
                  <a:pt x="1700871" y="1288705"/>
                </a:lnTo>
                <a:lnTo>
                  <a:pt x="1700871" y="1370369"/>
                </a:lnTo>
                <a:lnTo>
                  <a:pt x="2101992" y="1370369"/>
                </a:lnTo>
                <a:lnTo>
                  <a:pt x="2101992" y="1542880"/>
                </a:lnTo>
                <a:lnTo>
                  <a:pt x="1700871" y="1542880"/>
                </a:lnTo>
                <a:lnTo>
                  <a:pt x="1700871" y="1554830"/>
                </a:lnTo>
                <a:cubicBezTo>
                  <a:pt x="1700540" y="1578730"/>
                  <a:pt x="1699216" y="1602630"/>
                  <a:pt x="1696900" y="1626530"/>
                </a:cubicBezTo>
                <a:lnTo>
                  <a:pt x="2207236" y="1626530"/>
                </a:lnTo>
                <a:lnTo>
                  <a:pt x="2207236" y="1806985"/>
                </a:lnTo>
                <a:lnTo>
                  <a:pt x="1790230" y="1806985"/>
                </a:lnTo>
                <a:cubicBezTo>
                  <a:pt x="1835861" y="1864861"/>
                  <a:pt x="1895516" y="1913429"/>
                  <a:pt x="1969195" y="1952688"/>
                </a:cubicBezTo>
                <a:cubicBezTo>
                  <a:pt x="2042875" y="1991948"/>
                  <a:pt x="2130826" y="2020163"/>
                  <a:pt x="2233051" y="2037331"/>
                </a:cubicBezTo>
                <a:cubicBezTo>
                  <a:pt x="2208271" y="2059340"/>
                  <a:pt x="2182870" y="2086809"/>
                  <a:pt x="2156848" y="2119739"/>
                </a:cubicBezTo>
                <a:cubicBezTo>
                  <a:pt x="2130826" y="2152670"/>
                  <a:pt x="2109893" y="2184111"/>
                  <a:pt x="2094049" y="2214062"/>
                </a:cubicBezTo>
                <a:cubicBezTo>
                  <a:pt x="1978379" y="2185228"/>
                  <a:pt x="1880581" y="2143113"/>
                  <a:pt x="1800655" y="2087719"/>
                </a:cubicBezTo>
                <a:cubicBezTo>
                  <a:pt x="1720729" y="2032325"/>
                  <a:pt x="1655695" y="1963900"/>
                  <a:pt x="1605556" y="1882443"/>
                </a:cubicBezTo>
                <a:cubicBezTo>
                  <a:pt x="1561910" y="1947352"/>
                  <a:pt x="1495802" y="2008166"/>
                  <a:pt x="1407229" y="2064883"/>
                </a:cubicBezTo>
                <a:cubicBezTo>
                  <a:pt x="1318656" y="2121601"/>
                  <a:pt x="1201415" y="2171990"/>
                  <a:pt x="1055504" y="2216048"/>
                </a:cubicBezTo>
                <a:cubicBezTo>
                  <a:pt x="1041397" y="2191020"/>
                  <a:pt x="1020463" y="2163136"/>
                  <a:pt x="992705" y="2132398"/>
                </a:cubicBezTo>
                <a:cubicBezTo>
                  <a:pt x="964946" y="2101661"/>
                  <a:pt x="937558" y="2075267"/>
                  <a:pt x="910544" y="2053217"/>
                </a:cubicBezTo>
                <a:cubicBezTo>
                  <a:pt x="1040487" y="2021114"/>
                  <a:pt x="1143497" y="1984047"/>
                  <a:pt x="1219576" y="1942015"/>
                </a:cubicBezTo>
                <a:cubicBezTo>
                  <a:pt x="1295655" y="1899984"/>
                  <a:pt x="1351504" y="1854973"/>
                  <a:pt x="1387123" y="1806985"/>
                </a:cubicBezTo>
                <a:lnTo>
                  <a:pt x="1001888" y="1806985"/>
                </a:lnTo>
                <a:lnTo>
                  <a:pt x="1001888" y="1626530"/>
                </a:lnTo>
                <a:lnTo>
                  <a:pt x="1462582" y="1626530"/>
                </a:lnTo>
                <a:cubicBezTo>
                  <a:pt x="1464567" y="1613667"/>
                  <a:pt x="1466057" y="1601053"/>
                  <a:pt x="1467050" y="1588688"/>
                </a:cubicBezTo>
                <a:cubicBezTo>
                  <a:pt x="1468042" y="1576323"/>
                  <a:pt x="1468539" y="1563710"/>
                  <a:pt x="1468539" y="1550847"/>
                </a:cubicBezTo>
                <a:lnTo>
                  <a:pt x="1468539" y="1542880"/>
                </a:lnTo>
                <a:lnTo>
                  <a:pt x="1091247" y="1542880"/>
                </a:lnTo>
                <a:lnTo>
                  <a:pt x="1091247" y="1370369"/>
                </a:lnTo>
                <a:lnTo>
                  <a:pt x="1468539" y="1370369"/>
                </a:lnTo>
                <a:lnTo>
                  <a:pt x="1468539" y="1288705"/>
                </a:lnTo>
                <a:lnTo>
                  <a:pt x="1027703" y="1288705"/>
                </a:lnTo>
                <a:lnTo>
                  <a:pt x="1027703" y="1114208"/>
                </a:lnTo>
                <a:lnTo>
                  <a:pt x="1248121" y="1114208"/>
                </a:lnTo>
                <a:cubicBezTo>
                  <a:pt x="1240137" y="1088070"/>
                  <a:pt x="1231284" y="1061312"/>
                  <a:pt x="1221562" y="1033932"/>
                </a:cubicBezTo>
                <a:cubicBezTo>
                  <a:pt x="1211840" y="1006552"/>
                  <a:pt x="1201497" y="980290"/>
                  <a:pt x="1190534" y="955147"/>
                </a:cubicBezTo>
                <a:lnTo>
                  <a:pt x="1345423" y="917371"/>
                </a:lnTo>
                <a:lnTo>
                  <a:pt x="995932" y="917371"/>
                </a:lnTo>
                <a:lnTo>
                  <a:pt x="995932" y="730959"/>
                </a:lnTo>
                <a:lnTo>
                  <a:pt x="1113090" y="730959"/>
                </a:lnTo>
                <a:lnTo>
                  <a:pt x="1321594" y="730959"/>
                </a:lnTo>
                <a:close/>
                <a:moveTo>
                  <a:pt x="222100" y="222100"/>
                </a:moveTo>
                <a:lnTo>
                  <a:pt x="222100" y="2353573"/>
                </a:lnTo>
                <a:lnTo>
                  <a:pt x="2353573" y="2353573"/>
                </a:lnTo>
                <a:lnTo>
                  <a:pt x="2353573" y="222100"/>
                </a:lnTo>
                <a:close/>
                <a:moveTo>
                  <a:pt x="0" y="0"/>
                </a:moveTo>
                <a:lnTo>
                  <a:pt x="2575673" y="0"/>
                </a:lnTo>
                <a:lnTo>
                  <a:pt x="2575673" y="2575673"/>
                </a:lnTo>
                <a:lnTo>
                  <a:pt x="0" y="2575673"/>
                </a:lnTo>
                <a:close/>
              </a:path>
            </a:pathLst>
          </a:custGeom>
          <a:solidFill>
            <a:srgbClr val="566C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B451CDE3-1883-46E7-A31F-235F0BCD9A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3D25B-52AB-451E-90E7-AD1336C96402}" type="datetimeFigureOut">
              <a:rPr lang="zh-CN" altLang="en-US" smtClean="0"/>
              <a:t>2019/8/22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55720647-2057-450D-B013-2C98A85620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5AACC202-1313-40CA-B583-90FF776FCB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A10FD2-4DA3-40D6-8FC1-7BF38ED0EE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7909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E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5D0DC1F4-6960-454D-A6F0-636D3935C9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4441BB23-0710-4645-9D52-4E57BFB41A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292AE2F-F5E5-46CC-99C7-D8E8CCFB799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B3D25B-52AB-451E-90E7-AD1336C96402}" type="datetimeFigureOut">
              <a:rPr lang="zh-CN" altLang="en-US" smtClean="0"/>
              <a:t>2019/8/22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E2F9D69-6B92-44BE-AE13-163E220C29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429BD8B-6FD1-4C46-BDC2-731E794268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A10FD2-4DA3-40D6-8FC1-7BF38ED0EE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5440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E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5D0DC1F4-6960-454D-A6F0-636D3935C9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4441BB23-0710-4645-9D52-4E57BFB41A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292AE2F-F5E5-46CC-99C7-D8E8CCFB799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B3D25B-52AB-451E-90E7-AD1336C96402}" type="datetimeFigureOut">
              <a:rPr lang="zh-CN" altLang="en-US" smtClean="0"/>
              <a:t>2019/8/22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E2F9D69-6B92-44BE-AE13-163E220C29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429BD8B-6FD1-4C46-BDC2-731E794268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A10FD2-4DA3-40D6-8FC1-7BF38ED0EE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23765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1.png"/><Relationship Id="rId5" Type="http://schemas.openxmlformats.org/officeDocument/2006/relationships/image" Target="../media/image100.png"/><Relationship Id="rId4" Type="http://schemas.openxmlformats.org/officeDocument/2006/relationships/image" Target="../media/image99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7" Type="http://schemas.openxmlformats.org/officeDocument/2006/relationships/image" Target="../media/image109.png"/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8.png"/><Relationship Id="rId5" Type="http://schemas.openxmlformats.org/officeDocument/2006/relationships/image" Target="../media/image107.png"/><Relationship Id="rId4" Type="http://schemas.openxmlformats.org/officeDocument/2006/relationships/image" Target="../media/image106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3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8.png"/><Relationship Id="rId5" Type="http://schemas.openxmlformats.org/officeDocument/2006/relationships/image" Target="../media/image117.png"/><Relationship Id="rId4" Type="http://schemas.openxmlformats.org/officeDocument/2006/relationships/image" Target="../media/image116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6.png"/><Relationship Id="rId4" Type="http://schemas.openxmlformats.org/officeDocument/2006/relationships/image" Target="../media/image125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png"/><Relationship Id="rId2" Type="http://schemas.openxmlformats.org/officeDocument/2006/relationships/image" Target="../media/image1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1.png"/><Relationship Id="rId5" Type="http://schemas.openxmlformats.org/officeDocument/2006/relationships/image" Target="../media/image130.png"/><Relationship Id="rId4" Type="http://schemas.openxmlformats.org/officeDocument/2006/relationships/image" Target="../media/image129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png"/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png"/><Relationship Id="rId2" Type="http://schemas.openxmlformats.org/officeDocument/2006/relationships/image" Target="../media/image13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6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png"/><Relationship Id="rId2" Type="http://schemas.openxmlformats.org/officeDocument/2006/relationships/image" Target="../media/image13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png"/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2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3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4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5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2.png"/><Relationship Id="rId13" Type="http://schemas.openxmlformats.org/officeDocument/2006/relationships/image" Target="../media/image157.png"/><Relationship Id="rId3" Type="http://schemas.openxmlformats.org/officeDocument/2006/relationships/image" Target="../media/image147.png"/><Relationship Id="rId7" Type="http://schemas.openxmlformats.org/officeDocument/2006/relationships/image" Target="../media/image151.png"/><Relationship Id="rId12" Type="http://schemas.openxmlformats.org/officeDocument/2006/relationships/image" Target="../media/image156.png"/><Relationship Id="rId17" Type="http://schemas.openxmlformats.org/officeDocument/2006/relationships/image" Target="../media/image161.png"/><Relationship Id="rId2" Type="http://schemas.openxmlformats.org/officeDocument/2006/relationships/image" Target="../media/image146.png"/><Relationship Id="rId16" Type="http://schemas.openxmlformats.org/officeDocument/2006/relationships/image" Target="../media/image16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0.png"/><Relationship Id="rId11" Type="http://schemas.openxmlformats.org/officeDocument/2006/relationships/image" Target="../media/image155.png"/><Relationship Id="rId5" Type="http://schemas.openxmlformats.org/officeDocument/2006/relationships/image" Target="../media/image149.png"/><Relationship Id="rId15" Type="http://schemas.openxmlformats.org/officeDocument/2006/relationships/image" Target="../media/image159.png"/><Relationship Id="rId10" Type="http://schemas.openxmlformats.org/officeDocument/2006/relationships/image" Target="../media/image154.png"/><Relationship Id="rId4" Type="http://schemas.openxmlformats.org/officeDocument/2006/relationships/image" Target="../media/image148.png"/><Relationship Id="rId9" Type="http://schemas.openxmlformats.org/officeDocument/2006/relationships/image" Target="../media/image153.png"/><Relationship Id="rId14" Type="http://schemas.openxmlformats.org/officeDocument/2006/relationships/image" Target="../media/image158.png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8.png"/><Relationship Id="rId13" Type="http://schemas.openxmlformats.org/officeDocument/2006/relationships/image" Target="../media/image173.png"/><Relationship Id="rId3" Type="http://schemas.openxmlformats.org/officeDocument/2006/relationships/image" Target="../media/image163.png"/><Relationship Id="rId7" Type="http://schemas.openxmlformats.org/officeDocument/2006/relationships/image" Target="../media/image167.png"/><Relationship Id="rId12" Type="http://schemas.openxmlformats.org/officeDocument/2006/relationships/image" Target="../media/image172.png"/><Relationship Id="rId17" Type="http://schemas.openxmlformats.org/officeDocument/2006/relationships/image" Target="../media/image177.png"/><Relationship Id="rId2" Type="http://schemas.openxmlformats.org/officeDocument/2006/relationships/image" Target="../media/image162.png"/><Relationship Id="rId16" Type="http://schemas.openxmlformats.org/officeDocument/2006/relationships/image" Target="../media/image17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6.png"/><Relationship Id="rId11" Type="http://schemas.openxmlformats.org/officeDocument/2006/relationships/image" Target="../media/image171.png"/><Relationship Id="rId5" Type="http://schemas.openxmlformats.org/officeDocument/2006/relationships/image" Target="../media/image165.png"/><Relationship Id="rId15" Type="http://schemas.openxmlformats.org/officeDocument/2006/relationships/image" Target="../media/image175.png"/><Relationship Id="rId10" Type="http://schemas.openxmlformats.org/officeDocument/2006/relationships/image" Target="../media/image170.png"/><Relationship Id="rId4" Type="http://schemas.openxmlformats.org/officeDocument/2006/relationships/image" Target="../media/image164.png"/><Relationship Id="rId9" Type="http://schemas.openxmlformats.org/officeDocument/2006/relationships/image" Target="../media/image169.png"/><Relationship Id="rId14" Type="http://schemas.openxmlformats.org/officeDocument/2006/relationships/image" Target="../media/image174.png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4.png"/><Relationship Id="rId13" Type="http://schemas.openxmlformats.org/officeDocument/2006/relationships/image" Target="../media/image189.png"/><Relationship Id="rId18" Type="http://schemas.openxmlformats.org/officeDocument/2006/relationships/image" Target="../media/image194.png"/><Relationship Id="rId3" Type="http://schemas.openxmlformats.org/officeDocument/2006/relationships/image" Target="../media/image179.png"/><Relationship Id="rId7" Type="http://schemas.openxmlformats.org/officeDocument/2006/relationships/image" Target="../media/image183.png"/><Relationship Id="rId12" Type="http://schemas.openxmlformats.org/officeDocument/2006/relationships/image" Target="../media/image188.png"/><Relationship Id="rId17" Type="http://schemas.openxmlformats.org/officeDocument/2006/relationships/image" Target="../media/image193.png"/><Relationship Id="rId2" Type="http://schemas.openxmlformats.org/officeDocument/2006/relationships/image" Target="../media/image178.png"/><Relationship Id="rId16" Type="http://schemas.openxmlformats.org/officeDocument/2006/relationships/image" Target="../media/image19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2.png"/><Relationship Id="rId11" Type="http://schemas.openxmlformats.org/officeDocument/2006/relationships/image" Target="../media/image187.png"/><Relationship Id="rId5" Type="http://schemas.openxmlformats.org/officeDocument/2006/relationships/image" Target="../media/image181.png"/><Relationship Id="rId15" Type="http://schemas.openxmlformats.org/officeDocument/2006/relationships/image" Target="../media/image191.png"/><Relationship Id="rId10" Type="http://schemas.openxmlformats.org/officeDocument/2006/relationships/image" Target="../media/image186.png"/><Relationship Id="rId4" Type="http://schemas.openxmlformats.org/officeDocument/2006/relationships/image" Target="../media/image180.png"/><Relationship Id="rId9" Type="http://schemas.openxmlformats.org/officeDocument/2006/relationships/image" Target="../media/image185.png"/><Relationship Id="rId14" Type="http://schemas.openxmlformats.org/officeDocument/2006/relationships/image" Target="../media/image190.png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1.png"/><Relationship Id="rId13" Type="http://schemas.openxmlformats.org/officeDocument/2006/relationships/image" Target="../media/image206.png"/><Relationship Id="rId18" Type="http://schemas.openxmlformats.org/officeDocument/2006/relationships/image" Target="../media/image211.png"/><Relationship Id="rId3" Type="http://schemas.openxmlformats.org/officeDocument/2006/relationships/image" Target="../media/image196.png"/><Relationship Id="rId7" Type="http://schemas.openxmlformats.org/officeDocument/2006/relationships/image" Target="../media/image200.png"/><Relationship Id="rId12" Type="http://schemas.openxmlformats.org/officeDocument/2006/relationships/image" Target="../media/image205.png"/><Relationship Id="rId17" Type="http://schemas.openxmlformats.org/officeDocument/2006/relationships/image" Target="../media/image210.png"/><Relationship Id="rId2" Type="http://schemas.openxmlformats.org/officeDocument/2006/relationships/image" Target="../media/image195.png"/><Relationship Id="rId16" Type="http://schemas.openxmlformats.org/officeDocument/2006/relationships/image" Target="../media/image209.png"/><Relationship Id="rId20" Type="http://schemas.openxmlformats.org/officeDocument/2006/relationships/image" Target="../media/image2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9.png"/><Relationship Id="rId11" Type="http://schemas.openxmlformats.org/officeDocument/2006/relationships/image" Target="../media/image204.png"/><Relationship Id="rId5" Type="http://schemas.openxmlformats.org/officeDocument/2006/relationships/image" Target="../media/image198.png"/><Relationship Id="rId15" Type="http://schemas.openxmlformats.org/officeDocument/2006/relationships/image" Target="../media/image208.png"/><Relationship Id="rId10" Type="http://schemas.openxmlformats.org/officeDocument/2006/relationships/image" Target="../media/image203.png"/><Relationship Id="rId19" Type="http://schemas.openxmlformats.org/officeDocument/2006/relationships/image" Target="../media/image212.png"/><Relationship Id="rId4" Type="http://schemas.openxmlformats.org/officeDocument/2006/relationships/image" Target="../media/image197.png"/><Relationship Id="rId9" Type="http://schemas.openxmlformats.org/officeDocument/2006/relationships/image" Target="../media/image202.png"/><Relationship Id="rId14" Type="http://schemas.openxmlformats.org/officeDocument/2006/relationships/image" Target="../media/image207.png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0.png"/><Relationship Id="rId13" Type="http://schemas.openxmlformats.org/officeDocument/2006/relationships/image" Target="../media/image225.png"/><Relationship Id="rId3" Type="http://schemas.openxmlformats.org/officeDocument/2006/relationships/image" Target="../media/image215.png"/><Relationship Id="rId7" Type="http://schemas.openxmlformats.org/officeDocument/2006/relationships/image" Target="../media/image219.png"/><Relationship Id="rId12" Type="http://schemas.openxmlformats.org/officeDocument/2006/relationships/image" Target="../media/image224.png"/><Relationship Id="rId2" Type="http://schemas.openxmlformats.org/officeDocument/2006/relationships/image" Target="../media/image2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8.png"/><Relationship Id="rId11" Type="http://schemas.openxmlformats.org/officeDocument/2006/relationships/image" Target="../media/image223.png"/><Relationship Id="rId5" Type="http://schemas.openxmlformats.org/officeDocument/2006/relationships/image" Target="../media/image217.png"/><Relationship Id="rId10" Type="http://schemas.openxmlformats.org/officeDocument/2006/relationships/image" Target="../media/image222.png"/><Relationship Id="rId4" Type="http://schemas.openxmlformats.org/officeDocument/2006/relationships/image" Target="../media/image216.png"/><Relationship Id="rId9" Type="http://schemas.openxmlformats.org/officeDocument/2006/relationships/image" Target="../media/image221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7.png"/><Relationship Id="rId2" Type="http://schemas.openxmlformats.org/officeDocument/2006/relationships/image" Target="../media/image22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8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9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0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1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2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3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4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5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6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8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9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0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1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2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3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4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5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6.pn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E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文本框 116">
            <a:extLst>
              <a:ext uri="{FF2B5EF4-FFF2-40B4-BE49-F238E27FC236}">
                <a16:creationId xmlns:a16="http://schemas.microsoft.com/office/drawing/2014/main" xmlns="" id="{2B27553C-7265-4DB0-9362-BBCCC367AC41}"/>
              </a:ext>
            </a:extLst>
          </p:cNvPr>
          <p:cNvSpPr txBox="1"/>
          <p:nvPr/>
        </p:nvSpPr>
        <p:spPr>
          <a:xfrm>
            <a:off x="143107" y="1434847"/>
            <a:ext cx="11451725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800" dirty="0">
                <a:solidFill>
                  <a:srgbClr val="566CD3">
                    <a:alpha val="9000"/>
                  </a:srgb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Prototype Collection</a:t>
            </a:r>
            <a:endParaRPr lang="zh-CN" altLang="en-US" sz="13800" dirty="0">
              <a:solidFill>
                <a:srgbClr val="566CD3">
                  <a:alpha val="9000"/>
                </a:srgb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38" name="文本框 137">
            <a:extLst>
              <a:ext uri="{FF2B5EF4-FFF2-40B4-BE49-F238E27FC236}">
                <a16:creationId xmlns:a16="http://schemas.microsoft.com/office/drawing/2014/main" xmlns="" id="{7BF0287F-6401-4987-81F9-4550EADA3F9F}"/>
              </a:ext>
            </a:extLst>
          </p:cNvPr>
          <p:cNvSpPr txBox="1"/>
          <p:nvPr/>
        </p:nvSpPr>
        <p:spPr>
          <a:xfrm>
            <a:off x="304846" y="2917195"/>
            <a:ext cx="58903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rgbClr val="566CD3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样机合集</a:t>
            </a:r>
          </a:p>
        </p:txBody>
      </p:sp>
      <p:sp>
        <p:nvSpPr>
          <p:cNvPr id="156" name="文本框 155">
            <a:extLst>
              <a:ext uri="{FF2B5EF4-FFF2-40B4-BE49-F238E27FC236}">
                <a16:creationId xmlns:a16="http://schemas.microsoft.com/office/drawing/2014/main" xmlns="" id="{4283F82D-47F5-4E07-A327-19A493027A97}"/>
              </a:ext>
            </a:extLst>
          </p:cNvPr>
          <p:cNvSpPr txBox="1"/>
          <p:nvPr/>
        </p:nvSpPr>
        <p:spPr>
          <a:xfrm>
            <a:off x="304846" y="2201937"/>
            <a:ext cx="54414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B9B8F1"/>
                </a:solidFill>
                <a:latin typeface="+mn-ea"/>
              </a:rPr>
              <a:t>璞石六年</a:t>
            </a:r>
            <a:r>
              <a:rPr lang="en-US" altLang="zh-CN" sz="3200" dirty="0">
                <a:solidFill>
                  <a:srgbClr val="B9B8F1"/>
                </a:solidFill>
                <a:latin typeface="+mn-ea"/>
              </a:rPr>
              <a:t>PPT</a:t>
            </a:r>
            <a:r>
              <a:rPr lang="zh-CN" altLang="en-US" sz="3200" dirty="0">
                <a:solidFill>
                  <a:srgbClr val="B9B8F1"/>
                </a:solidFill>
                <a:latin typeface="+mn-ea"/>
              </a:rPr>
              <a:t>合集</a:t>
            </a:r>
            <a:r>
              <a:rPr lang="en-US" altLang="zh-CN" sz="3200">
                <a:solidFill>
                  <a:srgbClr val="B9B8F1"/>
                </a:solidFill>
                <a:latin typeface="+mn-ea"/>
              </a:rPr>
              <a:t>-</a:t>
            </a:r>
            <a:r>
              <a:rPr lang="zh-CN" altLang="en-US" sz="3200">
                <a:solidFill>
                  <a:srgbClr val="B9B8F1"/>
                </a:solidFill>
                <a:latin typeface="+mn-ea"/>
              </a:rPr>
              <a:t>资源</a:t>
            </a:r>
            <a:r>
              <a:rPr lang="zh-CN" altLang="en-US" sz="3200" dirty="0">
                <a:solidFill>
                  <a:srgbClr val="B9B8F1"/>
                </a:solidFill>
                <a:latin typeface="+mn-ea"/>
              </a:rPr>
              <a:t>专辑</a:t>
            </a:r>
          </a:p>
        </p:txBody>
      </p:sp>
      <p:sp>
        <p:nvSpPr>
          <p:cNvPr id="157" name="文本框 156">
            <a:extLst>
              <a:ext uri="{FF2B5EF4-FFF2-40B4-BE49-F238E27FC236}">
                <a16:creationId xmlns:a16="http://schemas.microsoft.com/office/drawing/2014/main" xmlns="" id="{FACB10B3-0095-4931-B812-EEAE4FA95CA4}"/>
              </a:ext>
            </a:extLst>
          </p:cNvPr>
          <p:cNvSpPr txBox="1"/>
          <p:nvPr/>
        </p:nvSpPr>
        <p:spPr>
          <a:xfrm>
            <a:off x="304846" y="4494757"/>
            <a:ext cx="54414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B9B8F1"/>
                </a:solidFill>
                <a:latin typeface="+mj-ea"/>
                <a:ea typeface="+mj-ea"/>
              </a:rPr>
              <a:t>汇报人：璞石</a:t>
            </a:r>
          </a:p>
        </p:txBody>
      </p:sp>
      <p:sp>
        <p:nvSpPr>
          <p:cNvPr id="120" name="文本框 119">
            <a:extLst>
              <a:ext uri="{FF2B5EF4-FFF2-40B4-BE49-F238E27FC236}">
                <a16:creationId xmlns:a16="http://schemas.microsoft.com/office/drawing/2014/main" xmlns="" id="{56B650F0-FF7E-4207-810F-AE0526274ED7}"/>
              </a:ext>
            </a:extLst>
          </p:cNvPr>
          <p:cNvSpPr txBox="1"/>
          <p:nvPr/>
        </p:nvSpPr>
        <p:spPr>
          <a:xfrm>
            <a:off x="435026" y="3875875"/>
            <a:ext cx="3512860" cy="400110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dirty="0">
                <a:solidFill>
                  <a:schemeClr val="bg1"/>
                </a:solidFill>
                <a:latin typeface="+mj-ea"/>
                <a:ea typeface="+mj-ea"/>
              </a:rPr>
              <a:t>Prototype Collection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B2F61E37-758E-4C8F-8513-F4689F7E20EF}"/>
              </a:ext>
            </a:extLst>
          </p:cNvPr>
          <p:cNvGrpSpPr/>
          <p:nvPr/>
        </p:nvGrpSpPr>
        <p:grpSpPr>
          <a:xfrm>
            <a:off x="5211931" y="1708821"/>
            <a:ext cx="6431237" cy="4090260"/>
            <a:chOff x="5211931" y="1708821"/>
            <a:chExt cx="6431237" cy="4090260"/>
          </a:xfrm>
        </p:grpSpPr>
        <p:grpSp>
          <p:nvGrpSpPr>
            <p:cNvPr id="118" name="组合 117">
              <a:extLst>
                <a:ext uri="{FF2B5EF4-FFF2-40B4-BE49-F238E27FC236}">
                  <a16:creationId xmlns:a16="http://schemas.microsoft.com/office/drawing/2014/main" xmlns="" id="{E1A1D434-B5AC-4F4A-960B-D7164B967D58}"/>
                </a:ext>
              </a:extLst>
            </p:cNvPr>
            <p:cNvGrpSpPr/>
            <p:nvPr/>
          </p:nvGrpSpPr>
          <p:grpSpPr>
            <a:xfrm>
              <a:off x="6592724" y="1708821"/>
              <a:ext cx="4665823" cy="3796434"/>
              <a:chOff x="3933484" y="4198032"/>
              <a:chExt cx="2690710" cy="2189347"/>
            </a:xfrm>
          </p:grpSpPr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xmlns="" id="{98EF750A-CC58-4FE9-8EF2-49F8B7510C3D}"/>
                  </a:ext>
                </a:extLst>
              </p:cNvPr>
              <p:cNvSpPr/>
              <p:nvPr/>
            </p:nvSpPr>
            <p:spPr>
              <a:xfrm>
                <a:off x="4672945" y="5922796"/>
                <a:ext cx="1219530" cy="464583"/>
              </a:xfrm>
              <a:custGeom>
                <a:avLst/>
                <a:gdLst>
                  <a:gd name="connsiteX0" fmla="*/ 866254 w 1219530"/>
                  <a:gd name="connsiteY0" fmla="*/ 266167 h 464583"/>
                  <a:gd name="connsiteX1" fmla="*/ 866254 w 1219530"/>
                  <a:gd name="connsiteY1" fmla="*/ 14518 h 464583"/>
                  <a:gd name="connsiteX2" fmla="*/ 612669 w 1219530"/>
                  <a:gd name="connsiteY2" fmla="*/ 14518 h 464583"/>
                  <a:gd name="connsiteX3" fmla="*/ 359084 w 1219530"/>
                  <a:gd name="connsiteY3" fmla="*/ 14518 h 464583"/>
                  <a:gd name="connsiteX4" fmla="*/ 359084 w 1219530"/>
                  <a:gd name="connsiteY4" fmla="*/ 266167 h 464583"/>
                  <a:gd name="connsiteX5" fmla="*/ 14518 w 1219530"/>
                  <a:gd name="connsiteY5" fmla="*/ 452001 h 464583"/>
                  <a:gd name="connsiteX6" fmla="*/ 612669 w 1219530"/>
                  <a:gd name="connsiteY6" fmla="*/ 452001 h 464583"/>
                  <a:gd name="connsiteX7" fmla="*/ 1210819 w 1219530"/>
                  <a:gd name="connsiteY7" fmla="*/ 452001 h 464583"/>
                  <a:gd name="connsiteX8" fmla="*/ 866254 w 1219530"/>
                  <a:gd name="connsiteY8" fmla="*/ 266167 h 464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9530" h="464583">
                    <a:moveTo>
                      <a:pt x="866254" y="266167"/>
                    </a:moveTo>
                    <a:cubicBezTo>
                      <a:pt x="866254" y="163572"/>
                      <a:pt x="866254" y="14518"/>
                      <a:pt x="866254" y="14518"/>
                    </a:cubicBezTo>
                    <a:lnTo>
                      <a:pt x="612669" y="14518"/>
                    </a:lnTo>
                    <a:lnTo>
                      <a:pt x="359084" y="14518"/>
                    </a:lnTo>
                    <a:cubicBezTo>
                      <a:pt x="359084" y="14518"/>
                      <a:pt x="359084" y="163572"/>
                      <a:pt x="359084" y="266167"/>
                    </a:cubicBezTo>
                    <a:cubicBezTo>
                      <a:pt x="359084" y="368763"/>
                      <a:pt x="14518" y="452001"/>
                      <a:pt x="14518" y="452001"/>
                    </a:cubicBezTo>
                    <a:lnTo>
                      <a:pt x="612669" y="452001"/>
                    </a:lnTo>
                    <a:lnTo>
                      <a:pt x="1210819" y="452001"/>
                    </a:lnTo>
                    <a:cubicBezTo>
                      <a:pt x="1210819" y="452001"/>
                      <a:pt x="866254" y="368763"/>
                      <a:pt x="866254" y="26616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/>
                <a:endParaRPr lang="zh-CN" altLang="en-US"/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xmlns="" id="{C8287FB3-21A2-4828-9B74-39BF2C9116D4}"/>
                  </a:ext>
                </a:extLst>
              </p:cNvPr>
              <p:cNvSpPr/>
              <p:nvPr/>
            </p:nvSpPr>
            <p:spPr>
              <a:xfrm>
                <a:off x="5017511" y="5922796"/>
                <a:ext cx="522656" cy="271007"/>
              </a:xfrm>
              <a:custGeom>
                <a:avLst/>
                <a:gdLst>
                  <a:gd name="connsiteX0" fmla="*/ 521688 w 522655"/>
                  <a:gd name="connsiteY0" fmla="*/ 260360 h 271006"/>
                  <a:gd name="connsiteX1" fmla="*/ 521688 w 522655"/>
                  <a:gd name="connsiteY1" fmla="*/ 14518 h 271006"/>
                  <a:gd name="connsiteX2" fmla="*/ 14518 w 522655"/>
                  <a:gd name="connsiteY2" fmla="*/ 14518 h 271006"/>
                  <a:gd name="connsiteX3" fmla="*/ 14518 w 522655"/>
                  <a:gd name="connsiteY3" fmla="*/ 260360 h 271006"/>
                  <a:gd name="connsiteX4" fmla="*/ 521688 w 522655"/>
                  <a:gd name="connsiteY4" fmla="*/ 260360 h 271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2655" h="271006">
                    <a:moveTo>
                      <a:pt x="521688" y="260360"/>
                    </a:moveTo>
                    <a:cubicBezTo>
                      <a:pt x="521688" y="157765"/>
                      <a:pt x="521688" y="14518"/>
                      <a:pt x="521688" y="14518"/>
                    </a:cubicBezTo>
                    <a:lnTo>
                      <a:pt x="14518" y="14518"/>
                    </a:lnTo>
                    <a:cubicBezTo>
                      <a:pt x="14518" y="14518"/>
                      <a:pt x="14518" y="157765"/>
                      <a:pt x="14518" y="260360"/>
                    </a:cubicBezTo>
                    <a:lnTo>
                      <a:pt x="521688" y="260360"/>
                    </a:lnTo>
                    <a:close/>
                  </a:path>
                </a:pathLst>
              </a:custGeom>
              <a:solidFill>
                <a:srgbClr val="B9B8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/>
                <a:endParaRPr lang="zh-CN" altLang="en-US"/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xmlns="" id="{A55194D5-6235-44BF-A10C-437D7DEE8D9C}"/>
                  </a:ext>
                </a:extLst>
              </p:cNvPr>
              <p:cNvSpPr/>
              <p:nvPr/>
            </p:nvSpPr>
            <p:spPr>
              <a:xfrm>
                <a:off x="3933484" y="4198032"/>
                <a:ext cx="2690710" cy="1703471"/>
              </a:xfrm>
              <a:custGeom>
                <a:avLst/>
                <a:gdLst>
                  <a:gd name="connsiteX0" fmla="*/ 2610376 w 2690709"/>
                  <a:gd name="connsiteY0" fmla="*/ 14518 h 1703471"/>
                  <a:gd name="connsiteX1" fmla="*/ 93884 w 2690709"/>
                  <a:gd name="connsiteY1" fmla="*/ 14518 h 1703471"/>
                  <a:gd name="connsiteX2" fmla="*/ 14518 w 2690709"/>
                  <a:gd name="connsiteY2" fmla="*/ 95820 h 1703471"/>
                  <a:gd name="connsiteX3" fmla="*/ 14518 w 2690709"/>
                  <a:gd name="connsiteY3" fmla="*/ 1692824 h 1703471"/>
                  <a:gd name="connsiteX4" fmla="*/ 2687806 w 2690709"/>
                  <a:gd name="connsiteY4" fmla="*/ 1692824 h 1703471"/>
                  <a:gd name="connsiteX5" fmla="*/ 2687806 w 2690709"/>
                  <a:gd name="connsiteY5" fmla="*/ 95820 h 1703471"/>
                  <a:gd name="connsiteX6" fmla="*/ 2610376 w 2690709"/>
                  <a:gd name="connsiteY6" fmla="*/ 14518 h 1703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690709" h="1703471">
                    <a:moveTo>
                      <a:pt x="2610376" y="14518"/>
                    </a:moveTo>
                    <a:lnTo>
                      <a:pt x="93884" y="14518"/>
                    </a:lnTo>
                    <a:cubicBezTo>
                      <a:pt x="49362" y="14518"/>
                      <a:pt x="14518" y="51298"/>
                      <a:pt x="14518" y="95820"/>
                    </a:cubicBezTo>
                    <a:lnTo>
                      <a:pt x="14518" y="1692824"/>
                    </a:lnTo>
                    <a:lnTo>
                      <a:pt x="2687806" y="1692824"/>
                    </a:lnTo>
                    <a:lnTo>
                      <a:pt x="2687806" y="95820"/>
                    </a:lnTo>
                    <a:cubicBezTo>
                      <a:pt x="2687806" y="51298"/>
                      <a:pt x="2652962" y="14518"/>
                      <a:pt x="2610376" y="14518"/>
                    </a:cubicBezTo>
                    <a:close/>
                  </a:path>
                </a:pathLst>
              </a:custGeom>
              <a:solidFill>
                <a:srgbClr val="566CD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/>
                <a:endParaRPr lang="zh-CN" altLang="en-US"/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xmlns="" id="{FEBCE0EA-DA87-41D8-95E0-4DF4FABB94FD}"/>
                  </a:ext>
                </a:extLst>
              </p:cNvPr>
              <p:cNvSpPr/>
              <p:nvPr/>
            </p:nvSpPr>
            <p:spPr>
              <a:xfrm>
                <a:off x="4059308" y="4298691"/>
                <a:ext cx="2439061" cy="1451822"/>
              </a:xfrm>
              <a:custGeom>
                <a:avLst/>
                <a:gdLst>
                  <a:gd name="connsiteX0" fmla="*/ 14518 w 2439060"/>
                  <a:gd name="connsiteY0" fmla="*/ 14518 h 1451821"/>
                  <a:gd name="connsiteX1" fmla="*/ 2434221 w 2439060"/>
                  <a:gd name="connsiteY1" fmla="*/ 14518 h 1451821"/>
                  <a:gd name="connsiteX2" fmla="*/ 2434221 w 2439060"/>
                  <a:gd name="connsiteY2" fmla="*/ 1452790 h 1451821"/>
                  <a:gd name="connsiteX3" fmla="*/ 14518 w 2439060"/>
                  <a:gd name="connsiteY3" fmla="*/ 1452790 h 14518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39060" h="1451821">
                    <a:moveTo>
                      <a:pt x="14518" y="14518"/>
                    </a:moveTo>
                    <a:lnTo>
                      <a:pt x="2434221" y="14518"/>
                    </a:lnTo>
                    <a:lnTo>
                      <a:pt x="2434221" y="1452790"/>
                    </a:lnTo>
                    <a:lnTo>
                      <a:pt x="14518" y="145279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/>
                <a:endParaRPr lang="zh-CN" altLang="en-US"/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xmlns="" id="{13D344ED-E569-4EE6-AA37-7EE77EB314FC}"/>
                  </a:ext>
                </a:extLst>
              </p:cNvPr>
              <p:cNvSpPr/>
              <p:nvPr/>
            </p:nvSpPr>
            <p:spPr>
              <a:xfrm>
                <a:off x="3933484" y="5839558"/>
                <a:ext cx="2690710" cy="212934"/>
              </a:xfrm>
              <a:custGeom>
                <a:avLst/>
                <a:gdLst>
                  <a:gd name="connsiteX0" fmla="*/ 14518 w 2690709"/>
                  <a:gd name="connsiteY0" fmla="*/ 14518 h 212933"/>
                  <a:gd name="connsiteX1" fmla="*/ 14518 w 2690709"/>
                  <a:gd name="connsiteY1" fmla="*/ 119049 h 212933"/>
                  <a:gd name="connsiteX2" fmla="*/ 93884 w 2690709"/>
                  <a:gd name="connsiteY2" fmla="*/ 200351 h 212933"/>
                  <a:gd name="connsiteX3" fmla="*/ 2610376 w 2690709"/>
                  <a:gd name="connsiteY3" fmla="*/ 200351 h 212933"/>
                  <a:gd name="connsiteX4" fmla="*/ 2689742 w 2690709"/>
                  <a:gd name="connsiteY4" fmla="*/ 119049 h 212933"/>
                  <a:gd name="connsiteX5" fmla="*/ 2689742 w 2690709"/>
                  <a:gd name="connsiteY5" fmla="*/ 14518 h 212933"/>
                  <a:gd name="connsiteX6" fmla="*/ 14518 w 2690709"/>
                  <a:gd name="connsiteY6" fmla="*/ 14518 h 212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690709" h="212933">
                    <a:moveTo>
                      <a:pt x="14518" y="14518"/>
                    </a:moveTo>
                    <a:lnTo>
                      <a:pt x="14518" y="119049"/>
                    </a:lnTo>
                    <a:cubicBezTo>
                      <a:pt x="14518" y="163572"/>
                      <a:pt x="49362" y="200351"/>
                      <a:pt x="93884" y="200351"/>
                    </a:cubicBezTo>
                    <a:lnTo>
                      <a:pt x="2610376" y="200351"/>
                    </a:lnTo>
                    <a:cubicBezTo>
                      <a:pt x="2654898" y="200351"/>
                      <a:pt x="2689742" y="163572"/>
                      <a:pt x="2689742" y="119049"/>
                    </a:cubicBezTo>
                    <a:lnTo>
                      <a:pt x="2689742" y="14518"/>
                    </a:lnTo>
                    <a:lnTo>
                      <a:pt x="14518" y="14518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/>
                <a:endParaRPr lang="zh-CN" altLang="en-US"/>
              </a:p>
            </p:txBody>
          </p:sp>
        </p:grpSp>
        <p:grpSp>
          <p:nvGrpSpPr>
            <p:cNvPr id="131" name="组合 130">
              <a:extLst>
                <a:ext uri="{FF2B5EF4-FFF2-40B4-BE49-F238E27FC236}">
                  <a16:creationId xmlns:a16="http://schemas.microsoft.com/office/drawing/2014/main" xmlns="" id="{37F5AEDD-3C54-4332-ABE8-26D4B525A44E}"/>
                </a:ext>
              </a:extLst>
            </p:cNvPr>
            <p:cNvGrpSpPr/>
            <p:nvPr/>
          </p:nvGrpSpPr>
          <p:grpSpPr>
            <a:xfrm>
              <a:off x="8930789" y="3864824"/>
              <a:ext cx="2572200" cy="1618459"/>
              <a:chOff x="4308921" y="6676054"/>
              <a:chExt cx="3129283" cy="1968982"/>
            </a:xfrm>
          </p:grpSpPr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xmlns="" id="{E5CF80EC-268F-497F-8CB6-634D44FF601E}"/>
                  </a:ext>
                </a:extLst>
              </p:cNvPr>
              <p:cNvSpPr/>
              <p:nvPr/>
            </p:nvSpPr>
            <p:spPr>
              <a:xfrm>
                <a:off x="4308921" y="6676054"/>
                <a:ext cx="3129283" cy="1968982"/>
              </a:xfrm>
              <a:custGeom>
                <a:avLst/>
                <a:gdLst>
                  <a:gd name="connsiteX0" fmla="*/ 26370 w 3129282"/>
                  <a:gd name="connsiteY0" fmla="*/ 251397 h 1968982"/>
                  <a:gd name="connsiteX1" fmla="*/ 26370 w 3129282"/>
                  <a:gd name="connsiteY1" fmla="*/ 1749230 h 1968982"/>
                  <a:gd name="connsiteX2" fmla="*/ 251397 w 3129282"/>
                  <a:gd name="connsiteY2" fmla="*/ 1974257 h 1968982"/>
                  <a:gd name="connsiteX3" fmla="*/ 2877886 w 3129282"/>
                  <a:gd name="connsiteY3" fmla="*/ 1974257 h 1968982"/>
                  <a:gd name="connsiteX4" fmla="*/ 3102913 w 3129282"/>
                  <a:gd name="connsiteY4" fmla="*/ 1749230 h 1968982"/>
                  <a:gd name="connsiteX5" fmla="*/ 3102913 w 3129282"/>
                  <a:gd name="connsiteY5" fmla="*/ 251397 h 1968982"/>
                  <a:gd name="connsiteX6" fmla="*/ 2877886 w 3129282"/>
                  <a:gd name="connsiteY6" fmla="*/ 26370 h 1968982"/>
                  <a:gd name="connsiteX7" fmla="*/ 251397 w 3129282"/>
                  <a:gd name="connsiteY7" fmla="*/ 26370 h 1968982"/>
                  <a:gd name="connsiteX8" fmla="*/ 26370 w 3129282"/>
                  <a:gd name="connsiteY8" fmla="*/ 251397 h 19689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129282" h="1968982">
                    <a:moveTo>
                      <a:pt x="26370" y="251397"/>
                    </a:moveTo>
                    <a:lnTo>
                      <a:pt x="26370" y="1749230"/>
                    </a:lnTo>
                    <a:cubicBezTo>
                      <a:pt x="26370" y="1872291"/>
                      <a:pt x="124820" y="1974257"/>
                      <a:pt x="251397" y="1974257"/>
                    </a:cubicBezTo>
                    <a:lnTo>
                      <a:pt x="2877886" y="1974257"/>
                    </a:lnTo>
                    <a:cubicBezTo>
                      <a:pt x="3000947" y="1974257"/>
                      <a:pt x="3102913" y="1875807"/>
                      <a:pt x="3102913" y="1749230"/>
                    </a:cubicBezTo>
                    <a:lnTo>
                      <a:pt x="3102913" y="251397"/>
                    </a:lnTo>
                    <a:cubicBezTo>
                      <a:pt x="3102913" y="128335"/>
                      <a:pt x="3004463" y="26370"/>
                      <a:pt x="2877886" y="26370"/>
                    </a:cubicBezTo>
                    <a:lnTo>
                      <a:pt x="251397" y="26370"/>
                    </a:lnTo>
                    <a:cubicBezTo>
                      <a:pt x="124820" y="26370"/>
                      <a:pt x="26370" y="124819"/>
                      <a:pt x="26370" y="251397"/>
                    </a:cubicBezTo>
                    <a:close/>
                  </a:path>
                </a:pathLst>
              </a:custGeom>
              <a:solidFill>
                <a:srgbClr val="B9B8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/>
                <a:endParaRPr lang="zh-CN" altLang="en-US"/>
              </a:p>
            </p:txBody>
          </p:sp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xmlns="" id="{F7138632-F0C4-4E99-A0A9-06C3B4242BD3}"/>
                  </a:ext>
                </a:extLst>
              </p:cNvPr>
              <p:cNvSpPr/>
              <p:nvPr/>
            </p:nvSpPr>
            <p:spPr>
              <a:xfrm>
                <a:off x="4523400" y="6837792"/>
                <a:ext cx="2601876" cy="1687699"/>
              </a:xfrm>
              <a:custGeom>
                <a:avLst/>
                <a:gdLst>
                  <a:gd name="connsiteX0" fmla="*/ 26370 w 2601875"/>
                  <a:gd name="connsiteY0" fmla="*/ 26370 h 1687699"/>
                  <a:gd name="connsiteX1" fmla="*/ 2603634 w 2601875"/>
                  <a:gd name="connsiteY1" fmla="*/ 26370 h 1687699"/>
                  <a:gd name="connsiteX2" fmla="*/ 2603634 w 2601875"/>
                  <a:gd name="connsiteY2" fmla="*/ 1675393 h 1687699"/>
                  <a:gd name="connsiteX3" fmla="*/ 26370 w 2601875"/>
                  <a:gd name="connsiteY3" fmla="*/ 1675393 h 1687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01875" h="1687699">
                    <a:moveTo>
                      <a:pt x="26370" y="26370"/>
                    </a:moveTo>
                    <a:lnTo>
                      <a:pt x="2603634" y="26370"/>
                    </a:lnTo>
                    <a:lnTo>
                      <a:pt x="2603634" y="1675393"/>
                    </a:lnTo>
                    <a:lnTo>
                      <a:pt x="26370" y="1675393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/>
                <a:endParaRPr lang="zh-CN" altLang="en-US"/>
              </a:p>
            </p:txBody>
          </p:sp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xmlns="" id="{DF7B783F-102A-4C94-B4E3-49A36B62994D}"/>
                  </a:ext>
                </a:extLst>
              </p:cNvPr>
              <p:cNvSpPr/>
              <p:nvPr/>
            </p:nvSpPr>
            <p:spPr>
              <a:xfrm>
                <a:off x="7192080" y="7604288"/>
                <a:ext cx="140642" cy="140642"/>
              </a:xfrm>
              <a:custGeom>
                <a:avLst/>
                <a:gdLst>
                  <a:gd name="connsiteX0" fmla="*/ 138884 w 140641"/>
                  <a:gd name="connsiteY0" fmla="*/ 82627 h 140641"/>
                  <a:gd name="connsiteX1" fmla="*/ 82627 w 140641"/>
                  <a:gd name="connsiteY1" fmla="*/ 138884 h 140641"/>
                  <a:gd name="connsiteX2" fmla="*/ 26370 w 140641"/>
                  <a:gd name="connsiteY2" fmla="*/ 82627 h 140641"/>
                  <a:gd name="connsiteX3" fmla="*/ 82627 w 140641"/>
                  <a:gd name="connsiteY3" fmla="*/ 26370 h 140641"/>
                  <a:gd name="connsiteX4" fmla="*/ 138884 w 140641"/>
                  <a:gd name="connsiteY4" fmla="*/ 82627 h 1406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641" h="140641">
                    <a:moveTo>
                      <a:pt x="138884" y="82627"/>
                    </a:moveTo>
                    <a:cubicBezTo>
                      <a:pt x="138884" y="114271"/>
                      <a:pt x="114272" y="138884"/>
                      <a:pt x="82627" y="138884"/>
                    </a:cubicBezTo>
                    <a:cubicBezTo>
                      <a:pt x="50983" y="138884"/>
                      <a:pt x="26370" y="114271"/>
                      <a:pt x="26370" y="82627"/>
                    </a:cubicBezTo>
                    <a:cubicBezTo>
                      <a:pt x="26370" y="50983"/>
                      <a:pt x="50983" y="26370"/>
                      <a:pt x="82627" y="26370"/>
                    </a:cubicBezTo>
                    <a:cubicBezTo>
                      <a:pt x="114272" y="26370"/>
                      <a:pt x="138884" y="50983"/>
                      <a:pt x="138884" y="82627"/>
                    </a:cubicBezTo>
                    <a:close/>
                  </a:path>
                </a:pathLst>
              </a:custGeom>
              <a:solidFill>
                <a:srgbClr val="2143A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/>
                <a:endParaRPr lang="zh-CN" altLang="en-US"/>
              </a:p>
            </p:txBody>
          </p:sp>
        </p:grpSp>
        <p:grpSp>
          <p:nvGrpSpPr>
            <p:cNvPr id="135" name="组合 134">
              <a:extLst>
                <a:ext uri="{FF2B5EF4-FFF2-40B4-BE49-F238E27FC236}">
                  <a16:creationId xmlns:a16="http://schemas.microsoft.com/office/drawing/2014/main" xmlns="" id="{18FCFABF-AAE0-417D-94DE-503C8E6B4DE4}"/>
                </a:ext>
              </a:extLst>
            </p:cNvPr>
            <p:cNvGrpSpPr/>
            <p:nvPr/>
          </p:nvGrpSpPr>
          <p:grpSpPr>
            <a:xfrm>
              <a:off x="9392038" y="4291596"/>
              <a:ext cx="824850" cy="1507485"/>
              <a:chOff x="2746754" y="6632403"/>
              <a:chExt cx="1157477" cy="2115389"/>
            </a:xfrm>
          </p:grpSpPr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xmlns="" id="{3F465C70-FD69-4BFF-A6C0-4192A88B6936}"/>
                  </a:ext>
                </a:extLst>
              </p:cNvPr>
              <p:cNvSpPr/>
              <p:nvPr/>
            </p:nvSpPr>
            <p:spPr>
              <a:xfrm>
                <a:off x="2746754" y="6632403"/>
                <a:ext cx="1157477" cy="2115389"/>
              </a:xfrm>
              <a:custGeom>
                <a:avLst/>
                <a:gdLst>
                  <a:gd name="connsiteX0" fmla="*/ 213535 w 1157477"/>
                  <a:gd name="connsiteY0" fmla="*/ 29935 h 2115389"/>
                  <a:gd name="connsiteX1" fmla="*/ 971882 w 1157477"/>
                  <a:gd name="connsiteY1" fmla="*/ 29935 h 2115389"/>
                  <a:gd name="connsiteX2" fmla="*/ 1155481 w 1157477"/>
                  <a:gd name="connsiteY2" fmla="*/ 213535 h 2115389"/>
                  <a:gd name="connsiteX3" fmla="*/ 1155481 w 1157477"/>
                  <a:gd name="connsiteY3" fmla="*/ 1917820 h 2115389"/>
                  <a:gd name="connsiteX4" fmla="*/ 971882 w 1157477"/>
                  <a:gd name="connsiteY4" fmla="*/ 2101420 h 2115389"/>
                  <a:gd name="connsiteX5" fmla="*/ 213535 w 1157477"/>
                  <a:gd name="connsiteY5" fmla="*/ 2101420 h 2115389"/>
                  <a:gd name="connsiteX6" fmla="*/ 29935 w 1157477"/>
                  <a:gd name="connsiteY6" fmla="*/ 1917820 h 2115389"/>
                  <a:gd name="connsiteX7" fmla="*/ 29935 w 1157477"/>
                  <a:gd name="connsiteY7" fmla="*/ 213535 h 2115389"/>
                  <a:gd name="connsiteX8" fmla="*/ 213535 w 1157477"/>
                  <a:gd name="connsiteY8" fmla="*/ 29935 h 2115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57477" h="2115389">
                    <a:moveTo>
                      <a:pt x="213535" y="29935"/>
                    </a:moveTo>
                    <a:lnTo>
                      <a:pt x="971882" y="29935"/>
                    </a:lnTo>
                    <a:cubicBezTo>
                      <a:pt x="1071664" y="29935"/>
                      <a:pt x="1155481" y="113752"/>
                      <a:pt x="1155481" y="213535"/>
                    </a:cubicBezTo>
                    <a:lnTo>
                      <a:pt x="1155481" y="1917820"/>
                    </a:lnTo>
                    <a:cubicBezTo>
                      <a:pt x="1155481" y="2017602"/>
                      <a:pt x="1071664" y="2101420"/>
                      <a:pt x="971882" y="2101420"/>
                    </a:cubicBezTo>
                    <a:lnTo>
                      <a:pt x="213535" y="2101420"/>
                    </a:lnTo>
                    <a:cubicBezTo>
                      <a:pt x="113752" y="2101420"/>
                      <a:pt x="29935" y="2017602"/>
                      <a:pt x="29935" y="1917820"/>
                    </a:cubicBezTo>
                    <a:lnTo>
                      <a:pt x="29935" y="213535"/>
                    </a:lnTo>
                    <a:cubicBezTo>
                      <a:pt x="29935" y="113752"/>
                      <a:pt x="113752" y="29935"/>
                      <a:pt x="213535" y="29935"/>
                    </a:cubicBezTo>
                    <a:close/>
                  </a:path>
                </a:pathLst>
              </a:custGeom>
              <a:solidFill>
                <a:srgbClr val="B9B8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/>
                <a:endParaRPr lang="zh-CN" altLang="en-US"/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xmlns="" id="{5D27A951-C673-45D3-9DE5-3B4B25DA0F54}"/>
                  </a:ext>
                </a:extLst>
              </p:cNvPr>
              <p:cNvSpPr/>
              <p:nvPr/>
            </p:nvSpPr>
            <p:spPr>
              <a:xfrm>
                <a:off x="2842545" y="6847933"/>
                <a:ext cx="957912" cy="1676346"/>
              </a:xfrm>
              <a:custGeom>
                <a:avLst/>
                <a:gdLst>
                  <a:gd name="connsiteX0" fmla="*/ 29935 w 957912"/>
                  <a:gd name="connsiteY0" fmla="*/ 29935 h 1676346"/>
                  <a:gd name="connsiteX1" fmla="*/ 963899 w 957912"/>
                  <a:gd name="connsiteY1" fmla="*/ 29935 h 1676346"/>
                  <a:gd name="connsiteX2" fmla="*/ 963899 w 957912"/>
                  <a:gd name="connsiteY2" fmla="*/ 1666368 h 1676346"/>
                  <a:gd name="connsiteX3" fmla="*/ 29935 w 957912"/>
                  <a:gd name="connsiteY3" fmla="*/ 1666368 h 16763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7912" h="1676346">
                    <a:moveTo>
                      <a:pt x="29935" y="29935"/>
                    </a:moveTo>
                    <a:lnTo>
                      <a:pt x="963899" y="29935"/>
                    </a:lnTo>
                    <a:lnTo>
                      <a:pt x="963899" y="1666368"/>
                    </a:lnTo>
                    <a:lnTo>
                      <a:pt x="29935" y="1666368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/>
                <a:endParaRPr lang="zh-CN" altLang="en-US"/>
              </a:p>
            </p:txBody>
          </p: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xmlns="" id="{3ACC30E5-99A1-458D-866D-630EBFBF1DF7}"/>
                  </a:ext>
                </a:extLst>
              </p:cNvPr>
              <p:cNvSpPr/>
              <p:nvPr/>
            </p:nvSpPr>
            <p:spPr>
              <a:xfrm>
                <a:off x="3281588" y="6736177"/>
                <a:ext cx="79826" cy="79826"/>
              </a:xfrm>
              <a:custGeom>
                <a:avLst/>
                <a:gdLst>
                  <a:gd name="connsiteX0" fmla="*/ 57874 w 79826"/>
                  <a:gd name="connsiteY0" fmla="*/ 29935 h 79826"/>
                  <a:gd name="connsiteX1" fmla="*/ 85813 w 79826"/>
                  <a:gd name="connsiteY1" fmla="*/ 57874 h 79826"/>
                  <a:gd name="connsiteX2" fmla="*/ 57874 w 79826"/>
                  <a:gd name="connsiteY2" fmla="*/ 85813 h 79826"/>
                  <a:gd name="connsiteX3" fmla="*/ 29935 w 79826"/>
                  <a:gd name="connsiteY3" fmla="*/ 57874 h 79826"/>
                  <a:gd name="connsiteX4" fmla="*/ 57874 w 79826"/>
                  <a:gd name="connsiteY4" fmla="*/ 29935 h 79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9826" h="79826">
                    <a:moveTo>
                      <a:pt x="57874" y="29935"/>
                    </a:moveTo>
                    <a:cubicBezTo>
                      <a:pt x="73839" y="29935"/>
                      <a:pt x="85813" y="41909"/>
                      <a:pt x="85813" y="57874"/>
                    </a:cubicBezTo>
                    <a:cubicBezTo>
                      <a:pt x="85813" y="73839"/>
                      <a:pt x="73839" y="85813"/>
                      <a:pt x="57874" y="85813"/>
                    </a:cubicBezTo>
                    <a:cubicBezTo>
                      <a:pt x="41909" y="85813"/>
                      <a:pt x="29935" y="73839"/>
                      <a:pt x="29935" y="57874"/>
                    </a:cubicBezTo>
                    <a:cubicBezTo>
                      <a:pt x="29935" y="41909"/>
                      <a:pt x="41909" y="29935"/>
                      <a:pt x="57874" y="29935"/>
                    </a:cubicBezTo>
                    <a:close/>
                  </a:path>
                </a:pathLst>
              </a:custGeom>
              <a:solidFill>
                <a:srgbClr val="2143A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/>
                <a:endParaRPr lang="zh-CN" altLang="en-US"/>
              </a:p>
            </p:txBody>
          </p:sp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xmlns="" id="{9B173DA9-936F-476C-8C4B-3D27D6DE65BA}"/>
                  </a:ext>
                </a:extLst>
              </p:cNvPr>
              <p:cNvSpPr/>
              <p:nvPr/>
            </p:nvSpPr>
            <p:spPr>
              <a:xfrm>
                <a:off x="3181806" y="8528271"/>
                <a:ext cx="279391" cy="159652"/>
              </a:xfrm>
              <a:custGeom>
                <a:avLst/>
                <a:gdLst>
                  <a:gd name="connsiteX0" fmla="*/ 229500 w 279391"/>
                  <a:gd name="connsiteY0" fmla="*/ 141691 h 159652"/>
                  <a:gd name="connsiteX1" fmla="*/ 85813 w 279391"/>
                  <a:gd name="connsiteY1" fmla="*/ 141691 h 159652"/>
                  <a:gd name="connsiteX2" fmla="*/ 29935 w 279391"/>
                  <a:gd name="connsiteY2" fmla="*/ 85813 h 159652"/>
                  <a:gd name="connsiteX3" fmla="*/ 29935 w 279391"/>
                  <a:gd name="connsiteY3" fmla="*/ 85813 h 159652"/>
                  <a:gd name="connsiteX4" fmla="*/ 85813 w 279391"/>
                  <a:gd name="connsiteY4" fmla="*/ 29935 h 159652"/>
                  <a:gd name="connsiteX5" fmla="*/ 229500 w 279391"/>
                  <a:gd name="connsiteY5" fmla="*/ 29935 h 159652"/>
                  <a:gd name="connsiteX6" fmla="*/ 285378 w 279391"/>
                  <a:gd name="connsiteY6" fmla="*/ 85813 h 159652"/>
                  <a:gd name="connsiteX7" fmla="*/ 285378 w 279391"/>
                  <a:gd name="connsiteY7" fmla="*/ 85813 h 159652"/>
                  <a:gd name="connsiteX8" fmla="*/ 229500 w 279391"/>
                  <a:gd name="connsiteY8" fmla="*/ 141691 h 159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79391" h="159652">
                    <a:moveTo>
                      <a:pt x="229500" y="141691"/>
                    </a:moveTo>
                    <a:lnTo>
                      <a:pt x="85813" y="141691"/>
                    </a:lnTo>
                    <a:cubicBezTo>
                      <a:pt x="53883" y="141691"/>
                      <a:pt x="29935" y="117743"/>
                      <a:pt x="29935" y="85813"/>
                    </a:cubicBezTo>
                    <a:lnTo>
                      <a:pt x="29935" y="85813"/>
                    </a:lnTo>
                    <a:cubicBezTo>
                      <a:pt x="29935" y="53882"/>
                      <a:pt x="53883" y="29935"/>
                      <a:pt x="85813" y="29935"/>
                    </a:cubicBezTo>
                    <a:lnTo>
                      <a:pt x="229500" y="29935"/>
                    </a:lnTo>
                    <a:cubicBezTo>
                      <a:pt x="261430" y="29935"/>
                      <a:pt x="285378" y="53882"/>
                      <a:pt x="285378" y="85813"/>
                    </a:cubicBezTo>
                    <a:lnTo>
                      <a:pt x="285378" y="85813"/>
                    </a:lnTo>
                    <a:cubicBezTo>
                      <a:pt x="281387" y="113752"/>
                      <a:pt x="257439" y="141691"/>
                      <a:pt x="229500" y="141691"/>
                    </a:cubicBezTo>
                    <a:close/>
                  </a:path>
                </a:pathLst>
              </a:custGeom>
              <a:solidFill>
                <a:srgbClr val="2143A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/>
                <a:endParaRPr lang="zh-CN" altLang="en-US"/>
              </a:p>
            </p:txBody>
          </p:sp>
        </p:grpSp>
        <p:grpSp>
          <p:nvGrpSpPr>
            <p:cNvPr id="142" name="组合 141">
              <a:extLst>
                <a:ext uri="{FF2B5EF4-FFF2-40B4-BE49-F238E27FC236}">
                  <a16:creationId xmlns:a16="http://schemas.microsoft.com/office/drawing/2014/main" xmlns="" id="{1E3E8737-7FEB-4630-A9F6-8F9CDFA40F61}"/>
                </a:ext>
              </a:extLst>
            </p:cNvPr>
            <p:cNvGrpSpPr/>
            <p:nvPr/>
          </p:nvGrpSpPr>
          <p:grpSpPr>
            <a:xfrm>
              <a:off x="5211931" y="3388656"/>
              <a:ext cx="3297700" cy="2061832"/>
              <a:chOff x="5302228" y="1294695"/>
              <a:chExt cx="2600152" cy="1625702"/>
            </a:xfrm>
          </p:grpSpPr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xmlns="" id="{3A128A0D-0384-4858-8C71-4D08EC0A8839}"/>
                  </a:ext>
                </a:extLst>
              </p:cNvPr>
              <p:cNvSpPr/>
              <p:nvPr/>
            </p:nvSpPr>
            <p:spPr>
              <a:xfrm>
                <a:off x="5302228" y="2774594"/>
                <a:ext cx="2600152" cy="145803"/>
              </a:xfrm>
              <a:custGeom>
                <a:avLst/>
                <a:gdLst>
                  <a:gd name="connsiteX0" fmla="*/ 18225 w 2600152"/>
                  <a:gd name="connsiteY0" fmla="*/ 18225 h 145802"/>
                  <a:gd name="connsiteX1" fmla="*/ 18225 w 2600152"/>
                  <a:gd name="connsiteY1" fmla="*/ 81407 h 145802"/>
                  <a:gd name="connsiteX2" fmla="*/ 81407 w 2600152"/>
                  <a:gd name="connsiteY2" fmla="*/ 144588 h 145802"/>
                  <a:gd name="connsiteX3" fmla="*/ 2518746 w 2600152"/>
                  <a:gd name="connsiteY3" fmla="*/ 144588 h 145802"/>
                  <a:gd name="connsiteX4" fmla="*/ 2581927 w 2600152"/>
                  <a:gd name="connsiteY4" fmla="*/ 81407 h 145802"/>
                  <a:gd name="connsiteX5" fmla="*/ 2581927 w 2600152"/>
                  <a:gd name="connsiteY5" fmla="*/ 18225 h 145802"/>
                  <a:gd name="connsiteX6" fmla="*/ 18225 w 2600152"/>
                  <a:gd name="connsiteY6" fmla="*/ 18225 h 145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600152" h="145802">
                    <a:moveTo>
                      <a:pt x="18225" y="18225"/>
                    </a:moveTo>
                    <a:lnTo>
                      <a:pt x="18225" y="81407"/>
                    </a:lnTo>
                    <a:cubicBezTo>
                      <a:pt x="18225" y="115427"/>
                      <a:pt x="44956" y="144588"/>
                      <a:pt x="81407" y="144588"/>
                    </a:cubicBezTo>
                    <a:lnTo>
                      <a:pt x="2518746" y="144588"/>
                    </a:lnTo>
                    <a:cubicBezTo>
                      <a:pt x="2552767" y="144588"/>
                      <a:pt x="2581927" y="115427"/>
                      <a:pt x="2581927" y="81407"/>
                    </a:cubicBezTo>
                    <a:lnTo>
                      <a:pt x="2581927" y="18225"/>
                    </a:lnTo>
                    <a:lnTo>
                      <a:pt x="18225" y="18225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/>
                <a:endParaRPr lang="zh-CN" altLang="en-US"/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xmlns="" id="{C5DDD5DC-E2D5-4DE4-9228-E6E5EE2FF588}"/>
                  </a:ext>
                </a:extLst>
              </p:cNvPr>
              <p:cNvSpPr/>
              <p:nvPr/>
            </p:nvSpPr>
            <p:spPr>
              <a:xfrm>
                <a:off x="5421300" y="1294695"/>
                <a:ext cx="2357148" cy="1506630"/>
              </a:xfrm>
              <a:custGeom>
                <a:avLst/>
                <a:gdLst>
                  <a:gd name="connsiteX0" fmla="*/ 2343782 w 2357147"/>
                  <a:gd name="connsiteY0" fmla="*/ 1498125 h 1506630"/>
                  <a:gd name="connsiteX1" fmla="*/ 2343782 w 2357147"/>
                  <a:gd name="connsiteY1" fmla="*/ 154308 h 1506630"/>
                  <a:gd name="connsiteX2" fmla="*/ 2212560 w 2357147"/>
                  <a:gd name="connsiteY2" fmla="*/ 18225 h 1506630"/>
                  <a:gd name="connsiteX3" fmla="*/ 149448 w 2357147"/>
                  <a:gd name="connsiteY3" fmla="*/ 18225 h 1506630"/>
                  <a:gd name="connsiteX4" fmla="*/ 18225 w 2357147"/>
                  <a:gd name="connsiteY4" fmla="*/ 154308 h 1506630"/>
                  <a:gd name="connsiteX5" fmla="*/ 18225 w 2357147"/>
                  <a:gd name="connsiteY5" fmla="*/ 1500555 h 1506630"/>
                  <a:gd name="connsiteX6" fmla="*/ 2343782 w 2357147"/>
                  <a:gd name="connsiteY6" fmla="*/ 1500555 h 1506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57147" h="1506630">
                    <a:moveTo>
                      <a:pt x="2343782" y="1498125"/>
                    </a:moveTo>
                    <a:lnTo>
                      <a:pt x="2343782" y="154308"/>
                    </a:lnTo>
                    <a:cubicBezTo>
                      <a:pt x="2343782" y="78977"/>
                      <a:pt x="2285461" y="18225"/>
                      <a:pt x="2212560" y="18225"/>
                    </a:cubicBezTo>
                    <a:lnTo>
                      <a:pt x="149448" y="18225"/>
                    </a:lnTo>
                    <a:cubicBezTo>
                      <a:pt x="76547" y="18225"/>
                      <a:pt x="18225" y="78977"/>
                      <a:pt x="18225" y="154308"/>
                    </a:cubicBezTo>
                    <a:lnTo>
                      <a:pt x="18225" y="1500555"/>
                    </a:lnTo>
                    <a:lnTo>
                      <a:pt x="2343782" y="1500555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/>
                <a:endParaRPr lang="zh-CN" altLang="en-US"/>
              </a:p>
            </p:txBody>
          </p:sp>
          <p:sp>
            <p:nvSpPr>
              <p:cNvPr id="145" name="任意多边形: 形状 144">
                <a:extLst>
                  <a:ext uri="{FF2B5EF4-FFF2-40B4-BE49-F238E27FC236}">
                    <a16:creationId xmlns:a16="http://schemas.microsoft.com/office/drawing/2014/main" xmlns="" id="{F1E42D6D-762E-431B-BEFA-670FC847C1B1}"/>
                  </a:ext>
                </a:extLst>
              </p:cNvPr>
              <p:cNvSpPr/>
              <p:nvPr/>
            </p:nvSpPr>
            <p:spPr>
              <a:xfrm>
                <a:off x="5535512" y="1423487"/>
                <a:ext cx="2114143" cy="1263625"/>
              </a:xfrm>
              <a:custGeom>
                <a:avLst/>
                <a:gdLst>
                  <a:gd name="connsiteX0" fmla="*/ 18225 w 2114142"/>
                  <a:gd name="connsiteY0" fmla="*/ 18225 h 1263625"/>
                  <a:gd name="connsiteX1" fmla="*/ 2112928 w 2114142"/>
                  <a:gd name="connsiteY1" fmla="*/ 18225 h 1263625"/>
                  <a:gd name="connsiteX2" fmla="*/ 2112928 w 2114142"/>
                  <a:gd name="connsiteY2" fmla="*/ 1267270 h 1263625"/>
                  <a:gd name="connsiteX3" fmla="*/ 18225 w 2114142"/>
                  <a:gd name="connsiteY3" fmla="*/ 1267270 h 1263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14142" h="1263625">
                    <a:moveTo>
                      <a:pt x="18225" y="18225"/>
                    </a:moveTo>
                    <a:lnTo>
                      <a:pt x="2112928" y="18225"/>
                    </a:lnTo>
                    <a:lnTo>
                      <a:pt x="2112928" y="1267270"/>
                    </a:lnTo>
                    <a:lnTo>
                      <a:pt x="18225" y="126727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/>
                <a:endParaRPr lang="zh-CN" altLang="en-US"/>
              </a:p>
            </p:txBody>
          </p:sp>
          <p:sp>
            <p:nvSpPr>
              <p:cNvPr id="146" name="任意多边形: 形状 145">
                <a:extLst>
                  <a:ext uri="{FF2B5EF4-FFF2-40B4-BE49-F238E27FC236}">
                    <a16:creationId xmlns:a16="http://schemas.microsoft.com/office/drawing/2014/main" xmlns="" id="{E2294F65-3780-46C4-990D-25A0584E2871}"/>
                  </a:ext>
                </a:extLst>
              </p:cNvPr>
              <p:cNvSpPr/>
              <p:nvPr/>
            </p:nvSpPr>
            <p:spPr>
              <a:xfrm>
                <a:off x="6548843" y="1326053"/>
                <a:ext cx="97202" cy="97202"/>
              </a:xfrm>
              <a:custGeom>
                <a:avLst/>
                <a:gdLst>
                  <a:gd name="connsiteX0" fmla="*/ 86267 w 97201"/>
                  <a:gd name="connsiteY0" fmla="*/ 52478 h 97201"/>
                  <a:gd name="connsiteX1" fmla="*/ 52246 w 97201"/>
                  <a:gd name="connsiteY1" fmla="*/ 86499 h 97201"/>
                  <a:gd name="connsiteX2" fmla="*/ 18225 w 97201"/>
                  <a:gd name="connsiteY2" fmla="*/ 52478 h 97201"/>
                  <a:gd name="connsiteX3" fmla="*/ 52246 w 97201"/>
                  <a:gd name="connsiteY3" fmla="*/ 18458 h 97201"/>
                  <a:gd name="connsiteX4" fmla="*/ 86267 w 97201"/>
                  <a:gd name="connsiteY4" fmla="*/ 52478 h 972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7201" h="97201">
                    <a:moveTo>
                      <a:pt x="86267" y="52478"/>
                    </a:moveTo>
                    <a:cubicBezTo>
                      <a:pt x="86267" y="71919"/>
                      <a:pt x="71686" y="86499"/>
                      <a:pt x="52246" y="86499"/>
                    </a:cubicBezTo>
                    <a:cubicBezTo>
                      <a:pt x="32806" y="86499"/>
                      <a:pt x="18225" y="71919"/>
                      <a:pt x="18225" y="52478"/>
                    </a:cubicBezTo>
                    <a:cubicBezTo>
                      <a:pt x="18225" y="33038"/>
                      <a:pt x="32806" y="18458"/>
                      <a:pt x="52246" y="18458"/>
                    </a:cubicBezTo>
                    <a:cubicBezTo>
                      <a:pt x="71686" y="16027"/>
                      <a:pt x="86267" y="33038"/>
                      <a:pt x="86267" y="5247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/>
                <a:endParaRPr lang="zh-CN" altLang="en-US"/>
              </a:p>
            </p:txBody>
          </p:sp>
        </p:grpSp>
        <p:grpSp>
          <p:nvGrpSpPr>
            <p:cNvPr id="155" name="组合 154">
              <a:extLst>
                <a:ext uri="{FF2B5EF4-FFF2-40B4-BE49-F238E27FC236}">
                  <a16:creationId xmlns:a16="http://schemas.microsoft.com/office/drawing/2014/main" xmlns="" id="{CB13A58A-9F70-4126-B3D9-7B26F53A422A}"/>
                </a:ext>
              </a:extLst>
            </p:cNvPr>
            <p:cNvGrpSpPr/>
            <p:nvPr/>
          </p:nvGrpSpPr>
          <p:grpSpPr>
            <a:xfrm rot="10800000">
              <a:off x="6001675" y="2288187"/>
              <a:ext cx="284365" cy="698763"/>
              <a:chOff x="1915175" y="4776493"/>
              <a:chExt cx="766178" cy="1882705"/>
            </a:xfrm>
          </p:grpSpPr>
          <p:sp>
            <p:nvSpPr>
              <p:cNvPr id="158" name="任意多边形: 形状 157">
                <a:extLst>
                  <a:ext uri="{FF2B5EF4-FFF2-40B4-BE49-F238E27FC236}">
                    <a16:creationId xmlns:a16="http://schemas.microsoft.com/office/drawing/2014/main" xmlns="" id="{A2308F12-2B76-4B2B-B1F8-B722CAE58241}"/>
                  </a:ext>
                </a:extLst>
              </p:cNvPr>
              <p:cNvSpPr/>
              <p:nvPr/>
            </p:nvSpPr>
            <p:spPr>
              <a:xfrm>
                <a:off x="1933163" y="6047489"/>
                <a:ext cx="747645" cy="611709"/>
              </a:xfrm>
              <a:custGeom>
                <a:avLst/>
                <a:gdLst>
                  <a:gd name="connsiteX0" fmla="*/ 60450 w 747644"/>
                  <a:gd name="connsiteY0" fmla="*/ 126016 h 611709"/>
                  <a:gd name="connsiteX1" fmla="*/ 332320 w 747644"/>
                  <a:gd name="connsiteY1" fmla="*/ 520228 h 611709"/>
                  <a:gd name="connsiteX2" fmla="*/ 352711 w 747644"/>
                  <a:gd name="connsiteY2" fmla="*/ 554212 h 611709"/>
                  <a:gd name="connsiteX3" fmla="*/ 379898 w 747644"/>
                  <a:gd name="connsiteY3" fmla="*/ 561009 h 611709"/>
                  <a:gd name="connsiteX4" fmla="*/ 407085 w 747644"/>
                  <a:gd name="connsiteY4" fmla="*/ 554212 h 611709"/>
                  <a:gd name="connsiteX5" fmla="*/ 427475 w 747644"/>
                  <a:gd name="connsiteY5" fmla="*/ 520228 h 611709"/>
                  <a:gd name="connsiteX6" fmla="*/ 699346 w 747644"/>
                  <a:gd name="connsiteY6" fmla="*/ 126016 h 611709"/>
                  <a:gd name="connsiteX7" fmla="*/ 685753 w 747644"/>
                  <a:gd name="connsiteY7" fmla="*/ 58048 h 611709"/>
                  <a:gd name="connsiteX8" fmla="*/ 617785 w 747644"/>
                  <a:gd name="connsiteY8" fmla="*/ 71641 h 611709"/>
                  <a:gd name="connsiteX9" fmla="*/ 373101 w 747644"/>
                  <a:gd name="connsiteY9" fmla="*/ 425074 h 611709"/>
                  <a:gd name="connsiteX10" fmla="*/ 135214 w 747644"/>
                  <a:gd name="connsiteY10" fmla="*/ 71641 h 611709"/>
                  <a:gd name="connsiteX11" fmla="*/ 67246 w 747644"/>
                  <a:gd name="connsiteY11" fmla="*/ 58048 h 611709"/>
                  <a:gd name="connsiteX12" fmla="*/ 60450 w 747644"/>
                  <a:gd name="connsiteY12" fmla="*/ 126016 h 611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47644" h="611709">
                    <a:moveTo>
                      <a:pt x="60450" y="126016"/>
                    </a:moveTo>
                    <a:lnTo>
                      <a:pt x="332320" y="520228"/>
                    </a:lnTo>
                    <a:cubicBezTo>
                      <a:pt x="332320" y="533822"/>
                      <a:pt x="339117" y="547415"/>
                      <a:pt x="352711" y="554212"/>
                    </a:cubicBezTo>
                    <a:cubicBezTo>
                      <a:pt x="359508" y="561009"/>
                      <a:pt x="373101" y="561009"/>
                      <a:pt x="379898" y="561009"/>
                    </a:cubicBezTo>
                    <a:cubicBezTo>
                      <a:pt x="393491" y="561009"/>
                      <a:pt x="400288" y="561009"/>
                      <a:pt x="407085" y="554212"/>
                    </a:cubicBezTo>
                    <a:cubicBezTo>
                      <a:pt x="420678" y="547415"/>
                      <a:pt x="427475" y="533822"/>
                      <a:pt x="427475" y="520228"/>
                    </a:cubicBezTo>
                    <a:lnTo>
                      <a:pt x="699346" y="126016"/>
                    </a:lnTo>
                    <a:cubicBezTo>
                      <a:pt x="712940" y="105625"/>
                      <a:pt x="706143" y="71641"/>
                      <a:pt x="685753" y="58048"/>
                    </a:cubicBezTo>
                    <a:cubicBezTo>
                      <a:pt x="665362" y="44454"/>
                      <a:pt x="638175" y="51251"/>
                      <a:pt x="617785" y="71641"/>
                    </a:cubicBezTo>
                    <a:lnTo>
                      <a:pt x="373101" y="425074"/>
                    </a:lnTo>
                    <a:lnTo>
                      <a:pt x="135214" y="71641"/>
                    </a:lnTo>
                    <a:cubicBezTo>
                      <a:pt x="121621" y="51251"/>
                      <a:pt x="87637" y="44454"/>
                      <a:pt x="67246" y="58048"/>
                    </a:cubicBezTo>
                    <a:cubicBezTo>
                      <a:pt x="46856" y="71641"/>
                      <a:pt x="46856" y="98829"/>
                      <a:pt x="60450" y="126016"/>
                    </a:cubicBezTo>
                    <a:close/>
                  </a:path>
                </a:pathLst>
              </a:custGeom>
              <a:solidFill>
                <a:srgbClr val="B9B8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9" name="任意多边形: 形状 158">
                <a:extLst>
                  <a:ext uri="{FF2B5EF4-FFF2-40B4-BE49-F238E27FC236}">
                    <a16:creationId xmlns:a16="http://schemas.microsoft.com/office/drawing/2014/main" xmlns="" id="{12951680-68CE-4F55-96B4-92132B615E30}"/>
                  </a:ext>
                </a:extLst>
              </p:cNvPr>
              <p:cNvSpPr/>
              <p:nvPr/>
            </p:nvSpPr>
            <p:spPr>
              <a:xfrm>
                <a:off x="1933708" y="5619292"/>
                <a:ext cx="747645" cy="611709"/>
              </a:xfrm>
              <a:custGeom>
                <a:avLst/>
                <a:gdLst>
                  <a:gd name="connsiteX0" fmla="*/ 59905 w 747644"/>
                  <a:gd name="connsiteY0" fmla="*/ 126016 h 611709"/>
                  <a:gd name="connsiteX1" fmla="*/ 331776 w 747644"/>
                  <a:gd name="connsiteY1" fmla="*/ 520228 h 611709"/>
                  <a:gd name="connsiteX2" fmla="*/ 352166 w 747644"/>
                  <a:gd name="connsiteY2" fmla="*/ 554212 h 611709"/>
                  <a:gd name="connsiteX3" fmla="*/ 386150 w 747644"/>
                  <a:gd name="connsiteY3" fmla="*/ 561009 h 611709"/>
                  <a:gd name="connsiteX4" fmla="*/ 413337 w 747644"/>
                  <a:gd name="connsiteY4" fmla="*/ 554212 h 611709"/>
                  <a:gd name="connsiteX5" fmla="*/ 433727 w 747644"/>
                  <a:gd name="connsiteY5" fmla="*/ 520228 h 611709"/>
                  <a:gd name="connsiteX6" fmla="*/ 705598 w 747644"/>
                  <a:gd name="connsiteY6" fmla="*/ 126016 h 611709"/>
                  <a:gd name="connsiteX7" fmla="*/ 692004 w 747644"/>
                  <a:gd name="connsiteY7" fmla="*/ 58048 h 611709"/>
                  <a:gd name="connsiteX8" fmla="*/ 624037 w 747644"/>
                  <a:gd name="connsiteY8" fmla="*/ 71641 h 611709"/>
                  <a:gd name="connsiteX9" fmla="*/ 386150 w 747644"/>
                  <a:gd name="connsiteY9" fmla="*/ 431870 h 611709"/>
                  <a:gd name="connsiteX10" fmla="*/ 141466 w 747644"/>
                  <a:gd name="connsiteY10" fmla="*/ 78438 h 611709"/>
                  <a:gd name="connsiteX11" fmla="*/ 73498 w 747644"/>
                  <a:gd name="connsiteY11" fmla="*/ 64845 h 611709"/>
                  <a:gd name="connsiteX12" fmla="*/ 59905 w 747644"/>
                  <a:gd name="connsiteY12" fmla="*/ 126016 h 611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47644" h="611709">
                    <a:moveTo>
                      <a:pt x="59905" y="126016"/>
                    </a:moveTo>
                    <a:lnTo>
                      <a:pt x="331776" y="520228"/>
                    </a:lnTo>
                    <a:cubicBezTo>
                      <a:pt x="331776" y="533822"/>
                      <a:pt x="338572" y="547415"/>
                      <a:pt x="352166" y="554212"/>
                    </a:cubicBezTo>
                    <a:cubicBezTo>
                      <a:pt x="365759" y="561009"/>
                      <a:pt x="372556" y="567806"/>
                      <a:pt x="386150" y="561009"/>
                    </a:cubicBezTo>
                    <a:cubicBezTo>
                      <a:pt x="399743" y="561009"/>
                      <a:pt x="406540" y="561009"/>
                      <a:pt x="413337" y="554212"/>
                    </a:cubicBezTo>
                    <a:cubicBezTo>
                      <a:pt x="426930" y="547415"/>
                      <a:pt x="433727" y="533822"/>
                      <a:pt x="433727" y="520228"/>
                    </a:cubicBezTo>
                    <a:lnTo>
                      <a:pt x="705598" y="126016"/>
                    </a:lnTo>
                    <a:cubicBezTo>
                      <a:pt x="719191" y="105625"/>
                      <a:pt x="712395" y="78438"/>
                      <a:pt x="692004" y="58048"/>
                    </a:cubicBezTo>
                    <a:cubicBezTo>
                      <a:pt x="671614" y="44454"/>
                      <a:pt x="644427" y="51251"/>
                      <a:pt x="624037" y="71641"/>
                    </a:cubicBezTo>
                    <a:lnTo>
                      <a:pt x="386150" y="431870"/>
                    </a:lnTo>
                    <a:lnTo>
                      <a:pt x="141466" y="78438"/>
                    </a:lnTo>
                    <a:cubicBezTo>
                      <a:pt x="127872" y="58048"/>
                      <a:pt x="93889" y="51251"/>
                      <a:pt x="73498" y="64845"/>
                    </a:cubicBezTo>
                    <a:cubicBezTo>
                      <a:pt x="46311" y="78438"/>
                      <a:pt x="46311" y="105625"/>
                      <a:pt x="59905" y="126016"/>
                    </a:cubicBezTo>
                    <a:close/>
                  </a:path>
                </a:pathLst>
              </a:custGeom>
              <a:solidFill>
                <a:srgbClr val="B9B8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0" name="任意多边形: 形状 159">
                <a:extLst>
                  <a:ext uri="{FF2B5EF4-FFF2-40B4-BE49-F238E27FC236}">
                    <a16:creationId xmlns:a16="http://schemas.microsoft.com/office/drawing/2014/main" xmlns="" id="{3FA27822-DC6B-4D58-808F-00CEBA9C5F4C}"/>
                  </a:ext>
                </a:extLst>
              </p:cNvPr>
              <p:cNvSpPr/>
              <p:nvPr/>
            </p:nvSpPr>
            <p:spPr>
              <a:xfrm>
                <a:off x="1915175" y="5197893"/>
                <a:ext cx="747645" cy="611709"/>
              </a:xfrm>
              <a:custGeom>
                <a:avLst/>
                <a:gdLst>
                  <a:gd name="connsiteX0" fmla="*/ 58048 w 747644"/>
                  <a:gd name="connsiteY0" fmla="*/ 126016 h 611709"/>
                  <a:gd name="connsiteX1" fmla="*/ 329919 w 747644"/>
                  <a:gd name="connsiteY1" fmla="*/ 520228 h 611709"/>
                  <a:gd name="connsiteX2" fmla="*/ 350309 w 747644"/>
                  <a:gd name="connsiteY2" fmla="*/ 554212 h 611709"/>
                  <a:gd name="connsiteX3" fmla="*/ 377496 w 747644"/>
                  <a:gd name="connsiteY3" fmla="*/ 561009 h 611709"/>
                  <a:gd name="connsiteX4" fmla="*/ 404683 w 747644"/>
                  <a:gd name="connsiteY4" fmla="*/ 554212 h 611709"/>
                  <a:gd name="connsiteX5" fmla="*/ 425074 w 747644"/>
                  <a:gd name="connsiteY5" fmla="*/ 520228 h 611709"/>
                  <a:gd name="connsiteX6" fmla="*/ 696944 w 747644"/>
                  <a:gd name="connsiteY6" fmla="*/ 126016 h 611709"/>
                  <a:gd name="connsiteX7" fmla="*/ 683351 w 747644"/>
                  <a:gd name="connsiteY7" fmla="*/ 58048 h 611709"/>
                  <a:gd name="connsiteX8" fmla="*/ 615383 w 747644"/>
                  <a:gd name="connsiteY8" fmla="*/ 71641 h 611709"/>
                  <a:gd name="connsiteX9" fmla="*/ 370699 w 747644"/>
                  <a:gd name="connsiteY9" fmla="*/ 425073 h 611709"/>
                  <a:gd name="connsiteX10" fmla="*/ 139609 w 747644"/>
                  <a:gd name="connsiteY10" fmla="*/ 71641 h 611709"/>
                  <a:gd name="connsiteX11" fmla="*/ 71641 w 747644"/>
                  <a:gd name="connsiteY11" fmla="*/ 58048 h 611709"/>
                  <a:gd name="connsiteX12" fmla="*/ 58048 w 747644"/>
                  <a:gd name="connsiteY12" fmla="*/ 126016 h 611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47644" h="611709">
                    <a:moveTo>
                      <a:pt x="58048" y="126016"/>
                    </a:moveTo>
                    <a:lnTo>
                      <a:pt x="329919" y="520228"/>
                    </a:lnTo>
                    <a:cubicBezTo>
                      <a:pt x="329919" y="533822"/>
                      <a:pt x="336716" y="547415"/>
                      <a:pt x="350309" y="554212"/>
                    </a:cubicBezTo>
                    <a:cubicBezTo>
                      <a:pt x="357106" y="561009"/>
                      <a:pt x="370699" y="561009"/>
                      <a:pt x="377496" y="561009"/>
                    </a:cubicBezTo>
                    <a:cubicBezTo>
                      <a:pt x="391090" y="561009"/>
                      <a:pt x="397886" y="561009"/>
                      <a:pt x="404683" y="554212"/>
                    </a:cubicBezTo>
                    <a:cubicBezTo>
                      <a:pt x="418277" y="547415"/>
                      <a:pt x="425074" y="533822"/>
                      <a:pt x="425074" y="520228"/>
                    </a:cubicBezTo>
                    <a:lnTo>
                      <a:pt x="696944" y="126016"/>
                    </a:lnTo>
                    <a:cubicBezTo>
                      <a:pt x="710538" y="105625"/>
                      <a:pt x="703741" y="71641"/>
                      <a:pt x="683351" y="58048"/>
                    </a:cubicBezTo>
                    <a:cubicBezTo>
                      <a:pt x="662961" y="44454"/>
                      <a:pt x="635773" y="51251"/>
                      <a:pt x="615383" y="71641"/>
                    </a:cubicBezTo>
                    <a:lnTo>
                      <a:pt x="370699" y="425073"/>
                    </a:lnTo>
                    <a:lnTo>
                      <a:pt x="139609" y="71641"/>
                    </a:lnTo>
                    <a:cubicBezTo>
                      <a:pt x="119219" y="51251"/>
                      <a:pt x="92032" y="44454"/>
                      <a:pt x="71641" y="58048"/>
                    </a:cubicBezTo>
                    <a:cubicBezTo>
                      <a:pt x="51251" y="78438"/>
                      <a:pt x="44454" y="105625"/>
                      <a:pt x="58048" y="126016"/>
                    </a:cubicBezTo>
                    <a:close/>
                  </a:path>
                </a:pathLst>
              </a:custGeom>
              <a:solidFill>
                <a:srgbClr val="B9B8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1" name="任意多边形: 形状 160">
                <a:extLst>
                  <a:ext uri="{FF2B5EF4-FFF2-40B4-BE49-F238E27FC236}">
                    <a16:creationId xmlns:a16="http://schemas.microsoft.com/office/drawing/2014/main" xmlns="" id="{DFBC919A-A76A-4B2C-AD02-A560AFF928CC}"/>
                  </a:ext>
                </a:extLst>
              </p:cNvPr>
              <p:cNvSpPr/>
              <p:nvPr/>
            </p:nvSpPr>
            <p:spPr>
              <a:xfrm>
                <a:off x="1915175" y="4776493"/>
                <a:ext cx="747645" cy="611709"/>
              </a:xfrm>
              <a:custGeom>
                <a:avLst/>
                <a:gdLst>
                  <a:gd name="connsiteX0" fmla="*/ 58048 w 747644"/>
                  <a:gd name="connsiteY0" fmla="*/ 126016 h 611709"/>
                  <a:gd name="connsiteX1" fmla="*/ 329919 w 747644"/>
                  <a:gd name="connsiteY1" fmla="*/ 520228 h 611709"/>
                  <a:gd name="connsiteX2" fmla="*/ 350309 w 747644"/>
                  <a:gd name="connsiteY2" fmla="*/ 554212 h 611709"/>
                  <a:gd name="connsiteX3" fmla="*/ 377496 w 747644"/>
                  <a:gd name="connsiteY3" fmla="*/ 561009 h 611709"/>
                  <a:gd name="connsiteX4" fmla="*/ 404683 w 747644"/>
                  <a:gd name="connsiteY4" fmla="*/ 554212 h 611709"/>
                  <a:gd name="connsiteX5" fmla="*/ 425074 w 747644"/>
                  <a:gd name="connsiteY5" fmla="*/ 520228 h 611709"/>
                  <a:gd name="connsiteX6" fmla="*/ 696944 w 747644"/>
                  <a:gd name="connsiteY6" fmla="*/ 126016 h 611709"/>
                  <a:gd name="connsiteX7" fmla="*/ 683351 w 747644"/>
                  <a:gd name="connsiteY7" fmla="*/ 58048 h 611709"/>
                  <a:gd name="connsiteX8" fmla="*/ 628977 w 747644"/>
                  <a:gd name="connsiteY8" fmla="*/ 71641 h 611709"/>
                  <a:gd name="connsiteX9" fmla="*/ 384293 w 747644"/>
                  <a:gd name="connsiteY9" fmla="*/ 425073 h 611709"/>
                  <a:gd name="connsiteX10" fmla="*/ 139609 w 747644"/>
                  <a:gd name="connsiteY10" fmla="*/ 71641 h 611709"/>
                  <a:gd name="connsiteX11" fmla="*/ 71641 w 747644"/>
                  <a:gd name="connsiteY11" fmla="*/ 58048 h 611709"/>
                  <a:gd name="connsiteX12" fmla="*/ 58048 w 747644"/>
                  <a:gd name="connsiteY12" fmla="*/ 126016 h 611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47644" h="611709">
                    <a:moveTo>
                      <a:pt x="58048" y="126016"/>
                    </a:moveTo>
                    <a:lnTo>
                      <a:pt x="329919" y="520228"/>
                    </a:lnTo>
                    <a:cubicBezTo>
                      <a:pt x="329919" y="533822"/>
                      <a:pt x="336716" y="547415"/>
                      <a:pt x="350309" y="554212"/>
                    </a:cubicBezTo>
                    <a:cubicBezTo>
                      <a:pt x="357106" y="561009"/>
                      <a:pt x="370699" y="561009"/>
                      <a:pt x="377496" y="561009"/>
                    </a:cubicBezTo>
                    <a:cubicBezTo>
                      <a:pt x="391090" y="561009"/>
                      <a:pt x="397886" y="561009"/>
                      <a:pt x="404683" y="554212"/>
                    </a:cubicBezTo>
                    <a:cubicBezTo>
                      <a:pt x="418277" y="547415"/>
                      <a:pt x="425074" y="533822"/>
                      <a:pt x="425074" y="520228"/>
                    </a:cubicBezTo>
                    <a:lnTo>
                      <a:pt x="696944" y="126016"/>
                    </a:lnTo>
                    <a:cubicBezTo>
                      <a:pt x="710538" y="105625"/>
                      <a:pt x="703741" y="78438"/>
                      <a:pt x="683351" y="58048"/>
                    </a:cubicBezTo>
                    <a:cubicBezTo>
                      <a:pt x="676554" y="44454"/>
                      <a:pt x="649367" y="51251"/>
                      <a:pt x="628977" y="71641"/>
                    </a:cubicBezTo>
                    <a:lnTo>
                      <a:pt x="384293" y="425073"/>
                    </a:lnTo>
                    <a:lnTo>
                      <a:pt x="139609" y="71641"/>
                    </a:lnTo>
                    <a:cubicBezTo>
                      <a:pt x="119219" y="51251"/>
                      <a:pt x="92032" y="44454"/>
                      <a:pt x="71641" y="58048"/>
                    </a:cubicBezTo>
                    <a:cubicBezTo>
                      <a:pt x="51251" y="71641"/>
                      <a:pt x="44454" y="105625"/>
                      <a:pt x="58048" y="126016"/>
                    </a:cubicBezTo>
                    <a:close/>
                  </a:path>
                </a:pathLst>
              </a:custGeom>
              <a:solidFill>
                <a:srgbClr val="B9B8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62" name="组合 161">
              <a:extLst>
                <a:ext uri="{FF2B5EF4-FFF2-40B4-BE49-F238E27FC236}">
                  <a16:creationId xmlns:a16="http://schemas.microsoft.com/office/drawing/2014/main" xmlns="" id="{CF30F977-9C6F-4F0A-8D88-6513D41D11B2}"/>
                </a:ext>
              </a:extLst>
            </p:cNvPr>
            <p:cNvGrpSpPr/>
            <p:nvPr/>
          </p:nvGrpSpPr>
          <p:grpSpPr>
            <a:xfrm rot="10800000">
              <a:off x="11358803" y="2724277"/>
              <a:ext cx="284365" cy="698763"/>
              <a:chOff x="1915175" y="4776493"/>
              <a:chExt cx="766178" cy="1882705"/>
            </a:xfrm>
          </p:grpSpPr>
          <p:sp>
            <p:nvSpPr>
              <p:cNvPr id="163" name="任意多边形: 形状 162">
                <a:extLst>
                  <a:ext uri="{FF2B5EF4-FFF2-40B4-BE49-F238E27FC236}">
                    <a16:creationId xmlns:a16="http://schemas.microsoft.com/office/drawing/2014/main" xmlns="" id="{127ACC61-E036-4B5E-A1FF-D4EED8B00E27}"/>
                  </a:ext>
                </a:extLst>
              </p:cNvPr>
              <p:cNvSpPr/>
              <p:nvPr/>
            </p:nvSpPr>
            <p:spPr>
              <a:xfrm>
                <a:off x="1933163" y="6047489"/>
                <a:ext cx="747645" cy="611709"/>
              </a:xfrm>
              <a:custGeom>
                <a:avLst/>
                <a:gdLst>
                  <a:gd name="connsiteX0" fmla="*/ 60450 w 747644"/>
                  <a:gd name="connsiteY0" fmla="*/ 126016 h 611709"/>
                  <a:gd name="connsiteX1" fmla="*/ 332320 w 747644"/>
                  <a:gd name="connsiteY1" fmla="*/ 520228 h 611709"/>
                  <a:gd name="connsiteX2" fmla="*/ 352711 w 747644"/>
                  <a:gd name="connsiteY2" fmla="*/ 554212 h 611709"/>
                  <a:gd name="connsiteX3" fmla="*/ 379898 w 747644"/>
                  <a:gd name="connsiteY3" fmla="*/ 561009 h 611709"/>
                  <a:gd name="connsiteX4" fmla="*/ 407085 w 747644"/>
                  <a:gd name="connsiteY4" fmla="*/ 554212 h 611709"/>
                  <a:gd name="connsiteX5" fmla="*/ 427475 w 747644"/>
                  <a:gd name="connsiteY5" fmla="*/ 520228 h 611709"/>
                  <a:gd name="connsiteX6" fmla="*/ 699346 w 747644"/>
                  <a:gd name="connsiteY6" fmla="*/ 126016 h 611709"/>
                  <a:gd name="connsiteX7" fmla="*/ 685753 w 747644"/>
                  <a:gd name="connsiteY7" fmla="*/ 58048 h 611709"/>
                  <a:gd name="connsiteX8" fmla="*/ 617785 w 747644"/>
                  <a:gd name="connsiteY8" fmla="*/ 71641 h 611709"/>
                  <a:gd name="connsiteX9" fmla="*/ 373101 w 747644"/>
                  <a:gd name="connsiteY9" fmla="*/ 425074 h 611709"/>
                  <a:gd name="connsiteX10" fmla="*/ 135214 w 747644"/>
                  <a:gd name="connsiteY10" fmla="*/ 71641 h 611709"/>
                  <a:gd name="connsiteX11" fmla="*/ 67246 w 747644"/>
                  <a:gd name="connsiteY11" fmla="*/ 58048 h 611709"/>
                  <a:gd name="connsiteX12" fmla="*/ 60450 w 747644"/>
                  <a:gd name="connsiteY12" fmla="*/ 126016 h 611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47644" h="611709">
                    <a:moveTo>
                      <a:pt x="60450" y="126016"/>
                    </a:moveTo>
                    <a:lnTo>
                      <a:pt x="332320" y="520228"/>
                    </a:lnTo>
                    <a:cubicBezTo>
                      <a:pt x="332320" y="533822"/>
                      <a:pt x="339117" y="547415"/>
                      <a:pt x="352711" y="554212"/>
                    </a:cubicBezTo>
                    <a:cubicBezTo>
                      <a:pt x="359508" y="561009"/>
                      <a:pt x="373101" y="561009"/>
                      <a:pt x="379898" y="561009"/>
                    </a:cubicBezTo>
                    <a:cubicBezTo>
                      <a:pt x="393491" y="561009"/>
                      <a:pt x="400288" y="561009"/>
                      <a:pt x="407085" y="554212"/>
                    </a:cubicBezTo>
                    <a:cubicBezTo>
                      <a:pt x="420678" y="547415"/>
                      <a:pt x="427475" y="533822"/>
                      <a:pt x="427475" y="520228"/>
                    </a:cubicBezTo>
                    <a:lnTo>
                      <a:pt x="699346" y="126016"/>
                    </a:lnTo>
                    <a:cubicBezTo>
                      <a:pt x="712940" y="105625"/>
                      <a:pt x="706143" y="71641"/>
                      <a:pt x="685753" y="58048"/>
                    </a:cubicBezTo>
                    <a:cubicBezTo>
                      <a:pt x="665362" y="44454"/>
                      <a:pt x="638175" y="51251"/>
                      <a:pt x="617785" y="71641"/>
                    </a:cubicBezTo>
                    <a:lnTo>
                      <a:pt x="373101" y="425074"/>
                    </a:lnTo>
                    <a:lnTo>
                      <a:pt x="135214" y="71641"/>
                    </a:lnTo>
                    <a:cubicBezTo>
                      <a:pt x="121621" y="51251"/>
                      <a:pt x="87637" y="44454"/>
                      <a:pt x="67246" y="58048"/>
                    </a:cubicBezTo>
                    <a:cubicBezTo>
                      <a:pt x="46856" y="71641"/>
                      <a:pt x="46856" y="98829"/>
                      <a:pt x="60450" y="126016"/>
                    </a:cubicBezTo>
                    <a:close/>
                  </a:path>
                </a:pathLst>
              </a:custGeom>
              <a:solidFill>
                <a:srgbClr val="B9B8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4" name="任意多边形: 形状 163">
                <a:extLst>
                  <a:ext uri="{FF2B5EF4-FFF2-40B4-BE49-F238E27FC236}">
                    <a16:creationId xmlns:a16="http://schemas.microsoft.com/office/drawing/2014/main" xmlns="" id="{B70B5730-C0D7-4047-8EF8-00AD7C9FB348}"/>
                  </a:ext>
                </a:extLst>
              </p:cNvPr>
              <p:cNvSpPr/>
              <p:nvPr/>
            </p:nvSpPr>
            <p:spPr>
              <a:xfrm>
                <a:off x="1933708" y="5619292"/>
                <a:ext cx="747645" cy="611709"/>
              </a:xfrm>
              <a:custGeom>
                <a:avLst/>
                <a:gdLst>
                  <a:gd name="connsiteX0" fmla="*/ 59905 w 747644"/>
                  <a:gd name="connsiteY0" fmla="*/ 126016 h 611709"/>
                  <a:gd name="connsiteX1" fmla="*/ 331776 w 747644"/>
                  <a:gd name="connsiteY1" fmla="*/ 520228 h 611709"/>
                  <a:gd name="connsiteX2" fmla="*/ 352166 w 747644"/>
                  <a:gd name="connsiteY2" fmla="*/ 554212 h 611709"/>
                  <a:gd name="connsiteX3" fmla="*/ 386150 w 747644"/>
                  <a:gd name="connsiteY3" fmla="*/ 561009 h 611709"/>
                  <a:gd name="connsiteX4" fmla="*/ 413337 w 747644"/>
                  <a:gd name="connsiteY4" fmla="*/ 554212 h 611709"/>
                  <a:gd name="connsiteX5" fmla="*/ 433727 w 747644"/>
                  <a:gd name="connsiteY5" fmla="*/ 520228 h 611709"/>
                  <a:gd name="connsiteX6" fmla="*/ 705598 w 747644"/>
                  <a:gd name="connsiteY6" fmla="*/ 126016 h 611709"/>
                  <a:gd name="connsiteX7" fmla="*/ 692004 w 747644"/>
                  <a:gd name="connsiteY7" fmla="*/ 58048 h 611709"/>
                  <a:gd name="connsiteX8" fmla="*/ 624037 w 747644"/>
                  <a:gd name="connsiteY8" fmla="*/ 71641 h 611709"/>
                  <a:gd name="connsiteX9" fmla="*/ 386150 w 747644"/>
                  <a:gd name="connsiteY9" fmla="*/ 431870 h 611709"/>
                  <a:gd name="connsiteX10" fmla="*/ 141466 w 747644"/>
                  <a:gd name="connsiteY10" fmla="*/ 78438 h 611709"/>
                  <a:gd name="connsiteX11" fmla="*/ 73498 w 747644"/>
                  <a:gd name="connsiteY11" fmla="*/ 64845 h 611709"/>
                  <a:gd name="connsiteX12" fmla="*/ 59905 w 747644"/>
                  <a:gd name="connsiteY12" fmla="*/ 126016 h 611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47644" h="611709">
                    <a:moveTo>
                      <a:pt x="59905" y="126016"/>
                    </a:moveTo>
                    <a:lnTo>
                      <a:pt x="331776" y="520228"/>
                    </a:lnTo>
                    <a:cubicBezTo>
                      <a:pt x="331776" y="533822"/>
                      <a:pt x="338572" y="547415"/>
                      <a:pt x="352166" y="554212"/>
                    </a:cubicBezTo>
                    <a:cubicBezTo>
                      <a:pt x="365759" y="561009"/>
                      <a:pt x="372556" y="567806"/>
                      <a:pt x="386150" y="561009"/>
                    </a:cubicBezTo>
                    <a:cubicBezTo>
                      <a:pt x="399743" y="561009"/>
                      <a:pt x="406540" y="561009"/>
                      <a:pt x="413337" y="554212"/>
                    </a:cubicBezTo>
                    <a:cubicBezTo>
                      <a:pt x="426930" y="547415"/>
                      <a:pt x="433727" y="533822"/>
                      <a:pt x="433727" y="520228"/>
                    </a:cubicBezTo>
                    <a:lnTo>
                      <a:pt x="705598" y="126016"/>
                    </a:lnTo>
                    <a:cubicBezTo>
                      <a:pt x="719191" y="105625"/>
                      <a:pt x="712395" y="78438"/>
                      <a:pt x="692004" y="58048"/>
                    </a:cubicBezTo>
                    <a:cubicBezTo>
                      <a:pt x="671614" y="44454"/>
                      <a:pt x="644427" y="51251"/>
                      <a:pt x="624037" y="71641"/>
                    </a:cubicBezTo>
                    <a:lnTo>
                      <a:pt x="386150" y="431870"/>
                    </a:lnTo>
                    <a:lnTo>
                      <a:pt x="141466" y="78438"/>
                    </a:lnTo>
                    <a:cubicBezTo>
                      <a:pt x="127872" y="58048"/>
                      <a:pt x="93889" y="51251"/>
                      <a:pt x="73498" y="64845"/>
                    </a:cubicBezTo>
                    <a:cubicBezTo>
                      <a:pt x="46311" y="78438"/>
                      <a:pt x="46311" y="105625"/>
                      <a:pt x="59905" y="126016"/>
                    </a:cubicBezTo>
                    <a:close/>
                  </a:path>
                </a:pathLst>
              </a:custGeom>
              <a:solidFill>
                <a:srgbClr val="B9B8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5" name="任意多边形: 形状 164">
                <a:extLst>
                  <a:ext uri="{FF2B5EF4-FFF2-40B4-BE49-F238E27FC236}">
                    <a16:creationId xmlns:a16="http://schemas.microsoft.com/office/drawing/2014/main" xmlns="" id="{A55DAEEA-E00D-4156-9800-6A02E1F5F656}"/>
                  </a:ext>
                </a:extLst>
              </p:cNvPr>
              <p:cNvSpPr/>
              <p:nvPr/>
            </p:nvSpPr>
            <p:spPr>
              <a:xfrm>
                <a:off x="1915175" y="5197893"/>
                <a:ext cx="747645" cy="611709"/>
              </a:xfrm>
              <a:custGeom>
                <a:avLst/>
                <a:gdLst>
                  <a:gd name="connsiteX0" fmla="*/ 58048 w 747644"/>
                  <a:gd name="connsiteY0" fmla="*/ 126016 h 611709"/>
                  <a:gd name="connsiteX1" fmla="*/ 329919 w 747644"/>
                  <a:gd name="connsiteY1" fmla="*/ 520228 h 611709"/>
                  <a:gd name="connsiteX2" fmla="*/ 350309 w 747644"/>
                  <a:gd name="connsiteY2" fmla="*/ 554212 h 611709"/>
                  <a:gd name="connsiteX3" fmla="*/ 377496 w 747644"/>
                  <a:gd name="connsiteY3" fmla="*/ 561009 h 611709"/>
                  <a:gd name="connsiteX4" fmla="*/ 404683 w 747644"/>
                  <a:gd name="connsiteY4" fmla="*/ 554212 h 611709"/>
                  <a:gd name="connsiteX5" fmla="*/ 425074 w 747644"/>
                  <a:gd name="connsiteY5" fmla="*/ 520228 h 611709"/>
                  <a:gd name="connsiteX6" fmla="*/ 696944 w 747644"/>
                  <a:gd name="connsiteY6" fmla="*/ 126016 h 611709"/>
                  <a:gd name="connsiteX7" fmla="*/ 683351 w 747644"/>
                  <a:gd name="connsiteY7" fmla="*/ 58048 h 611709"/>
                  <a:gd name="connsiteX8" fmla="*/ 615383 w 747644"/>
                  <a:gd name="connsiteY8" fmla="*/ 71641 h 611709"/>
                  <a:gd name="connsiteX9" fmla="*/ 370699 w 747644"/>
                  <a:gd name="connsiteY9" fmla="*/ 425073 h 611709"/>
                  <a:gd name="connsiteX10" fmla="*/ 139609 w 747644"/>
                  <a:gd name="connsiteY10" fmla="*/ 71641 h 611709"/>
                  <a:gd name="connsiteX11" fmla="*/ 71641 w 747644"/>
                  <a:gd name="connsiteY11" fmla="*/ 58048 h 611709"/>
                  <a:gd name="connsiteX12" fmla="*/ 58048 w 747644"/>
                  <a:gd name="connsiteY12" fmla="*/ 126016 h 611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47644" h="611709">
                    <a:moveTo>
                      <a:pt x="58048" y="126016"/>
                    </a:moveTo>
                    <a:lnTo>
                      <a:pt x="329919" y="520228"/>
                    </a:lnTo>
                    <a:cubicBezTo>
                      <a:pt x="329919" y="533822"/>
                      <a:pt x="336716" y="547415"/>
                      <a:pt x="350309" y="554212"/>
                    </a:cubicBezTo>
                    <a:cubicBezTo>
                      <a:pt x="357106" y="561009"/>
                      <a:pt x="370699" y="561009"/>
                      <a:pt x="377496" y="561009"/>
                    </a:cubicBezTo>
                    <a:cubicBezTo>
                      <a:pt x="391090" y="561009"/>
                      <a:pt x="397886" y="561009"/>
                      <a:pt x="404683" y="554212"/>
                    </a:cubicBezTo>
                    <a:cubicBezTo>
                      <a:pt x="418277" y="547415"/>
                      <a:pt x="425074" y="533822"/>
                      <a:pt x="425074" y="520228"/>
                    </a:cubicBezTo>
                    <a:lnTo>
                      <a:pt x="696944" y="126016"/>
                    </a:lnTo>
                    <a:cubicBezTo>
                      <a:pt x="710538" y="105625"/>
                      <a:pt x="703741" y="71641"/>
                      <a:pt x="683351" y="58048"/>
                    </a:cubicBezTo>
                    <a:cubicBezTo>
                      <a:pt x="662961" y="44454"/>
                      <a:pt x="635773" y="51251"/>
                      <a:pt x="615383" y="71641"/>
                    </a:cubicBezTo>
                    <a:lnTo>
                      <a:pt x="370699" y="425073"/>
                    </a:lnTo>
                    <a:lnTo>
                      <a:pt x="139609" y="71641"/>
                    </a:lnTo>
                    <a:cubicBezTo>
                      <a:pt x="119219" y="51251"/>
                      <a:pt x="92032" y="44454"/>
                      <a:pt x="71641" y="58048"/>
                    </a:cubicBezTo>
                    <a:cubicBezTo>
                      <a:pt x="51251" y="78438"/>
                      <a:pt x="44454" y="105625"/>
                      <a:pt x="58048" y="126016"/>
                    </a:cubicBezTo>
                    <a:close/>
                  </a:path>
                </a:pathLst>
              </a:custGeom>
              <a:solidFill>
                <a:srgbClr val="B9B8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6" name="任意多边形: 形状 165">
                <a:extLst>
                  <a:ext uri="{FF2B5EF4-FFF2-40B4-BE49-F238E27FC236}">
                    <a16:creationId xmlns:a16="http://schemas.microsoft.com/office/drawing/2014/main" xmlns="" id="{B02CFC0B-A9D0-45C5-9367-14C0A25913BE}"/>
                  </a:ext>
                </a:extLst>
              </p:cNvPr>
              <p:cNvSpPr/>
              <p:nvPr/>
            </p:nvSpPr>
            <p:spPr>
              <a:xfrm>
                <a:off x="1915175" y="4776493"/>
                <a:ext cx="747645" cy="611709"/>
              </a:xfrm>
              <a:custGeom>
                <a:avLst/>
                <a:gdLst>
                  <a:gd name="connsiteX0" fmla="*/ 58048 w 747644"/>
                  <a:gd name="connsiteY0" fmla="*/ 126016 h 611709"/>
                  <a:gd name="connsiteX1" fmla="*/ 329919 w 747644"/>
                  <a:gd name="connsiteY1" fmla="*/ 520228 h 611709"/>
                  <a:gd name="connsiteX2" fmla="*/ 350309 w 747644"/>
                  <a:gd name="connsiteY2" fmla="*/ 554212 h 611709"/>
                  <a:gd name="connsiteX3" fmla="*/ 377496 w 747644"/>
                  <a:gd name="connsiteY3" fmla="*/ 561009 h 611709"/>
                  <a:gd name="connsiteX4" fmla="*/ 404683 w 747644"/>
                  <a:gd name="connsiteY4" fmla="*/ 554212 h 611709"/>
                  <a:gd name="connsiteX5" fmla="*/ 425074 w 747644"/>
                  <a:gd name="connsiteY5" fmla="*/ 520228 h 611709"/>
                  <a:gd name="connsiteX6" fmla="*/ 696944 w 747644"/>
                  <a:gd name="connsiteY6" fmla="*/ 126016 h 611709"/>
                  <a:gd name="connsiteX7" fmla="*/ 683351 w 747644"/>
                  <a:gd name="connsiteY7" fmla="*/ 58048 h 611709"/>
                  <a:gd name="connsiteX8" fmla="*/ 628977 w 747644"/>
                  <a:gd name="connsiteY8" fmla="*/ 71641 h 611709"/>
                  <a:gd name="connsiteX9" fmla="*/ 384293 w 747644"/>
                  <a:gd name="connsiteY9" fmla="*/ 425073 h 611709"/>
                  <a:gd name="connsiteX10" fmla="*/ 139609 w 747644"/>
                  <a:gd name="connsiteY10" fmla="*/ 71641 h 611709"/>
                  <a:gd name="connsiteX11" fmla="*/ 71641 w 747644"/>
                  <a:gd name="connsiteY11" fmla="*/ 58048 h 611709"/>
                  <a:gd name="connsiteX12" fmla="*/ 58048 w 747644"/>
                  <a:gd name="connsiteY12" fmla="*/ 126016 h 611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47644" h="611709">
                    <a:moveTo>
                      <a:pt x="58048" y="126016"/>
                    </a:moveTo>
                    <a:lnTo>
                      <a:pt x="329919" y="520228"/>
                    </a:lnTo>
                    <a:cubicBezTo>
                      <a:pt x="329919" y="533822"/>
                      <a:pt x="336716" y="547415"/>
                      <a:pt x="350309" y="554212"/>
                    </a:cubicBezTo>
                    <a:cubicBezTo>
                      <a:pt x="357106" y="561009"/>
                      <a:pt x="370699" y="561009"/>
                      <a:pt x="377496" y="561009"/>
                    </a:cubicBezTo>
                    <a:cubicBezTo>
                      <a:pt x="391090" y="561009"/>
                      <a:pt x="397886" y="561009"/>
                      <a:pt x="404683" y="554212"/>
                    </a:cubicBezTo>
                    <a:cubicBezTo>
                      <a:pt x="418277" y="547415"/>
                      <a:pt x="425074" y="533822"/>
                      <a:pt x="425074" y="520228"/>
                    </a:cubicBezTo>
                    <a:lnTo>
                      <a:pt x="696944" y="126016"/>
                    </a:lnTo>
                    <a:cubicBezTo>
                      <a:pt x="710538" y="105625"/>
                      <a:pt x="703741" y="78438"/>
                      <a:pt x="683351" y="58048"/>
                    </a:cubicBezTo>
                    <a:cubicBezTo>
                      <a:pt x="676554" y="44454"/>
                      <a:pt x="649367" y="51251"/>
                      <a:pt x="628977" y="71641"/>
                    </a:cubicBezTo>
                    <a:lnTo>
                      <a:pt x="384293" y="425073"/>
                    </a:lnTo>
                    <a:lnTo>
                      <a:pt x="139609" y="71641"/>
                    </a:lnTo>
                    <a:cubicBezTo>
                      <a:pt x="119219" y="51251"/>
                      <a:pt x="92032" y="44454"/>
                      <a:pt x="71641" y="58048"/>
                    </a:cubicBezTo>
                    <a:cubicBezTo>
                      <a:pt x="51251" y="71641"/>
                      <a:pt x="44454" y="105625"/>
                      <a:pt x="58048" y="126016"/>
                    </a:cubicBezTo>
                    <a:close/>
                  </a:path>
                </a:pathLst>
              </a:custGeom>
              <a:solidFill>
                <a:srgbClr val="B9B8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52601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EB01C42-2BE2-4BDA-9D61-F05CB7A30B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altLang="zh-CN" dirty="0"/>
              <a:t>Dell UltraSharp HD 5K Monitor</a:t>
            </a:r>
            <a:endParaRPr lang="zh-CN" altLang="en-US" dirty="0"/>
          </a:p>
        </p:txBody>
      </p:sp>
      <p:pic>
        <p:nvPicPr>
          <p:cNvPr id="4" name="图片 3" descr="图片包含 电子产品, 陈列, 监视器, 屏幕截图&#10;&#10;自动生成的说明">
            <a:extLst>
              <a:ext uri="{FF2B5EF4-FFF2-40B4-BE49-F238E27FC236}">
                <a16:creationId xmlns:a16="http://schemas.microsoft.com/office/drawing/2014/main" xmlns="" id="{E53744EC-28C2-442C-AE6B-6C75169174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0390" y="988828"/>
            <a:ext cx="2910025" cy="5018567"/>
          </a:xfrm>
          <a:prstGeom prst="rect">
            <a:avLst/>
          </a:prstGeom>
        </p:spPr>
      </p:pic>
      <p:pic>
        <p:nvPicPr>
          <p:cNvPr id="6" name="图片 5" descr="图片包含 电子产品, 陈列, 监视器, 室内&#10;&#10;自动生成的说明">
            <a:extLst>
              <a:ext uri="{FF2B5EF4-FFF2-40B4-BE49-F238E27FC236}">
                <a16:creationId xmlns:a16="http://schemas.microsoft.com/office/drawing/2014/main" xmlns="" id="{0C07DFD1-BE0A-4987-BC42-65F330E819D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2508" y="2232211"/>
            <a:ext cx="4689102" cy="3775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980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2C089E5-72E6-45ED-BFA6-88D5E14DAF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Dell </a:t>
            </a:r>
            <a:r>
              <a:rPr lang="en-US" altLang="zh-CN" dirty="0" err="1"/>
              <a:t>UltraSharp</a:t>
            </a:r>
            <a:r>
              <a:rPr lang="en-US" altLang="zh-CN" dirty="0"/>
              <a:t> Monitor 24</a:t>
            </a:r>
            <a:endParaRPr lang="zh-CN" altLang="en-US" dirty="0"/>
          </a:p>
        </p:txBody>
      </p:sp>
      <p:pic>
        <p:nvPicPr>
          <p:cNvPr id="4" name="图片 3" descr="图片包含 电子产品, 监视器, 陈列, 电视&#10;&#10;自动生成的说明">
            <a:extLst>
              <a:ext uri="{FF2B5EF4-FFF2-40B4-BE49-F238E27FC236}">
                <a16:creationId xmlns:a16="http://schemas.microsoft.com/office/drawing/2014/main" xmlns="" id="{AC8554D2-123B-48F3-A12F-AEE1A76CFCC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6516" y="991119"/>
            <a:ext cx="3174215" cy="5316279"/>
          </a:xfrm>
          <a:prstGeom prst="rect">
            <a:avLst/>
          </a:prstGeom>
        </p:spPr>
      </p:pic>
      <p:pic>
        <p:nvPicPr>
          <p:cNvPr id="6" name="图片 5" descr="图片包含 电子产品, 陈列&#10;&#10;自动生成的说明">
            <a:extLst>
              <a:ext uri="{FF2B5EF4-FFF2-40B4-BE49-F238E27FC236}">
                <a16:creationId xmlns:a16="http://schemas.microsoft.com/office/drawing/2014/main" xmlns="" id="{8B0401A6-A869-4F19-9277-C4B4D192725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4755" y="2185531"/>
            <a:ext cx="4565974" cy="4121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7212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ECD26D9-D964-43F3-A36F-966265A801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Dell </a:t>
            </a:r>
            <a:r>
              <a:rPr lang="en-US" altLang="zh-CN" dirty="0" err="1"/>
              <a:t>UltraSharp</a:t>
            </a:r>
            <a:r>
              <a:rPr lang="en-US" altLang="zh-CN" dirty="0"/>
              <a:t> Monitor 27</a:t>
            </a:r>
            <a:endParaRPr lang="zh-CN" altLang="en-US" dirty="0"/>
          </a:p>
        </p:txBody>
      </p:sp>
      <p:pic>
        <p:nvPicPr>
          <p:cNvPr id="3" name="图片 2" descr="图片包含 电子产品, 监视器, 陈列, 电视&#10;&#10;自动生成的说明">
            <a:extLst>
              <a:ext uri="{FF2B5EF4-FFF2-40B4-BE49-F238E27FC236}">
                <a16:creationId xmlns:a16="http://schemas.microsoft.com/office/drawing/2014/main" xmlns="" id="{77C4A896-1E27-41C7-BBF7-F3EDA49A0D1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411" y="955449"/>
            <a:ext cx="2929810" cy="5266056"/>
          </a:xfrm>
          <a:prstGeom prst="rect">
            <a:avLst/>
          </a:prstGeom>
        </p:spPr>
      </p:pic>
      <p:pic>
        <p:nvPicPr>
          <p:cNvPr id="5" name="图片 4" descr="图片包含 电子产品, 陈列, 室内, 监视器&#10;&#10;自动生成的说明">
            <a:extLst>
              <a:ext uri="{FF2B5EF4-FFF2-40B4-BE49-F238E27FC236}">
                <a16:creationId xmlns:a16="http://schemas.microsoft.com/office/drawing/2014/main" xmlns="" id="{3C2123BC-06E3-496D-AB7B-0674865DD31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6772" y="2337739"/>
            <a:ext cx="4858870" cy="3883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107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6B8B8E9-1160-451B-A6FE-D4C3F46DDB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Sony W850C</a:t>
            </a:r>
            <a:endParaRPr lang="zh-CN" altLang="en-US" dirty="0"/>
          </a:p>
        </p:txBody>
      </p:sp>
      <p:pic>
        <p:nvPicPr>
          <p:cNvPr id="4" name="图片 3" descr="图片包含 室内, 电子产品, 就坐, 计算机&#10;&#10;自动生成的说明">
            <a:extLst>
              <a:ext uri="{FF2B5EF4-FFF2-40B4-BE49-F238E27FC236}">
                <a16:creationId xmlns:a16="http://schemas.microsoft.com/office/drawing/2014/main" xmlns="" id="{C8EE0AA2-9A73-4CDF-BA5B-F49721F9D1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1018" y="1241251"/>
            <a:ext cx="7209964" cy="4545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3392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DEEEED0-898C-4589-81CE-B43B7EA0A3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Apple iPhone 5c</a:t>
            </a:r>
            <a:endParaRPr lang="zh-CN" altLang="en-US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2589A58E-E758-481A-BA78-C737095B9BCF}"/>
              </a:ext>
            </a:extLst>
          </p:cNvPr>
          <p:cNvGrpSpPr/>
          <p:nvPr/>
        </p:nvGrpSpPr>
        <p:grpSpPr>
          <a:xfrm>
            <a:off x="1228166" y="1654944"/>
            <a:ext cx="9477930" cy="3824966"/>
            <a:chOff x="-788740" y="1058351"/>
            <a:chExt cx="13278659" cy="5358809"/>
          </a:xfrm>
        </p:grpSpPr>
        <p:pic>
          <p:nvPicPr>
            <p:cNvPr id="4" name="图片 3" descr="图片包含 电子产品&#10;&#10;自动生成的说明">
              <a:extLst>
                <a:ext uri="{FF2B5EF4-FFF2-40B4-BE49-F238E27FC236}">
                  <a16:creationId xmlns:a16="http://schemas.microsoft.com/office/drawing/2014/main" xmlns="" id="{74C57B2D-04C2-4F33-8125-5D3126A4463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69866" y="1058351"/>
              <a:ext cx="2520053" cy="5358809"/>
            </a:xfrm>
            <a:prstGeom prst="rect">
              <a:avLst/>
            </a:prstGeom>
          </p:spPr>
        </p:pic>
        <p:pic>
          <p:nvPicPr>
            <p:cNvPr id="6" name="图片 5" descr="图片包含 电子产品&#10;&#10;自动生成的说明">
              <a:extLst>
                <a:ext uri="{FF2B5EF4-FFF2-40B4-BE49-F238E27FC236}">
                  <a16:creationId xmlns:a16="http://schemas.microsoft.com/office/drawing/2014/main" xmlns="" id="{885A95C9-1A75-41B6-80DF-105B811749A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80215" y="1058351"/>
              <a:ext cx="2520053" cy="5358809"/>
            </a:xfrm>
            <a:prstGeom prst="rect">
              <a:avLst/>
            </a:prstGeom>
          </p:spPr>
        </p:pic>
        <p:pic>
          <p:nvPicPr>
            <p:cNvPr id="8" name="图片 7" descr="图片包含 电子产品&#10;&#10;自动生成的说明">
              <a:extLst>
                <a:ext uri="{FF2B5EF4-FFF2-40B4-BE49-F238E27FC236}">
                  <a16:creationId xmlns:a16="http://schemas.microsoft.com/office/drawing/2014/main" xmlns="" id="{22BCE38B-72D3-4B64-A674-C6285712E62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90564" y="1058351"/>
              <a:ext cx="2520053" cy="5358809"/>
            </a:xfrm>
            <a:prstGeom prst="rect">
              <a:avLst/>
            </a:prstGeom>
          </p:spPr>
        </p:pic>
        <p:pic>
          <p:nvPicPr>
            <p:cNvPr id="10" name="图片 9" descr="图片包含 电子产品&#10;&#10;自动生成的说明">
              <a:extLst>
                <a:ext uri="{FF2B5EF4-FFF2-40B4-BE49-F238E27FC236}">
                  <a16:creationId xmlns:a16="http://schemas.microsoft.com/office/drawing/2014/main" xmlns="" id="{F33D41AD-080C-435B-9EB0-603A6A99CD0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00912" y="1058351"/>
              <a:ext cx="2520053" cy="5358809"/>
            </a:xfrm>
            <a:prstGeom prst="rect">
              <a:avLst/>
            </a:prstGeom>
          </p:spPr>
        </p:pic>
        <p:pic>
          <p:nvPicPr>
            <p:cNvPr id="12" name="图片 11" descr="图片包含 电子产品&#10;&#10;自动生成的说明">
              <a:extLst>
                <a:ext uri="{FF2B5EF4-FFF2-40B4-BE49-F238E27FC236}">
                  <a16:creationId xmlns:a16="http://schemas.microsoft.com/office/drawing/2014/main" xmlns="" id="{15AC9BBD-FEE0-4402-91BA-C684015E0E0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788740" y="1058351"/>
              <a:ext cx="2520053" cy="535880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31623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4BA6872-1A37-48F2-96F6-4479B34AA4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Apple iPhone 5s</a:t>
            </a:r>
            <a:endParaRPr lang="zh-CN" altLang="en-US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F257BCBC-ECF4-4D14-BBBE-55B033499D40}"/>
              </a:ext>
            </a:extLst>
          </p:cNvPr>
          <p:cNvGrpSpPr/>
          <p:nvPr/>
        </p:nvGrpSpPr>
        <p:grpSpPr>
          <a:xfrm>
            <a:off x="1928611" y="1281953"/>
            <a:ext cx="7868476" cy="4774880"/>
            <a:chOff x="1312459" y="908050"/>
            <a:chExt cx="9100779" cy="5522686"/>
          </a:xfrm>
        </p:grpSpPr>
        <p:pic>
          <p:nvPicPr>
            <p:cNvPr id="4" name="图片 3" descr="图片包含 电子产品, 监视器, 计算机&#10;&#10;自动生成的说明">
              <a:extLst>
                <a:ext uri="{FF2B5EF4-FFF2-40B4-BE49-F238E27FC236}">
                  <a16:creationId xmlns:a16="http://schemas.microsoft.com/office/drawing/2014/main" xmlns="" id="{139D4098-DA44-4FD3-BDD8-0A7B70357DC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27138" y="908050"/>
              <a:ext cx="2586100" cy="5522686"/>
            </a:xfrm>
            <a:prstGeom prst="rect">
              <a:avLst/>
            </a:prstGeom>
          </p:spPr>
        </p:pic>
        <p:pic>
          <p:nvPicPr>
            <p:cNvPr id="6" name="图片 5" descr="图片包含 电子产品, 监视器, 陈列&#10;&#10;自动生成的说明">
              <a:extLst>
                <a:ext uri="{FF2B5EF4-FFF2-40B4-BE49-F238E27FC236}">
                  <a16:creationId xmlns:a16="http://schemas.microsoft.com/office/drawing/2014/main" xmlns="" id="{7EEB2800-FFC6-4073-B991-690CD50A575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1063" y="908050"/>
              <a:ext cx="2586100" cy="5522686"/>
            </a:xfrm>
            <a:prstGeom prst="rect">
              <a:avLst/>
            </a:prstGeom>
          </p:spPr>
        </p:pic>
        <p:pic>
          <p:nvPicPr>
            <p:cNvPr id="8" name="图片 7" descr="图片包含 电子产品, 监视器&#10;&#10;自动生成的说明">
              <a:extLst>
                <a:ext uri="{FF2B5EF4-FFF2-40B4-BE49-F238E27FC236}">
                  <a16:creationId xmlns:a16="http://schemas.microsoft.com/office/drawing/2014/main" xmlns="" id="{2A3E7278-0D06-4996-94AD-E45228FDC8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12459" y="908050"/>
              <a:ext cx="2586100" cy="552268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71936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4BA6872-1A37-48F2-96F6-4479B34AA4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Apple iPhone 6s</a:t>
            </a:r>
            <a:endParaRPr lang="zh-CN" altLang="en-US" dirty="0"/>
          </a:p>
        </p:txBody>
      </p:sp>
      <p:pic>
        <p:nvPicPr>
          <p:cNvPr id="4" name="图片 3" descr="图片包含 监视器, 电子产品, 屏幕, 室内&#10;&#10;自动生成的说明">
            <a:extLst>
              <a:ext uri="{FF2B5EF4-FFF2-40B4-BE49-F238E27FC236}">
                <a16:creationId xmlns:a16="http://schemas.microsoft.com/office/drawing/2014/main" xmlns="" id="{B27730EA-C9AA-41EB-8BE5-9840F0D4841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5958" y="1416424"/>
            <a:ext cx="2373422" cy="4636566"/>
          </a:xfrm>
          <a:prstGeom prst="rect">
            <a:avLst/>
          </a:prstGeom>
        </p:spPr>
      </p:pic>
      <p:pic>
        <p:nvPicPr>
          <p:cNvPr id="6" name="图片 5" descr="图片包含 监视器, 电子产品, 屏幕, 室内&#10;&#10;自动生成的说明">
            <a:extLst>
              <a:ext uri="{FF2B5EF4-FFF2-40B4-BE49-F238E27FC236}">
                <a16:creationId xmlns:a16="http://schemas.microsoft.com/office/drawing/2014/main" xmlns="" id="{2EB90F23-3202-492C-B12A-C3E0640FD7D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1140" y="1416424"/>
            <a:ext cx="2373422" cy="4636566"/>
          </a:xfrm>
          <a:prstGeom prst="rect">
            <a:avLst/>
          </a:prstGeom>
        </p:spPr>
      </p:pic>
      <p:pic>
        <p:nvPicPr>
          <p:cNvPr id="8" name="图片 7" descr="图片包含 监视器, 电子产品&#10;&#10;自动生成的说明">
            <a:extLst>
              <a:ext uri="{FF2B5EF4-FFF2-40B4-BE49-F238E27FC236}">
                <a16:creationId xmlns:a16="http://schemas.microsoft.com/office/drawing/2014/main" xmlns="" id="{573A1682-2118-4B56-A91A-6D7A21F7DE7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6322" y="1416424"/>
            <a:ext cx="2373422" cy="4636566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ECD67F42-043F-4751-820E-6B512C417CC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504" y="1416424"/>
            <a:ext cx="2373422" cy="4636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3301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4BA6872-1A37-48F2-96F6-4479B34AA4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Apple iPhone 6s Plus</a:t>
            </a:r>
            <a:endParaRPr lang="zh-CN" altLang="en-US" dirty="0"/>
          </a:p>
        </p:txBody>
      </p:sp>
      <p:pic>
        <p:nvPicPr>
          <p:cNvPr id="4" name="图片 3" descr="图片包含 监视器, 电子产品, 计算机, 室内&#10;&#10;自动生成的说明">
            <a:extLst>
              <a:ext uri="{FF2B5EF4-FFF2-40B4-BE49-F238E27FC236}">
                <a16:creationId xmlns:a16="http://schemas.microsoft.com/office/drawing/2014/main" xmlns="" id="{8C092C82-E5D8-483F-9415-1B25E589E9B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986" y="1712260"/>
            <a:ext cx="2178904" cy="4522052"/>
          </a:xfrm>
          <a:prstGeom prst="rect">
            <a:avLst/>
          </a:prstGeom>
        </p:spPr>
      </p:pic>
      <p:pic>
        <p:nvPicPr>
          <p:cNvPr id="6" name="图片 5" descr="图片包含 监视器, 电子产品, 计算机, 室内&#10;&#10;自动生成的说明">
            <a:extLst>
              <a:ext uri="{FF2B5EF4-FFF2-40B4-BE49-F238E27FC236}">
                <a16:creationId xmlns:a16="http://schemas.microsoft.com/office/drawing/2014/main" xmlns="" id="{4991DA20-2AE9-411E-805E-6540F94ABB0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9956" y="1712260"/>
            <a:ext cx="2178904" cy="4522052"/>
          </a:xfrm>
          <a:prstGeom prst="rect">
            <a:avLst/>
          </a:prstGeom>
        </p:spPr>
      </p:pic>
      <p:pic>
        <p:nvPicPr>
          <p:cNvPr id="8" name="图片 7" descr="图片包含 监视器, 电子产品, 计算机, 陈列&#10;&#10;自动生成的说明">
            <a:extLst>
              <a:ext uri="{FF2B5EF4-FFF2-40B4-BE49-F238E27FC236}">
                <a16:creationId xmlns:a16="http://schemas.microsoft.com/office/drawing/2014/main" xmlns="" id="{EA68047C-05A7-4E53-9152-61CE713AFE9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3926" y="1712260"/>
            <a:ext cx="2178904" cy="4522052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715132EF-A1B4-4AB9-8180-7210B7CF481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7895" y="1712260"/>
            <a:ext cx="2178904" cy="4522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2459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4BA6872-1A37-48F2-96F6-4479B34AA4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Apple iPhone 7 </a:t>
            </a:r>
            <a:endParaRPr lang="zh-CN" altLang="en-US" dirty="0"/>
          </a:p>
        </p:txBody>
      </p:sp>
      <p:pic>
        <p:nvPicPr>
          <p:cNvPr id="4" name="图片 3" descr="图片包含 监视器, 电子产品, 屏幕, 室内&#10;&#10;自动生成的说明">
            <a:extLst>
              <a:ext uri="{FF2B5EF4-FFF2-40B4-BE49-F238E27FC236}">
                <a16:creationId xmlns:a16="http://schemas.microsoft.com/office/drawing/2014/main" xmlns="" id="{55661A31-A1AF-4E3C-8050-E379B5D28FB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2976" y="1610302"/>
            <a:ext cx="2069653" cy="404314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B4A6A2C9-3B9B-497D-BC33-123866F0898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1757" y="1610302"/>
            <a:ext cx="2069653" cy="404314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31294AC9-63FA-4067-BD1D-4559CABAEDB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0538" y="1610302"/>
            <a:ext cx="2069653" cy="4043140"/>
          </a:xfrm>
          <a:prstGeom prst="rect">
            <a:avLst/>
          </a:prstGeom>
        </p:spPr>
      </p:pic>
      <p:pic>
        <p:nvPicPr>
          <p:cNvPr id="10" name="图片 9" descr="图片包含 监视器, 电子产品, 屏幕, 室内&#10;&#10;自动生成的说明">
            <a:extLst>
              <a:ext uri="{FF2B5EF4-FFF2-40B4-BE49-F238E27FC236}">
                <a16:creationId xmlns:a16="http://schemas.microsoft.com/office/drawing/2014/main" xmlns="" id="{6886BA87-3587-42CD-8B85-DD33F179954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9319" y="1610302"/>
            <a:ext cx="2069653" cy="4043140"/>
          </a:xfrm>
          <a:prstGeom prst="rect">
            <a:avLst/>
          </a:prstGeom>
        </p:spPr>
      </p:pic>
      <p:pic>
        <p:nvPicPr>
          <p:cNvPr id="12" name="图片 11" descr="图片包含 监视器, 电子产品, 屏幕&#10;&#10;自动生成的说明">
            <a:extLst>
              <a:ext uri="{FF2B5EF4-FFF2-40B4-BE49-F238E27FC236}">
                <a16:creationId xmlns:a16="http://schemas.microsoft.com/office/drawing/2014/main" xmlns="" id="{584D9099-21F7-4D1E-A56A-80D349A40C6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100" y="1610302"/>
            <a:ext cx="2069653" cy="4043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3484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4BA6872-1A37-48F2-96F6-4479B34AA4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Apple iPhone 7 Plus</a:t>
            </a:r>
            <a:endParaRPr lang="zh-CN" altLang="en-US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AB7EA227-6C5E-4595-8AE9-D0FA4AC17C75}"/>
              </a:ext>
            </a:extLst>
          </p:cNvPr>
          <p:cNvGrpSpPr/>
          <p:nvPr/>
        </p:nvGrpSpPr>
        <p:grpSpPr>
          <a:xfrm>
            <a:off x="280042" y="1003590"/>
            <a:ext cx="11809630" cy="4850819"/>
            <a:chOff x="2719395" y="214667"/>
            <a:chExt cx="16696241" cy="6858000"/>
          </a:xfrm>
        </p:grpSpPr>
        <p:pic>
          <p:nvPicPr>
            <p:cNvPr id="4" name="图片 3" descr="图片包含 监视器, 电子产品&#10;&#10;自动生成的说明">
              <a:extLst>
                <a:ext uri="{FF2B5EF4-FFF2-40B4-BE49-F238E27FC236}">
                  <a16:creationId xmlns:a16="http://schemas.microsoft.com/office/drawing/2014/main" xmlns="" id="{EF8D4EFA-39B8-468C-81E8-EFEF1B24F01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708935" y="214667"/>
              <a:ext cx="3706701" cy="6858000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690C03A4-F095-46DB-8FBC-0793B36C9B4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461550" y="214667"/>
              <a:ext cx="3706701" cy="6858000"/>
            </a:xfrm>
            <a:prstGeom prst="rect">
              <a:avLst/>
            </a:prstGeom>
          </p:spPr>
        </p:pic>
        <p:pic>
          <p:nvPicPr>
            <p:cNvPr id="8" name="图片 7" descr="图片包含 标牌&#10;&#10;自动生成的说明">
              <a:extLst>
                <a:ext uri="{FF2B5EF4-FFF2-40B4-BE49-F238E27FC236}">
                  <a16:creationId xmlns:a16="http://schemas.microsoft.com/office/drawing/2014/main" xmlns="" id="{844BFD87-75F3-4B8B-8871-341C6541DA0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14165" y="214667"/>
              <a:ext cx="3706701" cy="6858000"/>
            </a:xfrm>
            <a:prstGeom prst="rect">
              <a:avLst/>
            </a:prstGeom>
          </p:spPr>
        </p:pic>
        <p:pic>
          <p:nvPicPr>
            <p:cNvPr id="10" name="图片 9" descr="图片包含 监视器, 电子产品, 就坐&#10;&#10;自动生成的说明">
              <a:extLst>
                <a:ext uri="{FF2B5EF4-FFF2-40B4-BE49-F238E27FC236}">
                  <a16:creationId xmlns:a16="http://schemas.microsoft.com/office/drawing/2014/main" xmlns="" id="{08779CC1-464C-4829-8701-AB1A8AADC1B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66780" y="214667"/>
              <a:ext cx="3706701" cy="6858000"/>
            </a:xfrm>
            <a:prstGeom prst="rect">
              <a:avLst/>
            </a:prstGeom>
          </p:spPr>
        </p:pic>
        <p:pic>
          <p:nvPicPr>
            <p:cNvPr id="12" name="图片 11" descr="图片包含 电子产品, 监视器&#10;&#10;自动生成的说明">
              <a:extLst>
                <a:ext uri="{FF2B5EF4-FFF2-40B4-BE49-F238E27FC236}">
                  <a16:creationId xmlns:a16="http://schemas.microsoft.com/office/drawing/2014/main" xmlns="" id="{856EA8A3-E876-4565-A676-75853950C5F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19395" y="214667"/>
              <a:ext cx="3706701" cy="6858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82798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716088D-ABFF-4522-923D-261DD85EC0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Apple iMac</a:t>
            </a:r>
            <a:endParaRPr lang="zh-CN" altLang="en-US" dirty="0"/>
          </a:p>
        </p:txBody>
      </p:sp>
      <p:pic>
        <p:nvPicPr>
          <p:cNvPr id="4" name="图片 3" descr="图片包含 电子产品, 监视器, 室内, 陈列&#10;&#10;自动生成的说明">
            <a:extLst>
              <a:ext uri="{FF2B5EF4-FFF2-40B4-BE49-F238E27FC236}">
                <a16:creationId xmlns:a16="http://schemas.microsoft.com/office/drawing/2014/main" xmlns="" id="{235BEA2A-7EC8-42D3-A663-D79054113BB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9162" y="1297837"/>
            <a:ext cx="6593677" cy="5560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9289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4BA6872-1A37-48F2-96F6-4479B34AA4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Apple iPhone 8 </a:t>
            </a:r>
            <a:endParaRPr lang="zh-CN" altLang="en-US" dirty="0"/>
          </a:p>
        </p:txBody>
      </p:sp>
      <p:pic>
        <p:nvPicPr>
          <p:cNvPr id="4" name="图片 3" descr="图片包含 监视器, 电子产品&#10;&#10;自动生成的说明">
            <a:extLst>
              <a:ext uri="{FF2B5EF4-FFF2-40B4-BE49-F238E27FC236}">
                <a16:creationId xmlns:a16="http://schemas.microsoft.com/office/drawing/2014/main" xmlns="" id="{83DBF76A-4C8D-47A5-98C8-FABE242E414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5565" y="885371"/>
            <a:ext cx="2719130" cy="5421086"/>
          </a:xfrm>
          <a:prstGeom prst="rect">
            <a:avLst/>
          </a:prstGeom>
        </p:spPr>
      </p:pic>
      <p:pic>
        <p:nvPicPr>
          <p:cNvPr id="6" name="图片 5" descr="图片包含 电子产品, 监视器&#10;&#10;自动生成的说明">
            <a:extLst>
              <a:ext uri="{FF2B5EF4-FFF2-40B4-BE49-F238E27FC236}">
                <a16:creationId xmlns:a16="http://schemas.microsoft.com/office/drawing/2014/main" xmlns="" id="{59AE40EF-F5CF-43C2-9569-AFCA94E1EE3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6435" y="885371"/>
            <a:ext cx="2719130" cy="5421086"/>
          </a:xfrm>
          <a:prstGeom prst="rect">
            <a:avLst/>
          </a:prstGeom>
        </p:spPr>
      </p:pic>
      <p:pic>
        <p:nvPicPr>
          <p:cNvPr id="8" name="图片 7" descr="图片包含 监视器, 电子产品, 就坐, 室内&#10;&#10;自动生成的说明">
            <a:extLst>
              <a:ext uri="{FF2B5EF4-FFF2-40B4-BE49-F238E27FC236}">
                <a16:creationId xmlns:a16="http://schemas.microsoft.com/office/drawing/2014/main" xmlns="" id="{53C3D360-0BA4-49B5-AA21-7460EAEA0AD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7305" y="885371"/>
            <a:ext cx="2719130" cy="5421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082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4BA6872-1A37-48F2-96F6-4479B34AA4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Apple iPhone 8 </a:t>
            </a:r>
            <a:endParaRPr lang="zh-CN" altLang="en-US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27A26193-DAE2-4AAC-99E0-13DA0C2B68AB}"/>
              </a:ext>
            </a:extLst>
          </p:cNvPr>
          <p:cNvGrpSpPr/>
          <p:nvPr/>
        </p:nvGrpSpPr>
        <p:grpSpPr>
          <a:xfrm>
            <a:off x="1889922" y="1031795"/>
            <a:ext cx="8412155" cy="5136777"/>
            <a:chOff x="-3263073" y="277052"/>
            <a:chExt cx="11230887" cy="6858000"/>
          </a:xfrm>
        </p:grpSpPr>
        <p:pic>
          <p:nvPicPr>
            <p:cNvPr id="4" name="图片 3" descr="图片包含 监视器, 电子产品, 屏幕, 室内&#10;&#10;自动生成的说明">
              <a:extLst>
                <a:ext uri="{FF2B5EF4-FFF2-40B4-BE49-F238E27FC236}">
                  <a16:creationId xmlns:a16="http://schemas.microsoft.com/office/drawing/2014/main" xmlns="" id="{98F7C5D0-4466-43A9-B3C1-1C7E0392889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24185" y="277052"/>
              <a:ext cx="3743629" cy="6858000"/>
            </a:xfrm>
            <a:prstGeom prst="rect">
              <a:avLst/>
            </a:prstGeom>
          </p:spPr>
        </p:pic>
        <p:pic>
          <p:nvPicPr>
            <p:cNvPr id="6" name="图片 5" descr="图片包含 电子产品, 陈列, 监视器&#10;&#10;自动生成的说明">
              <a:extLst>
                <a:ext uri="{FF2B5EF4-FFF2-40B4-BE49-F238E27FC236}">
                  <a16:creationId xmlns:a16="http://schemas.microsoft.com/office/drawing/2014/main" xmlns="" id="{3DF247C0-7AC9-4153-BA94-1940DDEF681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0556" y="277052"/>
              <a:ext cx="3743629" cy="6858000"/>
            </a:xfrm>
            <a:prstGeom prst="rect">
              <a:avLst/>
            </a:prstGeom>
          </p:spPr>
        </p:pic>
        <p:pic>
          <p:nvPicPr>
            <p:cNvPr id="8" name="图片 7" descr="图片包含 监视器, 电子产品&#10;&#10;自动生成的说明">
              <a:extLst>
                <a:ext uri="{FF2B5EF4-FFF2-40B4-BE49-F238E27FC236}">
                  <a16:creationId xmlns:a16="http://schemas.microsoft.com/office/drawing/2014/main" xmlns="" id="{EBCF99DC-DC84-4472-A9E4-A6BFF2748DD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263073" y="277052"/>
              <a:ext cx="3743629" cy="6858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19231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4BA6872-1A37-48F2-96F6-4479B34AA4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Apple iPhone SE</a:t>
            </a:r>
            <a:endParaRPr lang="zh-CN" altLang="en-US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C354038-FC0D-4531-8C6E-0C3BC83FAD4B}"/>
              </a:ext>
            </a:extLst>
          </p:cNvPr>
          <p:cNvGrpSpPr/>
          <p:nvPr/>
        </p:nvGrpSpPr>
        <p:grpSpPr>
          <a:xfrm>
            <a:off x="1195033" y="1103086"/>
            <a:ext cx="9801934" cy="4905828"/>
            <a:chOff x="-1510410" y="1146629"/>
            <a:chExt cx="13702410" cy="6858000"/>
          </a:xfrm>
        </p:grpSpPr>
        <p:pic>
          <p:nvPicPr>
            <p:cNvPr id="4" name="图片 3" descr="图片包含 监视器, 电子产品&#10;&#10;自动生成的说明">
              <a:extLst>
                <a:ext uri="{FF2B5EF4-FFF2-40B4-BE49-F238E27FC236}">
                  <a16:creationId xmlns:a16="http://schemas.microsoft.com/office/drawing/2014/main" xmlns="" id="{4AC43A93-F3E5-4B99-B471-A6C28D38005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95349" y="1146629"/>
              <a:ext cx="3396651" cy="6858000"/>
            </a:xfrm>
            <a:prstGeom prst="rect">
              <a:avLst/>
            </a:prstGeom>
          </p:spPr>
        </p:pic>
        <p:pic>
          <p:nvPicPr>
            <p:cNvPr id="6" name="图片 5" descr="图片包含 监视器, 电子产品&#10;&#10;自动生成的说明">
              <a:extLst>
                <a:ext uri="{FF2B5EF4-FFF2-40B4-BE49-F238E27FC236}">
                  <a16:creationId xmlns:a16="http://schemas.microsoft.com/office/drawing/2014/main" xmlns="" id="{630533C6-F685-466C-A175-38C0CB02B61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60096" y="1146629"/>
              <a:ext cx="3396651" cy="6858000"/>
            </a:xfrm>
            <a:prstGeom prst="rect">
              <a:avLst/>
            </a:prstGeom>
          </p:spPr>
        </p:pic>
        <p:pic>
          <p:nvPicPr>
            <p:cNvPr id="8" name="图片 7" descr="图片包含 电子产品&#10;&#10;自动生成的说明">
              <a:extLst>
                <a:ext uri="{FF2B5EF4-FFF2-40B4-BE49-F238E27FC236}">
                  <a16:creationId xmlns:a16="http://schemas.microsoft.com/office/drawing/2014/main" xmlns="" id="{EE6A92A6-5087-4E5C-BD7D-11A73778ADA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4843" y="1146629"/>
              <a:ext cx="3396651" cy="6858000"/>
            </a:xfrm>
            <a:prstGeom prst="rect">
              <a:avLst/>
            </a:prstGeom>
          </p:spPr>
        </p:pic>
        <p:pic>
          <p:nvPicPr>
            <p:cNvPr id="10" name="图片 9" descr="图片包含 监视器, 电子产品&#10;&#10;自动生成的说明">
              <a:extLst>
                <a:ext uri="{FF2B5EF4-FFF2-40B4-BE49-F238E27FC236}">
                  <a16:creationId xmlns:a16="http://schemas.microsoft.com/office/drawing/2014/main" xmlns="" id="{079A8F45-6C23-4351-AD01-CE986F58A2E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10410" y="1146629"/>
              <a:ext cx="3396651" cy="6858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6376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4BA6872-1A37-48F2-96F6-4479B34AA4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Apple iPhone X </a:t>
            </a:r>
            <a:endParaRPr lang="zh-CN" altLang="en-US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16679765-380A-44C6-83AD-E30DF6C39A40}"/>
              </a:ext>
            </a:extLst>
          </p:cNvPr>
          <p:cNvGrpSpPr/>
          <p:nvPr/>
        </p:nvGrpSpPr>
        <p:grpSpPr>
          <a:xfrm>
            <a:off x="3189547" y="859390"/>
            <a:ext cx="5812905" cy="5783943"/>
            <a:chOff x="2886173" y="0"/>
            <a:chExt cx="6892340" cy="6858000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xmlns="" id="{5FF0EB74-F8FF-4F55-95F5-2CBC39E1794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32343" y="0"/>
              <a:ext cx="3446170" cy="6858000"/>
            </a:xfrm>
            <a:prstGeom prst="rect">
              <a:avLst/>
            </a:prstGeom>
          </p:spPr>
        </p:pic>
        <p:pic>
          <p:nvPicPr>
            <p:cNvPr id="6" name="图片 5" descr="图片包含 监视器&#10;&#10;自动生成的说明">
              <a:extLst>
                <a:ext uri="{FF2B5EF4-FFF2-40B4-BE49-F238E27FC236}">
                  <a16:creationId xmlns:a16="http://schemas.microsoft.com/office/drawing/2014/main" xmlns="" id="{3E0D3D1E-D020-406C-AF55-05A6AFA82E3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86173" y="0"/>
              <a:ext cx="3446170" cy="6858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68059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4BA6872-1A37-48F2-96F6-4479B34AA4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Google Pixel </a:t>
            </a:r>
            <a:endParaRPr lang="zh-CN" altLang="en-US" dirty="0"/>
          </a:p>
        </p:txBody>
      </p:sp>
      <p:pic>
        <p:nvPicPr>
          <p:cNvPr id="4" name="图片 3" descr="图片包含 监视器, 电子产品&#10;&#10;自动生成的说明">
            <a:extLst>
              <a:ext uri="{FF2B5EF4-FFF2-40B4-BE49-F238E27FC236}">
                <a16:creationId xmlns:a16="http://schemas.microsoft.com/office/drawing/2014/main" xmlns="" id="{7A2F758D-9D80-403C-88F7-53E9482662B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8602" y="591457"/>
            <a:ext cx="2876414" cy="5675086"/>
          </a:xfrm>
          <a:prstGeom prst="rect">
            <a:avLst/>
          </a:prstGeom>
        </p:spPr>
      </p:pic>
      <p:pic>
        <p:nvPicPr>
          <p:cNvPr id="6" name="图片 5" descr="图片包含 监视器, 电子产品, 屏幕&#10;&#10;自动生成的说明">
            <a:extLst>
              <a:ext uri="{FF2B5EF4-FFF2-40B4-BE49-F238E27FC236}">
                <a16:creationId xmlns:a16="http://schemas.microsoft.com/office/drawing/2014/main" xmlns="" id="{0B27AF46-B4CC-4C91-A540-50B98E16172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7793" y="591457"/>
            <a:ext cx="2876414" cy="5675086"/>
          </a:xfrm>
          <a:prstGeom prst="rect">
            <a:avLst/>
          </a:prstGeom>
        </p:spPr>
      </p:pic>
      <p:pic>
        <p:nvPicPr>
          <p:cNvPr id="8" name="图片 7" descr="图片包含 电子产品&#10;&#10;自动生成的说明">
            <a:extLst>
              <a:ext uri="{FF2B5EF4-FFF2-40B4-BE49-F238E27FC236}">
                <a16:creationId xmlns:a16="http://schemas.microsoft.com/office/drawing/2014/main" xmlns="" id="{47A4A19A-BCB4-435C-A067-886506D21F6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6983" y="591457"/>
            <a:ext cx="2876414" cy="5675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527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4BA6872-1A37-48F2-96F6-4479B34AA4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Google Pixel 2 </a:t>
            </a:r>
            <a:endParaRPr lang="zh-CN" altLang="en-US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139CB950-1DF1-4CC6-AC82-8C33F64AE37B}"/>
              </a:ext>
            </a:extLst>
          </p:cNvPr>
          <p:cNvGrpSpPr/>
          <p:nvPr/>
        </p:nvGrpSpPr>
        <p:grpSpPr>
          <a:xfrm>
            <a:off x="2136080" y="943429"/>
            <a:ext cx="7919840" cy="5435600"/>
            <a:chOff x="570068" y="0"/>
            <a:chExt cx="9992322" cy="6858000"/>
          </a:xfrm>
        </p:grpSpPr>
        <p:pic>
          <p:nvPicPr>
            <p:cNvPr id="4" name="图片 3" descr="图片包含 电子产品, 监视器&#10;&#10;自动生成的说明">
              <a:extLst>
                <a:ext uri="{FF2B5EF4-FFF2-40B4-BE49-F238E27FC236}">
                  <a16:creationId xmlns:a16="http://schemas.microsoft.com/office/drawing/2014/main" xmlns="" id="{13941B57-1923-49C1-B4EA-2FCE001C11E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45040" y="0"/>
              <a:ext cx="3417350" cy="6858000"/>
            </a:xfrm>
            <a:prstGeom prst="rect">
              <a:avLst/>
            </a:prstGeom>
          </p:spPr>
        </p:pic>
        <p:pic>
          <p:nvPicPr>
            <p:cNvPr id="6" name="图片 5" descr="图片包含 监视器, 电子产品, 屏幕, 室内&#10;&#10;自动生成的说明">
              <a:extLst>
                <a:ext uri="{FF2B5EF4-FFF2-40B4-BE49-F238E27FC236}">
                  <a16:creationId xmlns:a16="http://schemas.microsoft.com/office/drawing/2014/main" xmlns="" id="{B64BC997-26F0-4351-BABD-5F63FB2B31E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50297" y="0"/>
              <a:ext cx="3417350" cy="6858000"/>
            </a:xfrm>
            <a:prstGeom prst="rect">
              <a:avLst/>
            </a:prstGeom>
          </p:spPr>
        </p:pic>
        <p:pic>
          <p:nvPicPr>
            <p:cNvPr id="8" name="图片 7" descr="图片包含 监视器, 电子产品&#10;&#10;自动生成的说明">
              <a:extLst>
                <a:ext uri="{FF2B5EF4-FFF2-40B4-BE49-F238E27FC236}">
                  <a16:creationId xmlns:a16="http://schemas.microsoft.com/office/drawing/2014/main" xmlns="" id="{BFACB808-8043-49DC-9EB7-5BF274A4BBF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0068" y="0"/>
              <a:ext cx="3417350" cy="6858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66319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4BA6872-1A37-48F2-96F6-4479B34AA4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Google Pixel 2 </a:t>
            </a:r>
            <a:endParaRPr lang="zh-CN" altLang="en-US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5122FF35-B209-4C53-9B60-C0A91D457588}"/>
              </a:ext>
            </a:extLst>
          </p:cNvPr>
          <p:cNvGrpSpPr/>
          <p:nvPr/>
        </p:nvGrpSpPr>
        <p:grpSpPr>
          <a:xfrm>
            <a:off x="3204497" y="744556"/>
            <a:ext cx="5783005" cy="5725886"/>
            <a:chOff x="2552965" y="0"/>
            <a:chExt cx="6926413" cy="6858000"/>
          </a:xfrm>
        </p:grpSpPr>
        <p:pic>
          <p:nvPicPr>
            <p:cNvPr id="4" name="图片 3" descr="图片包含 监视器, 室内, 就坐, 计算机&#10;&#10;自动生成的说明">
              <a:extLst>
                <a:ext uri="{FF2B5EF4-FFF2-40B4-BE49-F238E27FC236}">
                  <a16:creationId xmlns:a16="http://schemas.microsoft.com/office/drawing/2014/main" xmlns="" id="{81103FB9-2B13-4C71-BD4C-E76757E3116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34794" y="0"/>
              <a:ext cx="3544584" cy="6858000"/>
            </a:xfrm>
            <a:prstGeom prst="rect">
              <a:avLst/>
            </a:prstGeom>
          </p:spPr>
        </p:pic>
        <p:pic>
          <p:nvPicPr>
            <p:cNvPr id="6" name="图片 5" descr="图片包含 监视器, 室内, 电子产品, iPod&#10;&#10;自动生成的说明">
              <a:extLst>
                <a:ext uri="{FF2B5EF4-FFF2-40B4-BE49-F238E27FC236}">
                  <a16:creationId xmlns:a16="http://schemas.microsoft.com/office/drawing/2014/main" xmlns="" id="{149F7E3F-70A9-4F0B-87B0-5402DB2FFDF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52965" y="0"/>
              <a:ext cx="3544584" cy="6858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6655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4BA6872-1A37-48F2-96F6-4479B34AA4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HTC One A9 </a:t>
            </a:r>
            <a:endParaRPr lang="zh-CN" altLang="en-US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FEBC60A0-3CC5-40EE-9BEA-F5CC76D3CFB5}"/>
              </a:ext>
            </a:extLst>
          </p:cNvPr>
          <p:cNvGrpSpPr/>
          <p:nvPr/>
        </p:nvGrpSpPr>
        <p:grpSpPr>
          <a:xfrm>
            <a:off x="3341320" y="744556"/>
            <a:ext cx="5509360" cy="5368888"/>
            <a:chOff x="2074690" y="0"/>
            <a:chExt cx="7037435" cy="6858000"/>
          </a:xfrm>
        </p:grpSpPr>
        <p:pic>
          <p:nvPicPr>
            <p:cNvPr id="4" name="图片 3" descr="图片包含 监视器, 电子产品, 室内, 就坐&#10;&#10;自动生成的说明">
              <a:extLst>
                <a:ext uri="{FF2B5EF4-FFF2-40B4-BE49-F238E27FC236}">
                  <a16:creationId xmlns:a16="http://schemas.microsoft.com/office/drawing/2014/main" xmlns="" id="{F8F5595C-DE2A-4E71-B5B8-22341806299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08560" y="0"/>
              <a:ext cx="3303565" cy="6858000"/>
            </a:xfrm>
            <a:prstGeom prst="rect">
              <a:avLst/>
            </a:prstGeom>
          </p:spPr>
        </p:pic>
        <p:pic>
          <p:nvPicPr>
            <p:cNvPr id="6" name="图片 5" descr="图片包含 电子产品, 监视器, 陈列, 计算机&#10;&#10;自动生成的说明">
              <a:extLst>
                <a:ext uri="{FF2B5EF4-FFF2-40B4-BE49-F238E27FC236}">
                  <a16:creationId xmlns:a16="http://schemas.microsoft.com/office/drawing/2014/main" xmlns="" id="{98725D23-C573-4D08-A8D5-36331FD07DB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74690" y="0"/>
              <a:ext cx="3303565" cy="6858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13903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4BA6872-1A37-48F2-96F6-4479B34AA4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HTC One M8 </a:t>
            </a:r>
            <a:endParaRPr lang="zh-CN" altLang="en-US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9612AA51-7DAE-4E34-911E-4B9502B6F56F}"/>
              </a:ext>
            </a:extLst>
          </p:cNvPr>
          <p:cNvGrpSpPr/>
          <p:nvPr/>
        </p:nvGrpSpPr>
        <p:grpSpPr>
          <a:xfrm>
            <a:off x="2398263" y="1001486"/>
            <a:ext cx="7395474" cy="4855028"/>
            <a:chOff x="850966" y="0"/>
            <a:chExt cx="10446525" cy="6858000"/>
          </a:xfrm>
        </p:grpSpPr>
        <p:pic>
          <p:nvPicPr>
            <p:cNvPr id="4" name="图片 3" descr="图片包含 电子产品, 陈列&#10;&#10;自动生成的说明">
              <a:extLst>
                <a:ext uri="{FF2B5EF4-FFF2-40B4-BE49-F238E27FC236}">
                  <a16:creationId xmlns:a16="http://schemas.microsoft.com/office/drawing/2014/main" xmlns="" id="{907AC70B-7CE7-4A95-A9F7-B7AEB3FB32E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06509" y="0"/>
              <a:ext cx="3290982" cy="6858000"/>
            </a:xfrm>
            <a:prstGeom prst="rect">
              <a:avLst/>
            </a:prstGeom>
          </p:spPr>
        </p:pic>
        <p:pic>
          <p:nvPicPr>
            <p:cNvPr id="6" name="图片 5" descr="图片包含 电子产品, 监视器, 陈列&#10;&#10;自动生成的说明">
              <a:extLst>
                <a:ext uri="{FF2B5EF4-FFF2-40B4-BE49-F238E27FC236}">
                  <a16:creationId xmlns:a16="http://schemas.microsoft.com/office/drawing/2014/main" xmlns="" id="{9F5B6266-E197-4384-9C66-D22EAC59BF5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35995" y="0"/>
              <a:ext cx="3290982" cy="6858000"/>
            </a:xfrm>
            <a:prstGeom prst="rect">
              <a:avLst/>
            </a:prstGeom>
          </p:spPr>
        </p:pic>
        <p:pic>
          <p:nvPicPr>
            <p:cNvPr id="8" name="图片 7" descr="图片包含 电子产品, 陈列&#10;&#10;自动生成的说明">
              <a:extLst>
                <a:ext uri="{FF2B5EF4-FFF2-40B4-BE49-F238E27FC236}">
                  <a16:creationId xmlns:a16="http://schemas.microsoft.com/office/drawing/2014/main" xmlns="" id="{8D569C15-F9BE-45D6-985C-2A625862DFC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0966" y="0"/>
              <a:ext cx="3290982" cy="6858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69803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4BA6872-1A37-48F2-96F6-4479B34AA4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Huawei P8 Black</a:t>
            </a:r>
            <a:endParaRPr lang="zh-CN" altLang="en-US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2F1DE71B-560D-4273-8D87-8E608CB3B965}"/>
              </a:ext>
            </a:extLst>
          </p:cNvPr>
          <p:cNvGrpSpPr/>
          <p:nvPr/>
        </p:nvGrpSpPr>
        <p:grpSpPr>
          <a:xfrm>
            <a:off x="3411556" y="744556"/>
            <a:ext cx="5368888" cy="5368888"/>
            <a:chOff x="2868386" y="0"/>
            <a:chExt cx="6858000" cy="6858000"/>
          </a:xfrm>
        </p:grpSpPr>
        <p:pic>
          <p:nvPicPr>
            <p:cNvPr id="4" name="图片 3" descr="图片包含 监视器, 电子产品, 屏幕, 陈列&#10;&#10;自动生成的说明">
              <a:extLst>
                <a:ext uri="{FF2B5EF4-FFF2-40B4-BE49-F238E27FC236}">
                  <a16:creationId xmlns:a16="http://schemas.microsoft.com/office/drawing/2014/main" xmlns="" id="{9A7F5277-F1AE-4B4C-B1C0-962C0BE3DE8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97386" y="0"/>
              <a:ext cx="3429000" cy="6858000"/>
            </a:xfrm>
            <a:prstGeom prst="rect">
              <a:avLst/>
            </a:prstGeom>
          </p:spPr>
        </p:pic>
        <p:pic>
          <p:nvPicPr>
            <p:cNvPr id="6" name="图片 5" descr="图片包含 电子产品, 监视器, 陈列, 屏幕截图&#10;&#10;自动生成的说明">
              <a:extLst>
                <a:ext uri="{FF2B5EF4-FFF2-40B4-BE49-F238E27FC236}">
                  <a16:creationId xmlns:a16="http://schemas.microsoft.com/office/drawing/2014/main" xmlns="" id="{C304B85C-FAB5-4F21-84FF-FC4EE53A27B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68386" y="0"/>
              <a:ext cx="3429000" cy="6858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94734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27C1097-7704-4078-B9C4-26C0A3AD86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Apple iMac Retina</a:t>
            </a:r>
            <a:endParaRPr lang="zh-CN" altLang="en-US" dirty="0"/>
          </a:p>
        </p:txBody>
      </p:sp>
      <p:pic>
        <p:nvPicPr>
          <p:cNvPr id="4" name="图片 3" descr="图片包含 电子产品, 监视器, 室内, 陈列&#10;&#10;自动生成的说明">
            <a:extLst>
              <a:ext uri="{FF2B5EF4-FFF2-40B4-BE49-F238E27FC236}">
                <a16:creationId xmlns:a16="http://schemas.microsoft.com/office/drawing/2014/main" xmlns="" id="{18375C3F-AC75-4907-AA82-46F4D25051C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5808" y="1140409"/>
            <a:ext cx="6800384" cy="5717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269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4BA6872-1A37-48F2-96F6-4479B34AA4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Microsoft Lumia 950</a:t>
            </a:r>
            <a:endParaRPr lang="zh-CN" altLang="en-US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11C11789-79F0-4BFC-B8AD-742F56D6CB0E}"/>
              </a:ext>
            </a:extLst>
          </p:cNvPr>
          <p:cNvGrpSpPr/>
          <p:nvPr/>
        </p:nvGrpSpPr>
        <p:grpSpPr>
          <a:xfrm>
            <a:off x="3508166" y="914400"/>
            <a:ext cx="5175668" cy="5029200"/>
            <a:chOff x="2240564" y="0"/>
            <a:chExt cx="7057729" cy="6858000"/>
          </a:xfrm>
        </p:grpSpPr>
        <p:pic>
          <p:nvPicPr>
            <p:cNvPr id="4" name="图片 3" descr="图片包含 监视器, 电子产品, 陈列, 就坐&#10;&#10;自动生成的说明">
              <a:extLst>
                <a:ext uri="{FF2B5EF4-FFF2-40B4-BE49-F238E27FC236}">
                  <a16:creationId xmlns:a16="http://schemas.microsoft.com/office/drawing/2014/main" xmlns="" id="{1AE69367-2F7C-4DB0-98C0-7576BDCDB6E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54621" y="0"/>
              <a:ext cx="3443672" cy="6858000"/>
            </a:xfrm>
            <a:prstGeom prst="rect">
              <a:avLst/>
            </a:prstGeom>
          </p:spPr>
        </p:pic>
        <p:pic>
          <p:nvPicPr>
            <p:cNvPr id="6" name="图片 5" descr="图片包含 电子产品, 监视器, 陈列, 屏幕截图&#10;&#10;自动生成的说明">
              <a:extLst>
                <a:ext uri="{FF2B5EF4-FFF2-40B4-BE49-F238E27FC236}">
                  <a16:creationId xmlns:a16="http://schemas.microsoft.com/office/drawing/2014/main" xmlns="" id="{1490D764-E549-44E5-B889-B06394D3CD1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0564" y="0"/>
              <a:ext cx="3443672" cy="6858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63888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4BA6872-1A37-48F2-96F6-4479B34AA4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Motorola Moto E</a:t>
            </a:r>
            <a:endParaRPr lang="zh-CN" altLang="en-US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8C676B41-729C-4C26-9589-C79E425492DB}"/>
              </a:ext>
            </a:extLst>
          </p:cNvPr>
          <p:cNvGrpSpPr/>
          <p:nvPr/>
        </p:nvGrpSpPr>
        <p:grpSpPr>
          <a:xfrm>
            <a:off x="3563105" y="1001486"/>
            <a:ext cx="5065790" cy="4855028"/>
            <a:chOff x="1879515" y="0"/>
            <a:chExt cx="7155712" cy="6858000"/>
          </a:xfrm>
        </p:grpSpPr>
        <p:pic>
          <p:nvPicPr>
            <p:cNvPr id="4" name="图片 3" descr="图片包含 监视器, 电子产品, 屏幕, 就坐&#10;&#10;自动生成的说明">
              <a:extLst>
                <a:ext uri="{FF2B5EF4-FFF2-40B4-BE49-F238E27FC236}">
                  <a16:creationId xmlns:a16="http://schemas.microsoft.com/office/drawing/2014/main" xmlns="" id="{4ACB0D8B-1326-42B3-B68C-9193E99970B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37115" y="0"/>
              <a:ext cx="3498112" cy="6858000"/>
            </a:xfrm>
            <a:prstGeom prst="rect">
              <a:avLst/>
            </a:prstGeom>
          </p:spPr>
        </p:pic>
        <p:pic>
          <p:nvPicPr>
            <p:cNvPr id="6" name="图片 5" descr="图片包含 电子产品, 监视器, 陈列, 计算机&#10;&#10;自动生成的说明">
              <a:extLst>
                <a:ext uri="{FF2B5EF4-FFF2-40B4-BE49-F238E27FC236}">
                  <a16:creationId xmlns:a16="http://schemas.microsoft.com/office/drawing/2014/main" xmlns="" id="{C7664F8C-3247-49ED-BB02-0214367573C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79515" y="0"/>
              <a:ext cx="3498112" cy="6858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50322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4BA6872-1A37-48F2-96F6-4479B34AA4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Motorola Moto G</a:t>
            </a:r>
            <a:endParaRPr lang="zh-CN" altLang="en-US" dirty="0"/>
          </a:p>
        </p:txBody>
      </p:sp>
      <p:pic>
        <p:nvPicPr>
          <p:cNvPr id="4" name="图片 3" descr="图片包含 监视器, 电子产品, 屏幕, 室内&#10;&#10;自动生成的说明">
            <a:extLst>
              <a:ext uri="{FF2B5EF4-FFF2-40B4-BE49-F238E27FC236}">
                <a16:creationId xmlns:a16="http://schemas.microsoft.com/office/drawing/2014/main" xmlns="" id="{D5C47D9C-ECC5-4F7D-B843-53A076A0BC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9736" y="592097"/>
            <a:ext cx="2932528" cy="5673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6630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4BA6872-1A37-48F2-96F6-4479B34AA4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Nexus 4</a:t>
            </a:r>
            <a:endParaRPr lang="zh-CN" altLang="en-US" dirty="0"/>
          </a:p>
        </p:txBody>
      </p:sp>
      <p:pic>
        <p:nvPicPr>
          <p:cNvPr id="4" name="图片 3" descr="图片包含 监视器, 计算机, 电子产品, 就坐&#10;&#10;自动生成的说明">
            <a:extLst>
              <a:ext uri="{FF2B5EF4-FFF2-40B4-BE49-F238E27FC236}">
                <a16:creationId xmlns:a16="http://schemas.microsoft.com/office/drawing/2014/main" xmlns="" id="{3D39AE19-5580-49E7-9092-CD66154FC79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3475" y="878114"/>
            <a:ext cx="2588734" cy="5101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66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4BA6872-1A37-48F2-96F6-4479B34AA4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Nexus 5x</a:t>
            </a:r>
            <a:endParaRPr lang="zh-CN" altLang="en-US" dirty="0"/>
          </a:p>
        </p:txBody>
      </p:sp>
      <p:pic>
        <p:nvPicPr>
          <p:cNvPr id="4" name="图片 3" descr="图片包含 监视器, 电子产品, 室内, 计算机&#10;&#10;自动生成的说明">
            <a:extLst>
              <a:ext uri="{FF2B5EF4-FFF2-40B4-BE49-F238E27FC236}">
                <a16:creationId xmlns:a16="http://schemas.microsoft.com/office/drawing/2014/main" xmlns="" id="{EA46A735-0BA1-4AFC-B00A-A775C31966A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3131" y="834571"/>
            <a:ext cx="2525738" cy="5188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4378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4BA6872-1A37-48F2-96F6-4479B34AA4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Nexus 6P</a:t>
            </a:r>
            <a:endParaRPr lang="zh-CN" altLang="en-US" dirty="0"/>
          </a:p>
        </p:txBody>
      </p:sp>
      <p:pic>
        <p:nvPicPr>
          <p:cNvPr id="4" name="图片 3" descr="图片包含 电子产品, 监视器, 陈列&#10;&#10;自动生成的说明">
            <a:extLst>
              <a:ext uri="{FF2B5EF4-FFF2-40B4-BE49-F238E27FC236}">
                <a16:creationId xmlns:a16="http://schemas.microsoft.com/office/drawing/2014/main" xmlns="" id="{0290B1BA-364B-44D5-A1ED-E86D852B061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3303" y="529771"/>
            <a:ext cx="2785394" cy="5798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4407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4BA6872-1A37-48F2-96F6-4479B34AA4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Nokia 220</a:t>
            </a:r>
            <a:endParaRPr lang="zh-CN" altLang="en-US" dirty="0"/>
          </a:p>
        </p:txBody>
      </p:sp>
      <p:pic>
        <p:nvPicPr>
          <p:cNvPr id="4" name="图片 3" descr="图片包含 电子产品&#10;&#10;自动生成的说明">
            <a:extLst>
              <a:ext uri="{FF2B5EF4-FFF2-40B4-BE49-F238E27FC236}">
                <a16:creationId xmlns:a16="http://schemas.microsoft.com/office/drawing/2014/main" xmlns="" id="{ACF6564B-E3C9-498F-9F89-55DFC0B259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4247" y="1516743"/>
            <a:ext cx="1763331" cy="4143828"/>
          </a:xfrm>
          <a:prstGeom prst="rect">
            <a:avLst/>
          </a:prstGeom>
        </p:spPr>
      </p:pic>
      <p:pic>
        <p:nvPicPr>
          <p:cNvPr id="6" name="图片 5" descr="图片包含 监视器, 屏幕, 电子产品, 照片&#10;&#10;自动生成的说明">
            <a:extLst>
              <a:ext uri="{FF2B5EF4-FFF2-40B4-BE49-F238E27FC236}">
                <a16:creationId xmlns:a16="http://schemas.microsoft.com/office/drawing/2014/main" xmlns="" id="{9C399055-F3FD-44CD-ACD8-4695E74091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4290" y="1516743"/>
            <a:ext cx="1763331" cy="4143828"/>
          </a:xfrm>
          <a:prstGeom prst="rect">
            <a:avLst/>
          </a:prstGeom>
        </p:spPr>
      </p:pic>
      <p:pic>
        <p:nvPicPr>
          <p:cNvPr id="8" name="图片 7" descr="图片包含 电子产品&#10;&#10;自动生成的说明">
            <a:extLst>
              <a:ext uri="{FF2B5EF4-FFF2-40B4-BE49-F238E27FC236}">
                <a16:creationId xmlns:a16="http://schemas.microsoft.com/office/drawing/2014/main" xmlns="" id="{BFC767FC-7994-4A01-9F66-3205DE6685F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4334" y="1516743"/>
            <a:ext cx="1763331" cy="4143828"/>
          </a:xfrm>
          <a:prstGeom prst="rect">
            <a:avLst/>
          </a:prstGeom>
        </p:spPr>
      </p:pic>
      <p:pic>
        <p:nvPicPr>
          <p:cNvPr id="10" name="图片 9" descr="图片包含 电子产品&#10;&#10;自动生成的说明">
            <a:extLst>
              <a:ext uri="{FF2B5EF4-FFF2-40B4-BE49-F238E27FC236}">
                <a16:creationId xmlns:a16="http://schemas.microsoft.com/office/drawing/2014/main" xmlns="" id="{9C6FB1DC-78F4-4196-ABF1-71367A89A77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4422" y="1516743"/>
            <a:ext cx="1763331" cy="4143828"/>
          </a:xfrm>
          <a:prstGeom prst="rect">
            <a:avLst/>
          </a:prstGeom>
        </p:spPr>
      </p:pic>
      <p:pic>
        <p:nvPicPr>
          <p:cNvPr id="12" name="图片 11" descr="图片包含 电子产品&#10;&#10;自动生成的说明">
            <a:extLst>
              <a:ext uri="{FF2B5EF4-FFF2-40B4-BE49-F238E27FC236}">
                <a16:creationId xmlns:a16="http://schemas.microsoft.com/office/drawing/2014/main" xmlns="" id="{1AFE2C9C-7D31-44AE-BC2F-3EF13F6382F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4378" y="1516743"/>
            <a:ext cx="1763331" cy="4143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6566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4BA6872-1A37-48F2-96F6-4479B34AA4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Nokia 230</a:t>
            </a:r>
            <a:endParaRPr lang="zh-CN" altLang="en-US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87F31160-24B0-471C-8E66-A2904EFCA7F5}"/>
              </a:ext>
            </a:extLst>
          </p:cNvPr>
          <p:cNvGrpSpPr/>
          <p:nvPr/>
        </p:nvGrpSpPr>
        <p:grpSpPr>
          <a:xfrm>
            <a:off x="3824514" y="848480"/>
            <a:ext cx="4542972" cy="5161040"/>
            <a:chOff x="3176814" y="71437"/>
            <a:chExt cx="5910943" cy="6715125"/>
          </a:xfrm>
        </p:grpSpPr>
        <p:pic>
          <p:nvPicPr>
            <p:cNvPr id="4" name="图片 3" descr="图片包含 电子产品, 监视器&#10;&#10;自动生成的说明">
              <a:extLst>
                <a:ext uri="{FF2B5EF4-FFF2-40B4-BE49-F238E27FC236}">
                  <a16:creationId xmlns:a16="http://schemas.microsoft.com/office/drawing/2014/main" xmlns="" id="{61A442F0-3D8C-44A9-8C65-1F158F91004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68357" y="71437"/>
              <a:ext cx="2819400" cy="6715125"/>
            </a:xfrm>
            <a:prstGeom prst="rect">
              <a:avLst/>
            </a:prstGeom>
          </p:spPr>
        </p:pic>
        <p:pic>
          <p:nvPicPr>
            <p:cNvPr id="6" name="图片 5" descr="图片包含 电子产品, 监视器, 屏幕, 照片&#10;&#10;自动生成的说明">
              <a:extLst>
                <a:ext uri="{FF2B5EF4-FFF2-40B4-BE49-F238E27FC236}">
                  <a16:creationId xmlns:a16="http://schemas.microsoft.com/office/drawing/2014/main" xmlns="" id="{C991FED9-E4B0-47B4-9548-C6588367D3C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6814" y="71437"/>
              <a:ext cx="2819400" cy="67151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85735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4BA6872-1A37-48F2-96F6-4479B34AA4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Nokia Asha 230</a:t>
            </a:r>
            <a:endParaRPr lang="zh-CN" altLang="en-US" dirty="0"/>
          </a:p>
        </p:txBody>
      </p:sp>
      <p:pic>
        <p:nvPicPr>
          <p:cNvPr id="4" name="图片 3" descr="图片包含 监视器, 电子产品, 就坐, 屏幕&#10;&#10;自动生成的说明">
            <a:extLst>
              <a:ext uri="{FF2B5EF4-FFF2-40B4-BE49-F238E27FC236}">
                <a16:creationId xmlns:a16="http://schemas.microsoft.com/office/drawing/2014/main" xmlns="" id="{94E0CAF3-6CB4-4565-9438-974AC9C516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7577" y="1875359"/>
            <a:ext cx="1810230" cy="3107281"/>
          </a:xfrm>
          <a:prstGeom prst="rect">
            <a:avLst/>
          </a:prstGeom>
        </p:spPr>
      </p:pic>
      <p:pic>
        <p:nvPicPr>
          <p:cNvPr id="6" name="图片 5" descr="图片包含 监视器, 屏幕, 就坐, 电子产品&#10;&#10;自动生成的说明">
            <a:extLst>
              <a:ext uri="{FF2B5EF4-FFF2-40B4-BE49-F238E27FC236}">
                <a16:creationId xmlns:a16="http://schemas.microsoft.com/office/drawing/2014/main" xmlns="" id="{9173DFF9-692A-484A-8371-CFE8A8A38E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6900" y="1875359"/>
            <a:ext cx="1810230" cy="3107281"/>
          </a:xfrm>
          <a:prstGeom prst="rect">
            <a:avLst/>
          </a:prstGeom>
        </p:spPr>
      </p:pic>
      <p:pic>
        <p:nvPicPr>
          <p:cNvPr id="8" name="图片 7" descr="图片包含 监视器, 电子产品, 就坐, 屏幕&#10;&#10;自动生成的说明">
            <a:extLst>
              <a:ext uri="{FF2B5EF4-FFF2-40B4-BE49-F238E27FC236}">
                <a16:creationId xmlns:a16="http://schemas.microsoft.com/office/drawing/2014/main" xmlns="" id="{700C5E27-BA0F-45AE-B5D9-6E50749F59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6223" y="1875359"/>
            <a:ext cx="1810230" cy="3107281"/>
          </a:xfrm>
          <a:prstGeom prst="rect">
            <a:avLst/>
          </a:prstGeom>
        </p:spPr>
      </p:pic>
      <p:pic>
        <p:nvPicPr>
          <p:cNvPr id="10" name="图片 9" descr="图片包含 监视器, 电子产品, 就坐&#10;&#10;自动生成的说明">
            <a:extLst>
              <a:ext uri="{FF2B5EF4-FFF2-40B4-BE49-F238E27FC236}">
                <a16:creationId xmlns:a16="http://schemas.microsoft.com/office/drawing/2014/main" xmlns="" id="{2DB0609F-B413-40D3-9C8A-63768A9886B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5546" y="1875359"/>
            <a:ext cx="1810230" cy="3107281"/>
          </a:xfrm>
          <a:prstGeom prst="rect">
            <a:avLst/>
          </a:prstGeom>
        </p:spPr>
      </p:pic>
      <p:pic>
        <p:nvPicPr>
          <p:cNvPr id="12" name="图片 11" descr="图片包含 监视器, 电子产品, 就坐, 屏幕&#10;&#10;自动生成的说明">
            <a:extLst>
              <a:ext uri="{FF2B5EF4-FFF2-40B4-BE49-F238E27FC236}">
                <a16:creationId xmlns:a16="http://schemas.microsoft.com/office/drawing/2014/main" xmlns="" id="{6D22897C-09D1-40D9-BA6D-DE5A03F6807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4869" y="1875359"/>
            <a:ext cx="1810230" cy="3107281"/>
          </a:xfrm>
          <a:prstGeom prst="rect">
            <a:avLst/>
          </a:prstGeom>
        </p:spPr>
      </p:pic>
      <p:pic>
        <p:nvPicPr>
          <p:cNvPr id="14" name="图片 13" descr="图片包含 监视器, 电子产品, 就坐&#10;&#10;自动生成的说明">
            <a:extLst>
              <a:ext uri="{FF2B5EF4-FFF2-40B4-BE49-F238E27FC236}">
                <a16:creationId xmlns:a16="http://schemas.microsoft.com/office/drawing/2014/main" xmlns="" id="{5986650A-A575-47F8-8910-CBD476FAB81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192" y="1875359"/>
            <a:ext cx="1810230" cy="3107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9913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4BA6872-1A37-48F2-96F6-4479B34AA4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Nokia C3-00</a:t>
            </a:r>
            <a:endParaRPr lang="zh-CN" altLang="en-US" dirty="0"/>
          </a:p>
        </p:txBody>
      </p:sp>
      <p:pic>
        <p:nvPicPr>
          <p:cNvPr id="4" name="图片 3" descr="图片包含 监视器, 电子产品, 室内, 就坐&#10;&#10;自动生成的说明">
            <a:extLst>
              <a:ext uri="{FF2B5EF4-FFF2-40B4-BE49-F238E27FC236}">
                <a16:creationId xmlns:a16="http://schemas.microsoft.com/office/drawing/2014/main" xmlns="" id="{42D36A27-5116-41B2-B6C8-B93570705B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9301" y="1146629"/>
            <a:ext cx="2273398" cy="4564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2498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78FC0F6-9EF1-4E78-B1EB-12947497A8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Apple </a:t>
            </a:r>
            <a:r>
              <a:rPr lang="en-US" altLang="zh-CN" dirty="0" err="1"/>
              <a:t>Macbook</a:t>
            </a:r>
            <a:endParaRPr lang="zh-CN" altLang="en-US" dirty="0"/>
          </a:p>
        </p:txBody>
      </p:sp>
      <p:pic>
        <p:nvPicPr>
          <p:cNvPr id="4" name="图片 3" descr="图片包含 监视器, 电子产品, 电视, 屏幕&#10;&#10;自动生成的说明">
            <a:extLst>
              <a:ext uri="{FF2B5EF4-FFF2-40B4-BE49-F238E27FC236}">
                <a16:creationId xmlns:a16="http://schemas.microsoft.com/office/drawing/2014/main" xmlns="" id="{23879534-F2C7-415B-B500-9CD28B5C5F3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49" y="2753116"/>
            <a:ext cx="5390670" cy="3165083"/>
          </a:xfrm>
          <a:prstGeom prst="rect">
            <a:avLst/>
          </a:prstGeom>
        </p:spPr>
      </p:pic>
      <p:pic>
        <p:nvPicPr>
          <p:cNvPr id="6" name="图片 5" descr="图片包含 监视器, 电子产品, 电视, 屏幕&#10;&#10;自动生成的说明">
            <a:extLst>
              <a:ext uri="{FF2B5EF4-FFF2-40B4-BE49-F238E27FC236}">
                <a16:creationId xmlns:a16="http://schemas.microsoft.com/office/drawing/2014/main" xmlns="" id="{32E90CA2-5B9E-468B-9502-376786FEBC3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1836" y="2769326"/>
            <a:ext cx="5390670" cy="3165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6129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4BA6872-1A37-48F2-96F6-4479B34AA4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13957428-CC9B-4851-B0D4-3392E38E280B}"/>
              </a:ext>
            </a:extLst>
          </p:cNvPr>
          <p:cNvGrpSpPr/>
          <p:nvPr/>
        </p:nvGrpSpPr>
        <p:grpSpPr>
          <a:xfrm>
            <a:off x="2119182" y="1056496"/>
            <a:ext cx="7953636" cy="5209466"/>
            <a:chOff x="325079" y="609600"/>
            <a:chExt cx="10470563" cy="6858000"/>
          </a:xfrm>
        </p:grpSpPr>
        <p:pic>
          <p:nvPicPr>
            <p:cNvPr id="4" name="图片 3" descr="图片包含 监视器, 电子产品, 屏幕, 室内&#10;&#10;自动生成的说明">
              <a:extLst>
                <a:ext uri="{FF2B5EF4-FFF2-40B4-BE49-F238E27FC236}">
                  <a16:creationId xmlns:a16="http://schemas.microsoft.com/office/drawing/2014/main" xmlns="" id="{6CCC41DA-2763-413C-905E-FC7B74DEFF7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65789" y="609600"/>
              <a:ext cx="3529853" cy="6858000"/>
            </a:xfrm>
            <a:prstGeom prst="rect">
              <a:avLst/>
            </a:prstGeom>
          </p:spPr>
        </p:pic>
        <p:pic>
          <p:nvPicPr>
            <p:cNvPr id="6" name="图片 5" descr="图片包含 监视器, 电子产品, 陈列, 就坐&#10;&#10;自动生成的说明">
              <a:extLst>
                <a:ext uri="{FF2B5EF4-FFF2-40B4-BE49-F238E27FC236}">
                  <a16:creationId xmlns:a16="http://schemas.microsoft.com/office/drawing/2014/main" xmlns="" id="{28DF4CA1-8AF2-4702-9161-F112313E52B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95434" y="609600"/>
              <a:ext cx="3529853" cy="6858000"/>
            </a:xfrm>
            <a:prstGeom prst="rect">
              <a:avLst/>
            </a:prstGeom>
          </p:spPr>
        </p:pic>
        <p:pic>
          <p:nvPicPr>
            <p:cNvPr id="8" name="图片 7" descr="图片包含 监视器, 电子产品, 陈列&#10;&#10;自动生成的说明">
              <a:extLst>
                <a:ext uri="{FF2B5EF4-FFF2-40B4-BE49-F238E27FC236}">
                  <a16:creationId xmlns:a16="http://schemas.microsoft.com/office/drawing/2014/main" xmlns="" id="{662BCC9C-AB48-4E97-A9F6-1FE75C4C176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5079" y="609600"/>
              <a:ext cx="3529853" cy="6858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10091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4BA6872-1A37-48F2-96F6-4479B34AA4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Samsung Galaxy Note 5</a:t>
            </a:r>
            <a:endParaRPr lang="zh-CN" altLang="en-US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AEEB4569-6FD1-498F-91DA-E0EFE50C77BE}"/>
              </a:ext>
            </a:extLst>
          </p:cNvPr>
          <p:cNvGrpSpPr/>
          <p:nvPr/>
        </p:nvGrpSpPr>
        <p:grpSpPr>
          <a:xfrm>
            <a:off x="354390" y="1426732"/>
            <a:ext cx="11483219" cy="4335439"/>
            <a:chOff x="-5659964" y="0"/>
            <a:chExt cx="18164697" cy="6858000"/>
          </a:xfrm>
        </p:grpSpPr>
        <p:pic>
          <p:nvPicPr>
            <p:cNvPr id="4" name="图片 3" descr="图片包含 电子产品, 监视器, 陈列, 计算机&#10;&#10;自动生成的说明">
              <a:extLst>
                <a:ext uri="{FF2B5EF4-FFF2-40B4-BE49-F238E27FC236}">
                  <a16:creationId xmlns:a16="http://schemas.microsoft.com/office/drawing/2014/main" xmlns="" id="{0DF6D41C-0EF0-4024-A48F-2759FAF9D48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86550" y="0"/>
              <a:ext cx="3418183" cy="6858000"/>
            </a:xfrm>
            <a:prstGeom prst="rect">
              <a:avLst/>
            </a:prstGeom>
          </p:spPr>
        </p:pic>
        <p:pic>
          <p:nvPicPr>
            <p:cNvPr id="6" name="图片 5" descr="图片包含 电子产品, 陈列, 屏幕截图&#10;&#10;自动生成的说明">
              <a:extLst>
                <a:ext uri="{FF2B5EF4-FFF2-40B4-BE49-F238E27FC236}">
                  <a16:creationId xmlns:a16="http://schemas.microsoft.com/office/drawing/2014/main" xmlns="" id="{ACECC212-ACFF-4A3E-BACA-83438F8FEB1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99923" y="0"/>
              <a:ext cx="3418183" cy="6858000"/>
            </a:xfrm>
            <a:prstGeom prst="rect">
              <a:avLst/>
            </a:prstGeom>
          </p:spPr>
        </p:pic>
        <p:pic>
          <p:nvPicPr>
            <p:cNvPr id="8" name="图片 7" descr="图片包含 电子产品, 陈列, 屏幕截图&#10;&#10;自动生成的说明">
              <a:extLst>
                <a:ext uri="{FF2B5EF4-FFF2-40B4-BE49-F238E27FC236}">
                  <a16:creationId xmlns:a16="http://schemas.microsoft.com/office/drawing/2014/main" xmlns="" id="{853E8652-287E-474D-A704-0F785BEF07E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13294" y="0"/>
              <a:ext cx="3418183" cy="6858000"/>
            </a:xfrm>
            <a:prstGeom prst="rect">
              <a:avLst/>
            </a:prstGeom>
          </p:spPr>
        </p:pic>
        <p:pic>
          <p:nvPicPr>
            <p:cNvPr id="10" name="图片 9" descr="图片包含 电子产品, 屏幕截图, 陈列&#10;&#10;自动生成的说明">
              <a:extLst>
                <a:ext uri="{FF2B5EF4-FFF2-40B4-BE49-F238E27FC236}">
                  <a16:creationId xmlns:a16="http://schemas.microsoft.com/office/drawing/2014/main" xmlns="" id="{B55068C0-FA74-4ECC-92E7-C4CA4772C10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973335" y="0"/>
              <a:ext cx="3418183" cy="6858000"/>
            </a:xfrm>
            <a:prstGeom prst="rect">
              <a:avLst/>
            </a:prstGeom>
          </p:spPr>
        </p:pic>
        <p:pic>
          <p:nvPicPr>
            <p:cNvPr id="12" name="图片 11" descr="图片包含 电子产品, 陈列, 屏幕截图&#10;&#10;自动生成的说明">
              <a:extLst>
                <a:ext uri="{FF2B5EF4-FFF2-40B4-BE49-F238E27FC236}">
                  <a16:creationId xmlns:a16="http://schemas.microsoft.com/office/drawing/2014/main" xmlns="" id="{05A9FE90-314B-4A76-8993-309136FEB11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5659964" y="0"/>
              <a:ext cx="3418183" cy="6858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34063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4BA6872-1A37-48F2-96F6-4479B34AA4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Samsung Galaxy S Duos</a:t>
            </a:r>
            <a:endParaRPr lang="zh-CN" altLang="en-US" dirty="0"/>
          </a:p>
        </p:txBody>
      </p:sp>
      <p:pic>
        <p:nvPicPr>
          <p:cNvPr id="4" name="图片 3" descr="图片包含 电子产品, 陈列, 监视器&#10;&#10;自动生成的说明">
            <a:extLst>
              <a:ext uri="{FF2B5EF4-FFF2-40B4-BE49-F238E27FC236}">
                <a16:creationId xmlns:a16="http://schemas.microsoft.com/office/drawing/2014/main" xmlns="" id="{D2E8A17B-55FC-4E07-AB0D-D90FC1409B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4714" y="1175656"/>
            <a:ext cx="2542572" cy="4943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254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4BA6872-1A37-48F2-96F6-4479B34AA4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Samsung Galaxy S3</a:t>
            </a:r>
            <a:endParaRPr lang="zh-CN" altLang="en-US" dirty="0"/>
          </a:p>
        </p:txBody>
      </p:sp>
      <p:pic>
        <p:nvPicPr>
          <p:cNvPr id="4" name="图片 3" descr="图片包含 监视器, 电子产品, 室内, 计算机&#10;&#10;自动生成的说明">
            <a:extLst>
              <a:ext uri="{FF2B5EF4-FFF2-40B4-BE49-F238E27FC236}">
                <a16:creationId xmlns:a16="http://schemas.microsoft.com/office/drawing/2014/main" xmlns="" id="{F9B269C7-096D-4793-948F-A5C7ACD8B6C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2193" y="1029875"/>
            <a:ext cx="2627614" cy="479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490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4BA6872-1A37-48F2-96F6-4479B34AA4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Samsung Galaxy S5</a:t>
            </a:r>
            <a:endParaRPr lang="zh-CN" altLang="en-US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AC65DD0C-4007-4290-A1B0-785A636AAFD7}"/>
              </a:ext>
            </a:extLst>
          </p:cNvPr>
          <p:cNvGrpSpPr/>
          <p:nvPr/>
        </p:nvGrpSpPr>
        <p:grpSpPr>
          <a:xfrm>
            <a:off x="3281492" y="744556"/>
            <a:ext cx="5629016" cy="5368888"/>
            <a:chOff x="2500861" y="0"/>
            <a:chExt cx="7190278" cy="6858000"/>
          </a:xfrm>
        </p:grpSpPr>
        <p:pic>
          <p:nvPicPr>
            <p:cNvPr id="4" name="图片 3" descr="图片包含 电子产品, 监视器, 陈列&#10;&#10;自动生成的说明">
              <a:extLst>
                <a:ext uri="{FF2B5EF4-FFF2-40B4-BE49-F238E27FC236}">
                  <a16:creationId xmlns:a16="http://schemas.microsoft.com/office/drawing/2014/main" xmlns="" id="{9819A486-B87D-4C1E-8D9A-052D7064D11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96000" y="0"/>
              <a:ext cx="3595139" cy="6858000"/>
            </a:xfrm>
            <a:prstGeom prst="rect">
              <a:avLst/>
            </a:prstGeom>
          </p:spPr>
        </p:pic>
        <p:pic>
          <p:nvPicPr>
            <p:cNvPr id="6" name="图片 5" descr="图片包含 监视器, 电子产品, 屏幕, 就坐&#10;&#10;自动生成的说明">
              <a:extLst>
                <a:ext uri="{FF2B5EF4-FFF2-40B4-BE49-F238E27FC236}">
                  <a16:creationId xmlns:a16="http://schemas.microsoft.com/office/drawing/2014/main" xmlns="" id="{F5BD6087-FAB7-4D8B-A885-13184D1DB0A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00861" y="0"/>
              <a:ext cx="3595139" cy="6858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90459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4BA6872-1A37-48F2-96F6-4479B34AA4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Samsung Galaxy S7</a:t>
            </a:r>
            <a:endParaRPr lang="zh-CN" altLang="en-US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889078C6-95A3-448C-A672-FFBDB5DC0D2C}"/>
              </a:ext>
            </a:extLst>
          </p:cNvPr>
          <p:cNvGrpSpPr/>
          <p:nvPr/>
        </p:nvGrpSpPr>
        <p:grpSpPr>
          <a:xfrm>
            <a:off x="1065935" y="972457"/>
            <a:ext cx="10060129" cy="4913086"/>
            <a:chOff x="-3839936" y="0"/>
            <a:chExt cx="14042572" cy="6858000"/>
          </a:xfrm>
        </p:grpSpPr>
        <p:pic>
          <p:nvPicPr>
            <p:cNvPr id="4" name="图片 3" descr="图片包含 电子产品, 监视器, 室内, 就坐&#10;&#10;自动生成的说明">
              <a:extLst>
                <a:ext uri="{FF2B5EF4-FFF2-40B4-BE49-F238E27FC236}">
                  <a16:creationId xmlns:a16="http://schemas.microsoft.com/office/drawing/2014/main" xmlns="" id="{8807991E-4559-41F1-9DDE-000DF3FB95F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91993" y="0"/>
              <a:ext cx="3510643" cy="6858000"/>
            </a:xfrm>
            <a:prstGeom prst="rect">
              <a:avLst/>
            </a:prstGeom>
          </p:spPr>
        </p:pic>
        <p:pic>
          <p:nvPicPr>
            <p:cNvPr id="6" name="图片 5" descr="图片包含 电子产品, 监视器, 室内, 陈列&#10;&#10;自动生成的说明">
              <a:extLst>
                <a:ext uri="{FF2B5EF4-FFF2-40B4-BE49-F238E27FC236}">
                  <a16:creationId xmlns:a16="http://schemas.microsoft.com/office/drawing/2014/main" xmlns="" id="{95697332-9118-4FAD-9BEF-0C04402D30B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81350" y="0"/>
              <a:ext cx="3510643" cy="6858000"/>
            </a:xfrm>
            <a:prstGeom prst="rect">
              <a:avLst/>
            </a:prstGeom>
          </p:spPr>
        </p:pic>
        <p:pic>
          <p:nvPicPr>
            <p:cNvPr id="8" name="图片 7" descr="图片包含 电子产品, 监视器, 陈列&#10;&#10;自动生成的说明">
              <a:extLst>
                <a:ext uri="{FF2B5EF4-FFF2-40B4-BE49-F238E27FC236}">
                  <a16:creationId xmlns:a16="http://schemas.microsoft.com/office/drawing/2014/main" xmlns="" id="{0110CC53-6E73-4EA0-965F-35CF283697B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29293" y="0"/>
              <a:ext cx="3510643" cy="6858000"/>
            </a:xfrm>
            <a:prstGeom prst="rect">
              <a:avLst/>
            </a:prstGeom>
          </p:spPr>
        </p:pic>
        <p:pic>
          <p:nvPicPr>
            <p:cNvPr id="10" name="图片 9" descr="图片包含 电子产品, 陈列&#10;&#10;自动生成的说明">
              <a:extLst>
                <a:ext uri="{FF2B5EF4-FFF2-40B4-BE49-F238E27FC236}">
                  <a16:creationId xmlns:a16="http://schemas.microsoft.com/office/drawing/2014/main" xmlns="" id="{4BBF8647-7481-4B7C-B16A-BC24F372E17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839936" y="0"/>
              <a:ext cx="3510643" cy="6858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97968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4BA6872-1A37-48F2-96F6-4479B34AA4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Samsung Galaxy S8</a:t>
            </a:r>
            <a:endParaRPr lang="zh-CN" altLang="en-US" dirty="0"/>
          </a:p>
        </p:txBody>
      </p:sp>
      <p:pic>
        <p:nvPicPr>
          <p:cNvPr id="4" name="图片 3" descr="图片包含 监视器, 室内&#10;&#10;自动生成的说明">
            <a:extLst>
              <a:ext uri="{FF2B5EF4-FFF2-40B4-BE49-F238E27FC236}">
                <a16:creationId xmlns:a16="http://schemas.microsoft.com/office/drawing/2014/main" xmlns="" id="{25C51D97-DE26-4373-9D97-F91D795E174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1959" y="1016000"/>
            <a:ext cx="2347283" cy="5152571"/>
          </a:xfrm>
          <a:prstGeom prst="rect">
            <a:avLst/>
          </a:prstGeom>
        </p:spPr>
      </p:pic>
      <p:pic>
        <p:nvPicPr>
          <p:cNvPr id="6" name="图片 5" descr="图片包含 监视器, 室内&#10;&#10;自动生成的说明">
            <a:extLst>
              <a:ext uri="{FF2B5EF4-FFF2-40B4-BE49-F238E27FC236}">
                <a16:creationId xmlns:a16="http://schemas.microsoft.com/office/drawing/2014/main" xmlns="" id="{6E74746E-FDAE-4E07-9356-D14DFCB813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4653" y="1016000"/>
            <a:ext cx="2347283" cy="5152571"/>
          </a:xfrm>
          <a:prstGeom prst="rect">
            <a:avLst/>
          </a:prstGeom>
        </p:spPr>
      </p:pic>
      <p:pic>
        <p:nvPicPr>
          <p:cNvPr id="8" name="图片 7" descr="图片包含 监视器, 室内&#10;&#10;自动生成的说明">
            <a:extLst>
              <a:ext uri="{FF2B5EF4-FFF2-40B4-BE49-F238E27FC236}">
                <a16:creationId xmlns:a16="http://schemas.microsoft.com/office/drawing/2014/main" xmlns="" id="{37765938-CDE8-4C6F-BDD2-B3222EDF7EF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7370" y="1016000"/>
            <a:ext cx="2347283" cy="5152571"/>
          </a:xfrm>
          <a:prstGeom prst="rect">
            <a:avLst/>
          </a:prstGeom>
        </p:spPr>
      </p:pic>
      <p:pic>
        <p:nvPicPr>
          <p:cNvPr id="10" name="图片 9" descr="图片包含 监视器, 室内&#10;&#10;自动生成的说明">
            <a:extLst>
              <a:ext uri="{FF2B5EF4-FFF2-40B4-BE49-F238E27FC236}">
                <a16:creationId xmlns:a16="http://schemas.microsoft.com/office/drawing/2014/main" xmlns="" id="{A10D02A9-42C2-40C7-B03D-336DD205000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0064" y="1016000"/>
            <a:ext cx="2347283" cy="5152571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49560CBD-F02D-42E6-B300-3153200BD77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57" y="1016000"/>
            <a:ext cx="2347283" cy="5152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3816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4BA6872-1A37-48F2-96F6-4479B34AA4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Samsung Galaxy Y</a:t>
            </a:r>
            <a:endParaRPr lang="zh-CN" altLang="en-US" dirty="0"/>
          </a:p>
        </p:txBody>
      </p:sp>
      <p:pic>
        <p:nvPicPr>
          <p:cNvPr id="4" name="图片 3" descr="图片包含 电子产品, 监视器, 电话, 就坐&#10;&#10;自动生成的说明">
            <a:extLst>
              <a:ext uri="{FF2B5EF4-FFF2-40B4-BE49-F238E27FC236}">
                <a16:creationId xmlns:a16="http://schemas.microsoft.com/office/drawing/2014/main" xmlns="" id="{4A103FF0-CA35-42FB-BF49-43C1EE297A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6706" y="957944"/>
            <a:ext cx="2747568" cy="4942112"/>
          </a:xfrm>
          <a:prstGeom prst="rect">
            <a:avLst/>
          </a:prstGeom>
        </p:spPr>
      </p:pic>
      <p:pic>
        <p:nvPicPr>
          <p:cNvPr id="6" name="图片 5" descr="图片包含 电子产品, 监视器&#10;&#10;自动生成的说明">
            <a:extLst>
              <a:ext uri="{FF2B5EF4-FFF2-40B4-BE49-F238E27FC236}">
                <a16:creationId xmlns:a16="http://schemas.microsoft.com/office/drawing/2014/main" xmlns="" id="{14781331-C767-4BDB-8AD2-D8F747CD4E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7726" y="957944"/>
            <a:ext cx="2747568" cy="4942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1884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4BA6872-1A37-48F2-96F6-4479B34AA4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Apple iPad Air 2</a:t>
            </a:r>
            <a:endParaRPr lang="zh-CN" altLang="en-US" dirty="0"/>
          </a:p>
        </p:txBody>
      </p:sp>
      <p:pic>
        <p:nvPicPr>
          <p:cNvPr id="4" name="图片 3" descr="图片包含 监视器, 电子产品, 计算机, 屏幕&#10;&#10;自动生成的说明">
            <a:extLst>
              <a:ext uri="{FF2B5EF4-FFF2-40B4-BE49-F238E27FC236}">
                <a16:creationId xmlns:a16="http://schemas.microsoft.com/office/drawing/2014/main" xmlns="" id="{238442AC-4D61-4CB8-9C74-0F35EA2D9E4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4324" y="944201"/>
            <a:ext cx="3536647" cy="4969598"/>
          </a:xfrm>
          <a:prstGeom prst="rect">
            <a:avLst/>
          </a:prstGeom>
        </p:spPr>
      </p:pic>
      <p:pic>
        <p:nvPicPr>
          <p:cNvPr id="6" name="图片 5" descr="图片包含 监视器, 电子产品, 陈列, 计算机&#10;&#10;自动生成的说明">
            <a:extLst>
              <a:ext uri="{FF2B5EF4-FFF2-40B4-BE49-F238E27FC236}">
                <a16:creationId xmlns:a16="http://schemas.microsoft.com/office/drawing/2014/main" xmlns="" id="{5CBE1C4C-6CB1-4F16-AB6A-AC92315E2F3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7676" y="944201"/>
            <a:ext cx="3536647" cy="4969598"/>
          </a:xfrm>
          <a:prstGeom prst="rect">
            <a:avLst/>
          </a:prstGeom>
        </p:spPr>
      </p:pic>
      <p:pic>
        <p:nvPicPr>
          <p:cNvPr id="8" name="图片 7" descr="图片包含 监视器, 电子产品&#10;&#10;自动生成的说明">
            <a:extLst>
              <a:ext uri="{FF2B5EF4-FFF2-40B4-BE49-F238E27FC236}">
                <a16:creationId xmlns:a16="http://schemas.microsoft.com/office/drawing/2014/main" xmlns="" id="{3ECF3D70-AC6A-4BA1-A4D3-315CBB742C5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029" y="944201"/>
            <a:ext cx="3536647" cy="4969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56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4BA6872-1A37-48F2-96F6-4479B34AA4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Apple iPad Mini 4</a:t>
            </a:r>
            <a:endParaRPr lang="zh-CN" altLang="en-US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7CA0E1D2-FA05-4D4B-BFB6-5EF250E0C6D2}"/>
              </a:ext>
            </a:extLst>
          </p:cNvPr>
          <p:cNvGrpSpPr/>
          <p:nvPr/>
        </p:nvGrpSpPr>
        <p:grpSpPr>
          <a:xfrm>
            <a:off x="868831" y="1117600"/>
            <a:ext cx="10454338" cy="5000171"/>
            <a:chOff x="-3029783" y="0"/>
            <a:chExt cx="14338679" cy="6858000"/>
          </a:xfrm>
        </p:grpSpPr>
        <p:pic>
          <p:nvPicPr>
            <p:cNvPr id="4" name="图片 3" descr="图片包含 监视器, 电子产品, 计算机, 陈列&#10;&#10;自动生成的说明">
              <a:extLst>
                <a:ext uri="{FF2B5EF4-FFF2-40B4-BE49-F238E27FC236}">
                  <a16:creationId xmlns:a16="http://schemas.microsoft.com/office/drawing/2014/main" xmlns="" id="{A4017763-A9CB-40A6-A4FD-54E86C8469C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69503" y="0"/>
              <a:ext cx="4939393" cy="6858000"/>
            </a:xfrm>
            <a:prstGeom prst="rect">
              <a:avLst/>
            </a:prstGeom>
          </p:spPr>
        </p:pic>
        <p:pic>
          <p:nvPicPr>
            <p:cNvPr id="6" name="图片 5" descr="图片包含 监视器, 电子产品, 陈列, 计算机&#10;&#10;自动生成的说明">
              <a:extLst>
                <a:ext uri="{FF2B5EF4-FFF2-40B4-BE49-F238E27FC236}">
                  <a16:creationId xmlns:a16="http://schemas.microsoft.com/office/drawing/2014/main" xmlns="" id="{9759F091-6A4C-476C-B3FD-1523EBD7B6F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69860" y="0"/>
              <a:ext cx="4939393" cy="6858000"/>
            </a:xfrm>
            <a:prstGeom prst="rect">
              <a:avLst/>
            </a:prstGeom>
          </p:spPr>
        </p:pic>
        <p:pic>
          <p:nvPicPr>
            <p:cNvPr id="8" name="图片 7" descr="图片包含 监视器&#10;&#10;自动生成的说明">
              <a:extLst>
                <a:ext uri="{FF2B5EF4-FFF2-40B4-BE49-F238E27FC236}">
                  <a16:creationId xmlns:a16="http://schemas.microsoft.com/office/drawing/2014/main" xmlns="" id="{EC7B06A6-E2EF-4008-A194-D384991D4C1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029783" y="0"/>
              <a:ext cx="4939393" cy="6858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18637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E35B876-8EDE-462F-862E-A36FAF1523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Apple </a:t>
            </a:r>
            <a:r>
              <a:rPr lang="en-US" altLang="zh-CN" dirty="0" err="1"/>
              <a:t>Macbook</a:t>
            </a:r>
            <a:r>
              <a:rPr lang="en-US" altLang="zh-CN" dirty="0"/>
              <a:t> Air</a:t>
            </a:r>
            <a:endParaRPr lang="zh-CN" altLang="en-US" dirty="0"/>
          </a:p>
        </p:txBody>
      </p:sp>
      <p:pic>
        <p:nvPicPr>
          <p:cNvPr id="4" name="图片 3" descr="图片包含 监视器, 计算机, 电子产品, 室内&#10;&#10;自动生成的说明">
            <a:extLst>
              <a:ext uri="{FF2B5EF4-FFF2-40B4-BE49-F238E27FC236}">
                <a16:creationId xmlns:a16="http://schemas.microsoft.com/office/drawing/2014/main" xmlns="" id="{CC56F83A-25C6-4C13-9033-BB857B3595A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821" y="2465826"/>
            <a:ext cx="6184014" cy="3292050"/>
          </a:xfrm>
          <a:prstGeom prst="rect">
            <a:avLst/>
          </a:prstGeom>
        </p:spPr>
      </p:pic>
      <p:pic>
        <p:nvPicPr>
          <p:cNvPr id="6" name="图片 5" descr="图片包含 监视器, 电子产品, 计算机, 室内&#10;&#10;自动生成的说明">
            <a:extLst>
              <a:ext uri="{FF2B5EF4-FFF2-40B4-BE49-F238E27FC236}">
                <a16:creationId xmlns:a16="http://schemas.microsoft.com/office/drawing/2014/main" xmlns="" id="{6DCFF98E-4554-4B24-9860-A9FFF0D9BD5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6206" y="2758848"/>
            <a:ext cx="5031700" cy="2999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6424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4BA6872-1A37-48F2-96F6-4479B34AA4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Apple iPad Pro</a:t>
            </a:r>
            <a:endParaRPr lang="zh-CN" altLang="en-US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3A5706CB-03AF-4C28-BE6F-4387DA6B955E}"/>
              </a:ext>
            </a:extLst>
          </p:cNvPr>
          <p:cNvGrpSpPr/>
          <p:nvPr/>
        </p:nvGrpSpPr>
        <p:grpSpPr>
          <a:xfrm>
            <a:off x="381642" y="1001486"/>
            <a:ext cx="11650701" cy="5444609"/>
            <a:chOff x="-1800583" y="0"/>
            <a:chExt cx="14675160" cy="6858000"/>
          </a:xfrm>
        </p:grpSpPr>
        <p:pic>
          <p:nvPicPr>
            <p:cNvPr id="4" name="图片 3" descr="图片包含 监视器, 电子产品&#10;&#10;自动生成的说明">
              <a:extLst>
                <a:ext uri="{FF2B5EF4-FFF2-40B4-BE49-F238E27FC236}">
                  <a16:creationId xmlns:a16="http://schemas.microsoft.com/office/drawing/2014/main" xmlns="" id="{7173C0A1-F1B5-47C4-8A4D-D5CBDDCBA46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82857" y="0"/>
              <a:ext cx="4891720" cy="6858000"/>
            </a:xfrm>
            <a:prstGeom prst="rect">
              <a:avLst/>
            </a:prstGeom>
          </p:spPr>
        </p:pic>
        <p:pic>
          <p:nvPicPr>
            <p:cNvPr id="6" name="图片 5" descr="图片包含 监视器, 电子产品, 计算机, 陈列&#10;&#10;自动生成的说明">
              <a:extLst>
                <a:ext uri="{FF2B5EF4-FFF2-40B4-BE49-F238E27FC236}">
                  <a16:creationId xmlns:a16="http://schemas.microsoft.com/office/drawing/2014/main" xmlns="" id="{DF56770B-823F-40A8-BD6C-28639256E55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91137" y="0"/>
              <a:ext cx="4891720" cy="6858000"/>
            </a:xfrm>
            <a:prstGeom prst="rect">
              <a:avLst/>
            </a:prstGeom>
          </p:spPr>
        </p:pic>
        <p:pic>
          <p:nvPicPr>
            <p:cNvPr id="8" name="图片 7" descr="图片包含 监视器, 电子产品, 陈列, 计算机&#10;&#10;自动生成的说明">
              <a:extLst>
                <a:ext uri="{FF2B5EF4-FFF2-40B4-BE49-F238E27FC236}">
                  <a16:creationId xmlns:a16="http://schemas.microsoft.com/office/drawing/2014/main" xmlns="" id="{587AEFFB-A3B5-4F9C-8BB4-EF12C727FAB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800583" y="0"/>
              <a:ext cx="4891720" cy="6858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19401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5745D85-7DF0-4FAE-823C-0E1F2DDBDE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Microsoft Surface 3</a:t>
            </a:r>
            <a:endParaRPr lang="zh-CN" altLang="en-US" dirty="0"/>
          </a:p>
        </p:txBody>
      </p:sp>
      <p:pic>
        <p:nvPicPr>
          <p:cNvPr id="4" name="图片 3" descr="图片包含 监视器, 屏幕, 电子产品, 屏幕截图&#10;&#10;自动生成的说明">
            <a:extLst>
              <a:ext uri="{FF2B5EF4-FFF2-40B4-BE49-F238E27FC236}">
                <a16:creationId xmlns:a16="http://schemas.microsoft.com/office/drawing/2014/main" xmlns="" id="{8A71D917-653D-4C9C-974E-C3BD15F8D03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570" y="744556"/>
            <a:ext cx="7982860" cy="5780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9562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5745D85-7DF0-4FAE-823C-0E1F2DDBDE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Microsoft Surface Pro 4</a:t>
            </a:r>
            <a:endParaRPr lang="zh-CN" alt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806DA307-6371-4AE3-A6BA-A8C5BB665E0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7143" y="849573"/>
            <a:ext cx="7837714" cy="5420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6336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5745D85-7DF0-4FAE-823C-0E1F2DDBDE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Nexus 9</a:t>
            </a:r>
            <a:endParaRPr lang="zh-CN" altLang="en-US" dirty="0"/>
          </a:p>
        </p:txBody>
      </p:sp>
      <p:pic>
        <p:nvPicPr>
          <p:cNvPr id="4" name="图片 3" descr="图片包含 监视器, 屏幕, 电子产品, 室内&#10;&#10;自动生成的说明">
            <a:extLst>
              <a:ext uri="{FF2B5EF4-FFF2-40B4-BE49-F238E27FC236}">
                <a16:creationId xmlns:a16="http://schemas.microsoft.com/office/drawing/2014/main" xmlns="" id="{77188A51-3C8C-480F-A50C-B28C1A5D6A9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8513" y="611329"/>
            <a:ext cx="4034974" cy="5635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665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5745D85-7DF0-4FAE-823C-0E1F2DDBDE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Apple Watch (38mm)</a:t>
            </a:r>
            <a:endParaRPr lang="zh-CN" altLang="en-US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5993E9BF-813D-41E7-AE55-A3A82E1B335A}"/>
              </a:ext>
            </a:extLst>
          </p:cNvPr>
          <p:cNvGrpSpPr/>
          <p:nvPr/>
        </p:nvGrpSpPr>
        <p:grpSpPr>
          <a:xfrm>
            <a:off x="542446" y="1226458"/>
            <a:ext cx="11107108" cy="4666342"/>
            <a:chOff x="-62288317" y="0"/>
            <a:chExt cx="34824168" cy="14630400"/>
          </a:xfrm>
        </p:grpSpPr>
        <p:pic>
          <p:nvPicPr>
            <p:cNvPr id="4" name="图片 3" descr="图片包含 室内, 监视器, 就坐, 墙壁&#10;&#10;自动生成的说明">
              <a:extLst>
                <a:ext uri="{FF2B5EF4-FFF2-40B4-BE49-F238E27FC236}">
                  <a16:creationId xmlns:a16="http://schemas.microsoft.com/office/drawing/2014/main" xmlns="" id="{534FA29E-8F25-4E28-81CA-122EBB977E4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1657123" y="7772400"/>
              <a:ext cx="4192974" cy="6858000"/>
            </a:xfrm>
            <a:prstGeom prst="rect">
              <a:avLst/>
            </a:prstGeom>
          </p:spPr>
        </p:pic>
        <p:pic>
          <p:nvPicPr>
            <p:cNvPr id="6" name="图片 5" descr="图片包含 室内, 就坐, 电话, 手机&#10;&#10;自动生成的说明">
              <a:extLst>
                <a:ext uri="{FF2B5EF4-FFF2-40B4-BE49-F238E27FC236}">
                  <a16:creationId xmlns:a16="http://schemas.microsoft.com/office/drawing/2014/main" xmlns="" id="{19EAD558-A708-4A35-979D-A2262053D8D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5942708" y="7772400"/>
              <a:ext cx="4066553" cy="6858000"/>
            </a:xfrm>
            <a:prstGeom prst="rect">
              <a:avLst/>
            </a:prstGeom>
          </p:spPr>
        </p:pic>
        <p:pic>
          <p:nvPicPr>
            <p:cNvPr id="8" name="图片 7" descr="图片包含 室内, 就坐, 墙壁, 监视器&#10;&#10;自动生成的说明">
              <a:extLst>
                <a:ext uri="{FF2B5EF4-FFF2-40B4-BE49-F238E27FC236}">
                  <a16:creationId xmlns:a16="http://schemas.microsoft.com/office/drawing/2014/main" xmlns="" id="{6E272EF1-382A-4E43-9834-0961354ED88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0354713" y="7772400"/>
              <a:ext cx="4192974" cy="6858000"/>
            </a:xfrm>
            <a:prstGeom prst="rect">
              <a:avLst/>
            </a:prstGeom>
          </p:spPr>
        </p:pic>
        <p:pic>
          <p:nvPicPr>
            <p:cNvPr id="10" name="图片 9" descr="图片包含 室内, 就坐, 餐桌, 监视器&#10;&#10;自动生成的说明">
              <a:extLst>
                <a:ext uri="{FF2B5EF4-FFF2-40B4-BE49-F238E27FC236}">
                  <a16:creationId xmlns:a16="http://schemas.microsoft.com/office/drawing/2014/main" xmlns="" id="{8BB14C8F-38EF-449C-838C-0CF22F34A12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4640297" y="7772400"/>
              <a:ext cx="4066553" cy="6858000"/>
            </a:xfrm>
            <a:prstGeom prst="rect">
              <a:avLst/>
            </a:prstGeom>
          </p:spPr>
        </p:pic>
        <p:pic>
          <p:nvPicPr>
            <p:cNvPr id="12" name="图片 11" descr="图片包含 室内, 监视器, 就坐, 餐桌&#10;&#10;自动生成的说明">
              <a:extLst>
                <a:ext uri="{FF2B5EF4-FFF2-40B4-BE49-F238E27FC236}">
                  <a16:creationId xmlns:a16="http://schemas.microsoft.com/office/drawing/2014/main" xmlns="" id="{CF562A1F-F515-4088-BE70-7312BF4A162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9052302" y="7772400"/>
              <a:ext cx="4192974" cy="6858000"/>
            </a:xfrm>
            <a:prstGeom prst="rect">
              <a:avLst/>
            </a:prstGeom>
          </p:spPr>
        </p:pic>
        <p:pic>
          <p:nvPicPr>
            <p:cNvPr id="14" name="图片 13" descr="图片包含 监视器, 室内, 就坐, 餐桌&#10;&#10;自动生成的说明">
              <a:extLst>
                <a:ext uri="{FF2B5EF4-FFF2-40B4-BE49-F238E27FC236}">
                  <a16:creationId xmlns:a16="http://schemas.microsoft.com/office/drawing/2014/main" xmlns="" id="{4A8D5D18-AE74-4EDC-9ED9-F59B886D711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53464307" y="7772400"/>
              <a:ext cx="4192974" cy="6858000"/>
            </a:xfrm>
            <a:prstGeom prst="rect">
              <a:avLst/>
            </a:prstGeom>
          </p:spPr>
        </p:pic>
        <p:pic>
          <p:nvPicPr>
            <p:cNvPr id="16" name="图片 15" descr="图片包含 室内, 监视器, 就坐, 下一个&#10;&#10;自动生成的说明">
              <a:extLst>
                <a:ext uri="{FF2B5EF4-FFF2-40B4-BE49-F238E27FC236}">
                  <a16:creationId xmlns:a16="http://schemas.microsoft.com/office/drawing/2014/main" xmlns="" id="{4FAD1BC1-9837-4513-A125-E972382869F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57876312" y="7772400"/>
              <a:ext cx="4192974" cy="6858000"/>
            </a:xfrm>
            <a:prstGeom prst="rect">
              <a:avLst/>
            </a:prstGeom>
          </p:spPr>
        </p:pic>
        <p:pic>
          <p:nvPicPr>
            <p:cNvPr id="18" name="图片 17" descr="图片包含 室内, 就坐, 绿色, 监视器&#10;&#10;自动生成的说明">
              <a:extLst>
                <a:ext uri="{FF2B5EF4-FFF2-40B4-BE49-F238E27FC236}">
                  <a16:creationId xmlns:a16="http://schemas.microsoft.com/office/drawing/2014/main" xmlns="" id="{DBA644E9-C4F3-4339-A662-A3A317E921B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62288317" y="7772400"/>
              <a:ext cx="4192974" cy="6858000"/>
            </a:xfrm>
            <a:prstGeom prst="rect">
              <a:avLst/>
            </a:prstGeom>
          </p:spPr>
        </p:pic>
        <p:pic>
          <p:nvPicPr>
            <p:cNvPr id="20" name="图片 19" descr="图片包含 监视器, 就坐, 室内, 黑色&#10;&#10;自动生成的说明">
              <a:extLst>
                <a:ext uri="{FF2B5EF4-FFF2-40B4-BE49-F238E27FC236}">
                  <a16:creationId xmlns:a16="http://schemas.microsoft.com/office/drawing/2014/main" xmlns="" id="{A2063A65-1A02-477B-8579-51536559D7BC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1657123" y="0"/>
              <a:ext cx="4192974" cy="6858000"/>
            </a:xfrm>
            <a:prstGeom prst="rect">
              <a:avLst/>
            </a:prstGeom>
          </p:spPr>
        </p:pic>
        <p:pic>
          <p:nvPicPr>
            <p:cNvPr id="22" name="图片 21" descr="图片包含 室内, 就坐, 监视器, 黑色&#10;&#10;自动生成的说明">
              <a:extLst>
                <a:ext uri="{FF2B5EF4-FFF2-40B4-BE49-F238E27FC236}">
                  <a16:creationId xmlns:a16="http://schemas.microsoft.com/office/drawing/2014/main" xmlns="" id="{80BD30D6-4186-4DE5-B602-9B3578FC8493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6051068" y="0"/>
              <a:ext cx="4192974" cy="6858000"/>
            </a:xfrm>
            <a:prstGeom prst="rect">
              <a:avLst/>
            </a:prstGeom>
          </p:spPr>
        </p:pic>
        <p:pic>
          <p:nvPicPr>
            <p:cNvPr id="24" name="图片 23" descr="图片包含 室内, 监视器, 就坐, 下一个&#10;&#10;自动生成的说明">
              <a:extLst>
                <a:ext uri="{FF2B5EF4-FFF2-40B4-BE49-F238E27FC236}">
                  <a16:creationId xmlns:a16="http://schemas.microsoft.com/office/drawing/2014/main" xmlns="" id="{2AF55D9E-84C3-4C6B-A23E-AC44602490D3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0445013" y="0"/>
              <a:ext cx="4192974" cy="6858000"/>
            </a:xfrm>
            <a:prstGeom prst="rect">
              <a:avLst/>
            </a:prstGeom>
          </p:spPr>
        </p:pic>
        <p:pic>
          <p:nvPicPr>
            <p:cNvPr id="26" name="图片 25" descr="图片包含 室内, 就坐, 监视器, 餐桌&#10;&#10;自动生成的说明">
              <a:extLst>
                <a:ext uri="{FF2B5EF4-FFF2-40B4-BE49-F238E27FC236}">
                  <a16:creationId xmlns:a16="http://schemas.microsoft.com/office/drawing/2014/main" xmlns="" id="{9B0330BC-FABA-4AB4-A92C-4C1F33F5247F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4838958" y="0"/>
              <a:ext cx="4192974" cy="6858000"/>
            </a:xfrm>
            <a:prstGeom prst="rect">
              <a:avLst/>
            </a:prstGeom>
          </p:spPr>
        </p:pic>
        <p:pic>
          <p:nvPicPr>
            <p:cNvPr id="28" name="图片 27" descr="图片包含 就坐, 室内, 监视器, 餐桌&#10;&#10;自动生成的说明">
              <a:extLst>
                <a:ext uri="{FF2B5EF4-FFF2-40B4-BE49-F238E27FC236}">
                  <a16:creationId xmlns:a16="http://schemas.microsoft.com/office/drawing/2014/main" xmlns="" id="{639AD72D-1F38-406D-A94C-14C4F1FDBBE0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9232903" y="0"/>
              <a:ext cx="4192974" cy="6858000"/>
            </a:xfrm>
            <a:prstGeom prst="rect">
              <a:avLst/>
            </a:prstGeom>
          </p:spPr>
        </p:pic>
        <p:pic>
          <p:nvPicPr>
            <p:cNvPr id="30" name="图片 29" descr="图片包含 室内, 监视器, 就坐, 墙壁&#10;&#10;自动生成的说明">
              <a:extLst>
                <a:ext uri="{FF2B5EF4-FFF2-40B4-BE49-F238E27FC236}">
                  <a16:creationId xmlns:a16="http://schemas.microsoft.com/office/drawing/2014/main" xmlns="" id="{605C4507-BAE1-4C89-BFB6-2C56D4141FA1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53626848" y="0"/>
              <a:ext cx="4192974" cy="6858000"/>
            </a:xfrm>
            <a:prstGeom prst="rect">
              <a:avLst/>
            </a:prstGeom>
          </p:spPr>
        </p:pic>
        <p:pic>
          <p:nvPicPr>
            <p:cNvPr id="32" name="图片 31" descr="图片包含 室内, 就坐&#10;&#10;自动生成的说明">
              <a:extLst>
                <a:ext uri="{FF2B5EF4-FFF2-40B4-BE49-F238E27FC236}">
                  <a16:creationId xmlns:a16="http://schemas.microsoft.com/office/drawing/2014/main" xmlns="" id="{C1F49721-0C29-41FB-87E3-BC4FA215DC90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57894372" y="0"/>
              <a:ext cx="4066553" cy="6858000"/>
            </a:xfrm>
            <a:prstGeom prst="rect">
              <a:avLst/>
            </a:prstGeom>
          </p:spPr>
        </p:pic>
        <p:pic>
          <p:nvPicPr>
            <p:cNvPr id="34" name="图片 33" descr="图片包含 室内, 就坐, 监视器, 餐桌&#10;&#10;自动生成的说明">
              <a:extLst>
                <a:ext uri="{FF2B5EF4-FFF2-40B4-BE49-F238E27FC236}">
                  <a16:creationId xmlns:a16="http://schemas.microsoft.com/office/drawing/2014/main" xmlns="" id="{8A6A8C69-7AAD-48EB-BB13-56A53944D158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62288317" y="0"/>
              <a:ext cx="4192974" cy="6858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08134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5745D85-7DF0-4FAE-823C-0E1F2DDBDE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Apple Watch (42mm)</a:t>
            </a:r>
            <a:endParaRPr lang="zh-CN" altLang="en-US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95B901CC-879A-4A46-B1FF-95E89C9B14AC}"/>
              </a:ext>
            </a:extLst>
          </p:cNvPr>
          <p:cNvGrpSpPr/>
          <p:nvPr/>
        </p:nvGrpSpPr>
        <p:grpSpPr>
          <a:xfrm>
            <a:off x="826454" y="895350"/>
            <a:ext cx="10816435" cy="5200650"/>
            <a:chOff x="-20906026" y="0"/>
            <a:chExt cx="28973330" cy="13930667"/>
          </a:xfrm>
        </p:grpSpPr>
        <p:pic>
          <p:nvPicPr>
            <p:cNvPr id="5" name="图片 4" descr="图片包含 室内, 就坐, 监视器, 墙壁&#10;&#10;自动生成的说明">
              <a:extLst>
                <a:ext uri="{FF2B5EF4-FFF2-40B4-BE49-F238E27FC236}">
                  <a16:creationId xmlns:a16="http://schemas.microsoft.com/office/drawing/2014/main" xmlns="" id="{62E13460-1030-4F3B-9263-2FEFD3FF403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0906026" y="7072667"/>
              <a:ext cx="3546764" cy="6858000"/>
            </a:xfrm>
            <a:prstGeom prst="rect">
              <a:avLst/>
            </a:prstGeom>
          </p:spPr>
        </p:pic>
        <p:pic>
          <p:nvPicPr>
            <p:cNvPr id="9" name="图片 8" descr="图片包含 室内, 就坐, 配件, 包&#10;&#10;自动生成的说明">
              <a:extLst>
                <a:ext uri="{FF2B5EF4-FFF2-40B4-BE49-F238E27FC236}">
                  <a16:creationId xmlns:a16="http://schemas.microsoft.com/office/drawing/2014/main" xmlns="" id="{F095D290-B6D2-46EF-B746-816DA5E7593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7273659" y="7072667"/>
              <a:ext cx="3546764" cy="6858000"/>
            </a:xfrm>
            <a:prstGeom prst="rect">
              <a:avLst/>
            </a:prstGeom>
          </p:spPr>
        </p:pic>
        <p:pic>
          <p:nvPicPr>
            <p:cNvPr id="13" name="图片 12" descr="图片包含 室内, 就坐, 墙壁, 监视器&#10;&#10;自动生成的说明">
              <a:extLst>
                <a:ext uri="{FF2B5EF4-FFF2-40B4-BE49-F238E27FC236}">
                  <a16:creationId xmlns:a16="http://schemas.microsoft.com/office/drawing/2014/main" xmlns="" id="{37CB8BBF-86DD-4E21-AADE-98ED356ADC9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0008925" y="7072667"/>
              <a:ext cx="3546764" cy="6858000"/>
            </a:xfrm>
            <a:prstGeom prst="rect">
              <a:avLst/>
            </a:prstGeom>
          </p:spPr>
        </p:pic>
        <p:pic>
          <p:nvPicPr>
            <p:cNvPr id="17" name="图片 16" descr="图片包含 室内, 包, 配件, 就坐&#10;&#10;自动生成的说明">
              <a:extLst>
                <a:ext uri="{FF2B5EF4-FFF2-40B4-BE49-F238E27FC236}">
                  <a16:creationId xmlns:a16="http://schemas.microsoft.com/office/drawing/2014/main" xmlns="" id="{3DA27ECB-1CF6-492C-AB1D-D06737DC3C8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6376558" y="7072667"/>
              <a:ext cx="3546764" cy="6858000"/>
            </a:xfrm>
            <a:prstGeom prst="rect">
              <a:avLst/>
            </a:prstGeom>
          </p:spPr>
        </p:pic>
        <p:pic>
          <p:nvPicPr>
            <p:cNvPr id="21" name="图片 20" descr="图片包含 室内, 就坐, 监视器, 餐桌&#10;&#10;自动生成的说明">
              <a:extLst>
                <a:ext uri="{FF2B5EF4-FFF2-40B4-BE49-F238E27FC236}">
                  <a16:creationId xmlns:a16="http://schemas.microsoft.com/office/drawing/2014/main" xmlns="" id="{67B7C67C-423A-444B-871A-03C9889235F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744191" y="7072667"/>
              <a:ext cx="3546764" cy="6858000"/>
            </a:xfrm>
            <a:prstGeom prst="rect">
              <a:avLst/>
            </a:prstGeom>
          </p:spPr>
        </p:pic>
        <p:pic>
          <p:nvPicPr>
            <p:cNvPr id="25" name="图片 24" descr="图片包含 监视器, 就坐, 室内&#10;&#10;自动生成的说明">
              <a:extLst>
                <a:ext uri="{FF2B5EF4-FFF2-40B4-BE49-F238E27FC236}">
                  <a16:creationId xmlns:a16="http://schemas.microsoft.com/office/drawing/2014/main" xmlns="" id="{AF027B61-FC97-498F-A6DC-72866B15E6A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8176" y="7072667"/>
              <a:ext cx="3546764" cy="6858000"/>
            </a:xfrm>
            <a:prstGeom prst="rect">
              <a:avLst/>
            </a:prstGeom>
          </p:spPr>
        </p:pic>
        <p:pic>
          <p:nvPicPr>
            <p:cNvPr id="29" name="图片 28" descr="图片包含 室内, 监视器, 就坐, 下一个&#10;&#10;自动生成的说明">
              <a:extLst>
                <a:ext uri="{FF2B5EF4-FFF2-40B4-BE49-F238E27FC236}">
                  <a16:creationId xmlns:a16="http://schemas.microsoft.com/office/drawing/2014/main" xmlns="" id="{34DF3CF5-5775-48D4-A275-EF5A1E7E7FC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20540" y="7072667"/>
              <a:ext cx="3546764" cy="6858000"/>
            </a:xfrm>
            <a:prstGeom prst="rect">
              <a:avLst/>
            </a:prstGeom>
          </p:spPr>
        </p:pic>
        <p:pic>
          <p:nvPicPr>
            <p:cNvPr id="33" name="图片 32" descr="图片包含 室内, 监视器, 就坐, 电话&#10;&#10;自动生成的说明">
              <a:extLst>
                <a:ext uri="{FF2B5EF4-FFF2-40B4-BE49-F238E27FC236}">
                  <a16:creationId xmlns:a16="http://schemas.microsoft.com/office/drawing/2014/main" xmlns="" id="{2D179F27-94F2-4278-A13A-AD9AB77343A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3641292" y="7072667"/>
              <a:ext cx="3546764" cy="6858000"/>
            </a:xfrm>
            <a:prstGeom prst="rect">
              <a:avLst/>
            </a:prstGeom>
          </p:spPr>
        </p:pic>
        <p:pic>
          <p:nvPicPr>
            <p:cNvPr id="36" name="图片 35" descr="图片包含 就坐, 监视器, 室内, 正面&#10;&#10;自动生成的说明">
              <a:extLst>
                <a:ext uri="{FF2B5EF4-FFF2-40B4-BE49-F238E27FC236}">
                  <a16:creationId xmlns:a16="http://schemas.microsoft.com/office/drawing/2014/main" xmlns="" id="{2AEC9B38-8282-4D51-887D-03DBA3D2E7FC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20540" y="0"/>
              <a:ext cx="3546764" cy="6858000"/>
            </a:xfrm>
            <a:prstGeom prst="rect">
              <a:avLst/>
            </a:prstGeom>
          </p:spPr>
        </p:pic>
        <p:pic>
          <p:nvPicPr>
            <p:cNvPr id="38" name="图片 37" descr="图片包含 就坐, 室内, 监视器, 下一个&#10;&#10;自动生成的说明">
              <a:extLst>
                <a:ext uri="{FF2B5EF4-FFF2-40B4-BE49-F238E27FC236}">
                  <a16:creationId xmlns:a16="http://schemas.microsoft.com/office/drawing/2014/main" xmlns="" id="{A60C5D20-A289-4DCD-B161-1EA75A8F9278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0900574" y="0"/>
              <a:ext cx="3546764" cy="6858000"/>
            </a:xfrm>
            <a:prstGeom prst="rect">
              <a:avLst/>
            </a:prstGeom>
          </p:spPr>
        </p:pic>
        <p:pic>
          <p:nvPicPr>
            <p:cNvPr id="40" name="图片 39" descr="图片包含 监视器, 室内, 就坐, 正面&#10;&#10;自动生成的说明">
              <a:extLst>
                <a:ext uri="{FF2B5EF4-FFF2-40B4-BE49-F238E27FC236}">
                  <a16:creationId xmlns:a16="http://schemas.microsoft.com/office/drawing/2014/main" xmlns="" id="{57CB0FC3-CB57-4E0F-B3B8-823887A05F82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8954" y="0"/>
              <a:ext cx="3546764" cy="6858000"/>
            </a:xfrm>
            <a:prstGeom prst="rect">
              <a:avLst/>
            </a:prstGeom>
          </p:spPr>
        </p:pic>
        <p:pic>
          <p:nvPicPr>
            <p:cNvPr id="42" name="图片 41" descr="图片包含 室内, 就坐, 监视器, 电话&#10;&#10;自动生成的说明">
              <a:extLst>
                <a:ext uri="{FF2B5EF4-FFF2-40B4-BE49-F238E27FC236}">
                  <a16:creationId xmlns:a16="http://schemas.microsoft.com/office/drawing/2014/main" xmlns="" id="{6C23EFA0-A910-4C0E-BD9C-B7C24E6C068B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742634" y="0"/>
              <a:ext cx="3546764" cy="6858000"/>
            </a:xfrm>
            <a:prstGeom prst="rect">
              <a:avLst/>
            </a:prstGeom>
          </p:spPr>
        </p:pic>
        <p:pic>
          <p:nvPicPr>
            <p:cNvPr id="44" name="图片 43" descr="图片包含 就坐, 室内, 监视器, 下一个&#10;&#10;自动生成的说明">
              <a:extLst>
                <a:ext uri="{FF2B5EF4-FFF2-40B4-BE49-F238E27FC236}">
                  <a16:creationId xmlns:a16="http://schemas.microsoft.com/office/drawing/2014/main" xmlns="" id="{30F7D108-DEEA-4536-BD89-7DAA04D78814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6374222" y="0"/>
              <a:ext cx="3546764" cy="6858000"/>
            </a:xfrm>
            <a:prstGeom prst="rect">
              <a:avLst/>
            </a:prstGeom>
          </p:spPr>
        </p:pic>
        <p:pic>
          <p:nvPicPr>
            <p:cNvPr id="46" name="图片 45" descr="图片包含 室内, 监视器, 就坐, 墙壁&#10;&#10;自动生成的说明">
              <a:extLst>
                <a:ext uri="{FF2B5EF4-FFF2-40B4-BE49-F238E27FC236}">
                  <a16:creationId xmlns:a16="http://schemas.microsoft.com/office/drawing/2014/main" xmlns="" id="{39B028A6-A858-4D42-971B-F8CE29E95F99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0005810" y="0"/>
              <a:ext cx="3546764" cy="6858000"/>
            </a:xfrm>
            <a:prstGeom prst="rect">
              <a:avLst/>
            </a:prstGeom>
          </p:spPr>
        </p:pic>
        <p:pic>
          <p:nvPicPr>
            <p:cNvPr id="48" name="图片 47" descr="图片包含 室内, 就坐, 配件, 包&#10;&#10;自动生成的说明">
              <a:extLst>
                <a:ext uri="{FF2B5EF4-FFF2-40B4-BE49-F238E27FC236}">
                  <a16:creationId xmlns:a16="http://schemas.microsoft.com/office/drawing/2014/main" xmlns="" id="{2BF4C92C-9690-4183-A358-13D0314561B7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3637398" y="0"/>
              <a:ext cx="3546764" cy="6858000"/>
            </a:xfrm>
            <a:prstGeom prst="rect">
              <a:avLst/>
            </a:prstGeom>
          </p:spPr>
        </p:pic>
        <p:pic>
          <p:nvPicPr>
            <p:cNvPr id="50" name="图片 49" descr="图片包含 室内, 就坐, 监视器, 电话&#10;&#10;自动生成的说明">
              <a:extLst>
                <a:ext uri="{FF2B5EF4-FFF2-40B4-BE49-F238E27FC236}">
                  <a16:creationId xmlns:a16="http://schemas.microsoft.com/office/drawing/2014/main" xmlns="" id="{4C4B860A-534D-4478-B03F-806C4161E670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7268986" y="0"/>
              <a:ext cx="3546764" cy="6858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93248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5745D85-7DF0-4FAE-823C-0E1F2DDBDE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Apple Watch 2 (38mm)</a:t>
            </a:r>
            <a:endParaRPr lang="zh-CN" altLang="en-US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5F30EC22-DB5E-4ABF-8C2C-134D7387FD13}"/>
              </a:ext>
            </a:extLst>
          </p:cNvPr>
          <p:cNvGrpSpPr/>
          <p:nvPr/>
        </p:nvGrpSpPr>
        <p:grpSpPr>
          <a:xfrm>
            <a:off x="280042" y="1039761"/>
            <a:ext cx="11577661" cy="4824586"/>
            <a:chOff x="-78514452" y="-8229600"/>
            <a:chExt cx="36206038" cy="15087600"/>
          </a:xfrm>
        </p:grpSpPr>
        <p:pic>
          <p:nvPicPr>
            <p:cNvPr id="5" name="图片 4" descr="图片包含 室内, 监视器, 就坐&#10;&#10;自动生成的说明">
              <a:extLst>
                <a:ext uri="{FF2B5EF4-FFF2-40B4-BE49-F238E27FC236}">
                  <a16:creationId xmlns:a16="http://schemas.microsoft.com/office/drawing/2014/main" xmlns="" id="{3D8AFC1A-92A2-42A2-91DC-4DDF2BA7D3E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6255946" y="-8229600"/>
              <a:ext cx="3947532" cy="6858000"/>
            </a:xfrm>
            <a:prstGeom prst="rect">
              <a:avLst/>
            </a:prstGeom>
          </p:spPr>
        </p:pic>
        <p:pic>
          <p:nvPicPr>
            <p:cNvPr id="9" name="图片 8" descr="图片包含 监视器, 室内, 就坐&#10;&#10;自动生成的说明">
              <a:extLst>
                <a:ext uri="{FF2B5EF4-FFF2-40B4-BE49-F238E27FC236}">
                  <a16:creationId xmlns:a16="http://schemas.microsoft.com/office/drawing/2014/main" xmlns="" id="{269E53F3-52DD-4D67-AD6F-ED966317A41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50288260" y="-8229600"/>
              <a:ext cx="3947532" cy="6858000"/>
            </a:xfrm>
            <a:prstGeom prst="rect">
              <a:avLst/>
            </a:prstGeom>
          </p:spPr>
        </p:pic>
        <p:pic>
          <p:nvPicPr>
            <p:cNvPr id="13" name="图片 12" descr="图片包含 监视器, 室内, 就坐&#10;&#10;自动生成的说明">
              <a:extLst>
                <a:ext uri="{FF2B5EF4-FFF2-40B4-BE49-F238E27FC236}">
                  <a16:creationId xmlns:a16="http://schemas.microsoft.com/office/drawing/2014/main" xmlns="" id="{38769119-4888-4126-A924-85ECBA10002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54320574" y="-8229600"/>
              <a:ext cx="3947532" cy="6858000"/>
            </a:xfrm>
            <a:prstGeom prst="rect">
              <a:avLst/>
            </a:prstGeom>
          </p:spPr>
        </p:pic>
        <p:pic>
          <p:nvPicPr>
            <p:cNvPr id="17" name="图片 16" descr="图片包含 室内, 监视器, 就坐, 座位&#10;&#10;自动生成的说明">
              <a:extLst>
                <a:ext uri="{FF2B5EF4-FFF2-40B4-BE49-F238E27FC236}">
                  <a16:creationId xmlns:a16="http://schemas.microsoft.com/office/drawing/2014/main" xmlns="" id="{E3548BD5-75C8-46D3-BF2C-D1A46FDC24B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58352887" y="-8229600"/>
              <a:ext cx="3947532" cy="6858000"/>
            </a:xfrm>
            <a:prstGeom prst="rect">
              <a:avLst/>
            </a:prstGeom>
          </p:spPr>
        </p:pic>
        <p:pic>
          <p:nvPicPr>
            <p:cNvPr id="21" name="图片 20" descr="图片包含 室内, 监视器, 就坐&#10;&#10;自动生成的说明">
              <a:extLst>
                <a:ext uri="{FF2B5EF4-FFF2-40B4-BE49-F238E27FC236}">
                  <a16:creationId xmlns:a16="http://schemas.microsoft.com/office/drawing/2014/main" xmlns="" id="{B69523B6-CD59-4922-AEF8-BA4D94175DB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62385200" y="-8229600"/>
              <a:ext cx="3947532" cy="6858000"/>
            </a:xfrm>
            <a:prstGeom prst="rect">
              <a:avLst/>
            </a:prstGeom>
          </p:spPr>
        </p:pic>
        <p:pic>
          <p:nvPicPr>
            <p:cNvPr id="25" name="图片 24" descr="图片包含 室内, 就坐, 远程, 监视器&#10;&#10;自动生成的说明">
              <a:extLst>
                <a:ext uri="{FF2B5EF4-FFF2-40B4-BE49-F238E27FC236}">
                  <a16:creationId xmlns:a16="http://schemas.microsoft.com/office/drawing/2014/main" xmlns="" id="{E0171A4D-A770-4940-B75E-8E61E7CD032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66417513" y="-8229600"/>
              <a:ext cx="3947532" cy="6858000"/>
            </a:xfrm>
            <a:prstGeom prst="rect">
              <a:avLst/>
            </a:prstGeom>
          </p:spPr>
        </p:pic>
        <p:pic>
          <p:nvPicPr>
            <p:cNvPr id="29" name="图片 28" descr="图片包含 远程, 监视器, 室内, 就坐&#10;&#10;自动生成的说明">
              <a:extLst>
                <a:ext uri="{FF2B5EF4-FFF2-40B4-BE49-F238E27FC236}">
                  <a16:creationId xmlns:a16="http://schemas.microsoft.com/office/drawing/2014/main" xmlns="" id="{667AA5ED-F5FC-4103-B056-C242D8C119D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70449826" y="-8229600"/>
              <a:ext cx="3947532" cy="6858000"/>
            </a:xfrm>
            <a:prstGeom prst="rect">
              <a:avLst/>
            </a:prstGeom>
          </p:spPr>
        </p:pic>
        <p:pic>
          <p:nvPicPr>
            <p:cNvPr id="33" name="图片 32" descr="图片包含 监视器, 室内, 就坐, 大杯&#10;&#10;自动生成的说明">
              <a:extLst>
                <a:ext uri="{FF2B5EF4-FFF2-40B4-BE49-F238E27FC236}">
                  <a16:creationId xmlns:a16="http://schemas.microsoft.com/office/drawing/2014/main" xmlns="" id="{6220F9E6-DEA9-4317-83CE-485858E2AA39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74482139" y="-8229600"/>
              <a:ext cx="3947532" cy="6858000"/>
            </a:xfrm>
            <a:prstGeom prst="rect">
              <a:avLst/>
            </a:prstGeom>
          </p:spPr>
        </p:pic>
        <p:pic>
          <p:nvPicPr>
            <p:cNvPr id="36" name="图片 35" descr="图片包含 监视器, 室内, 就坐, 座位&#10;&#10;自动生成的说明">
              <a:extLst>
                <a:ext uri="{FF2B5EF4-FFF2-40B4-BE49-F238E27FC236}">
                  <a16:creationId xmlns:a16="http://schemas.microsoft.com/office/drawing/2014/main" xmlns="" id="{564901C6-5402-403B-80C9-8D058BCDC63B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78514452" y="-8229600"/>
              <a:ext cx="3947532" cy="6858000"/>
            </a:xfrm>
            <a:prstGeom prst="rect">
              <a:avLst/>
            </a:prstGeom>
          </p:spPr>
        </p:pic>
        <p:pic>
          <p:nvPicPr>
            <p:cNvPr id="38" name="图片 37" descr="图片包含 室内, 监视器, 就坐&#10;&#10;自动生成的说明">
              <a:extLst>
                <a:ext uri="{FF2B5EF4-FFF2-40B4-BE49-F238E27FC236}">
                  <a16:creationId xmlns:a16="http://schemas.microsoft.com/office/drawing/2014/main" xmlns="" id="{6D2BF6CB-03EF-41C5-BFBA-D525D2EF45BA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50288260" y="0"/>
              <a:ext cx="3947532" cy="6858000"/>
            </a:xfrm>
            <a:prstGeom prst="rect">
              <a:avLst/>
            </a:prstGeom>
          </p:spPr>
        </p:pic>
        <p:pic>
          <p:nvPicPr>
            <p:cNvPr id="40" name="图片 39" descr="图片包含 监视器, 室内, 就坐&#10;&#10;自动生成的说明">
              <a:extLst>
                <a:ext uri="{FF2B5EF4-FFF2-40B4-BE49-F238E27FC236}">
                  <a16:creationId xmlns:a16="http://schemas.microsoft.com/office/drawing/2014/main" xmlns="" id="{CE950158-437A-401A-9A20-82AE89044478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54305522" y="0"/>
              <a:ext cx="3947532" cy="6858000"/>
            </a:xfrm>
            <a:prstGeom prst="rect">
              <a:avLst/>
            </a:prstGeom>
          </p:spPr>
        </p:pic>
        <p:pic>
          <p:nvPicPr>
            <p:cNvPr id="42" name="图片 41" descr="图片包含 室内, 电话, 监视器, 就坐&#10;&#10;自动生成的说明">
              <a:extLst>
                <a:ext uri="{FF2B5EF4-FFF2-40B4-BE49-F238E27FC236}">
                  <a16:creationId xmlns:a16="http://schemas.microsoft.com/office/drawing/2014/main" xmlns="" id="{CE1187A5-8805-4D73-85BE-466097B5EF33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58322787" y="0"/>
              <a:ext cx="3947532" cy="6858000"/>
            </a:xfrm>
            <a:prstGeom prst="rect">
              <a:avLst/>
            </a:prstGeom>
          </p:spPr>
        </p:pic>
        <p:pic>
          <p:nvPicPr>
            <p:cNvPr id="44" name="图片 43" descr="图片包含 室内, 监视器, 就坐, 墙壁&#10;&#10;自动生成的说明">
              <a:extLst>
                <a:ext uri="{FF2B5EF4-FFF2-40B4-BE49-F238E27FC236}">
                  <a16:creationId xmlns:a16="http://schemas.microsoft.com/office/drawing/2014/main" xmlns="" id="{5990E97F-E7B1-4637-9331-AE26700111FF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62340052" y="0"/>
              <a:ext cx="3947532" cy="6858000"/>
            </a:xfrm>
            <a:prstGeom prst="rect">
              <a:avLst/>
            </a:prstGeom>
          </p:spPr>
        </p:pic>
        <p:pic>
          <p:nvPicPr>
            <p:cNvPr id="46" name="图片 45" descr="图片包含 监视器, 远程, 室内, 就坐&#10;&#10;自动生成的说明">
              <a:extLst>
                <a:ext uri="{FF2B5EF4-FFF2-40B4-BE49-F238E27FC236}">
                  <a16:creationId xmlns:a16="http://schemas.microsoft.com/office/drawing/2014/main" xmlns="" id="{77125D54-D387-46BF-949D-99F833A96916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66357317" y="0"/>
              <a:ext cx="3947532" cy="6858000"/>
            </a:xfrm>
            <a:prstGeom prst="rect">
              <a:avLst/>
            </a:prstGeom>
          </p:spPr>
        </p:pic>
        <p:pic>
          <p:nvPicPr>
            <p:cNvPr id="48" name="图片 47" descr="图片包含 室内, 远程, 监视器, 就坐&#10;&#10;自动生成的说明">
              <a:extLst>
                <a:ext uri="{FF2B5EF4-FFF2-40B4-BE49-F238E27FC236}">
                  <a16:creationId xmlns:a16="http://schemas.microsoft.com/office/drawing/2014/main" xmlns="" id="{30D8DBA9-4882-47B8-9A4A-CF7712AD099E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70374582" y="0"/>
              <a:ext cx="3947532" cy="6858000"/>
            </a:xfrm>
            <a:prstGeom prst="rect">
              <a:avLst/>
            </a:prstGeom>
          </p:spPr>
        </p:pic>
        <p:pic>
          <p:nvPicPr>
            <p:cNvPr id="50" name="图片 49" descr="图片包含 监视器, 室内, 就坐&#10;&#10;自动生成的说明">
              <a:extLst>
                <a:ext uri="{FF2B5EF4-FFF2-40B4-BE49-F238E27FC236}">
                  <a16:creationId xmlns:a16="http://schemas.microsoft.com/office/drawing/2014/main" xmlns="" id="{E0F52F77-0060-495B-9F2A-030CD27B6A4F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74391847" y="0"/>
              <a:ext cx="3947532" cy="6858000"/>
            </a:xfrm>
            <a:prstGeom prst="rect">
              <a:avLst/>
            </a:prstGeom>
          </p:spPr>
        </p:pic>
        <p:pic>
          <p:nvPicPr>
            <p:cNvPr id="52" name="图片 51" descr="图片包含 室内, 监视器, 就坐, 电话&#10;&#10;自动生成的说明">
              <a:extLst>
                <a:ext uri="{FF2B5EF4-FFF2-40B4-BE49-F238E27FC236}">
                  <a16:creationId xmlns:a16="http://schemas.microsoft.com/office/drawing/2014/main" xmlns="" id="{2214E0C4-ED4D-4C4A-AADD-D4B5EC78C3E4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78409112" y="0"/>
              <a:ext cx="3947532" cy="6858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58505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5745D85-7DF0-4FAE-823C-0E1F2DDBDE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Apple Watch 2 (42mm)</a:t>
            </a:r>
            <a:endParaRPr lang="zh-CN" altLang="en-US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31EB0F3A-6FA0-44B8-86FC-9EB746A88EC4}"/>
              </a:ext>
            </a:extLst>
          </p:cNvPr>
          <p:cNvGrpSpPr/>
          <p:nvPr/>
        </p:nvGrpSpPr>
        <p:grpSpPr>
          <a:xfrm>
            <a:off x="280042" y="1274445"/>
            <a:ext cx="11564434" cy="4132244"/>
            <a:chOff x="-67180107" y="0"/>
            <a:chExt cx="38598638" cy="13792200"/>
          </a:xfrm>
        </p:grpSpPr>
        <p:pic>
          <p:nvPicPr>
            <p:cNvPr id="4" name="图片 3" descr="图片包含 就坐, 室内, 监视器, 正面&#10;&#10;自动生成的说明">
              <a:extLst>
                <a:ext uri="{FF2B5EF4-FFF2-40B4-BE49-F238E27FC236}">
                  <a16:creationId xmlns:a16="http://schemas.microsoft.com/office/drawing/2014/main" xmlns="" id="{D041FF97-7167-4E51-B2D1-17B2F96D38A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0033687" y="6934200"/>
              <a:ext cx="3696101" cy="6858000"/>
            </a:xfrm>
            <a:prstGeom prst="rect">
              <a:avLst/>
            </a:prstGeom>
          </p:spPr>
        </p:pic>
        <p:pic>
          <p:nvPicPr>
            <p:cNvPr id="7" name="图片 6" descr="图片包含 就坐, 监视器, 室内, 墙壁&#10;&#10;自动生成的说明">
              <a:extLst>
                <a:ext uri="{FF2B5EF4-FFF2-40B4-BE49-F238E27FC236}">
                  <a16:creationId xmlns:a16="http://schemas.microsoft.com/office/drawing/2014/main" xmlns="" id="{B15BF93A-CC25-4C11-BE88-FA617040443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3911747" y="6934200"/>
              <a:ext cx="3696101" cy="6858000"/>
            </a:xfrm>
            <a:prstGeom prst="rect">
              <a:avLst/>
            </a:prstGeom>
          </p:spPr>
        </p:pic>
        <p:pic>
          <p:nvPicPr>
            <p:cNvPr id="10" name="图片 9" descr="图片包含 监视器, 就坐, 大杯, 室内&#10;&#10;自动生成的说明">
              <a:extLst>
                <a:ext uri="{FF2B5EF4-FFF2-40B4-BE49-F238E27FC236}">
                  <a16:creationId xmlns:a16="http://schemas.microsoft.com/office/drawing/2014/main" xmlns="" id="{55D281D6-225B-45A9-BF73-C5D309FA07E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7789807" y="6934200"/>
              <a:ext cx="3696101" cy="6858000"/>
            </a:xfrm>
            <a:prstGeom prst="rect">
              <a:avLst/>
            </a:prstGeom>
          </p:spPr>
        </p:pic>
        <p:pic>
          <p:nvPicPr>
            <p:cNvPr id="12" name="图片 11" descr="图片包含 室内, 就坐, 监视器, 下一个&#10;&#10;自动生成的说明">
              <a:extLst>
                <a:ext uri="{FF2B5EF4-FFF2-40B4-BE49-F238E27FC236}">
                  <a16:creationId xmlns:a16="http://schemas.microsoft.com/office/drawing/2014/main" xmlns="" id="{B0E57097-F062-4BCB-803F-883CDBC883C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51667867" y="6934200"/>
              <a:ext cx="3696101" cy="6858000"/>
            </a:xfrm>
            <a:prstGeom prst="rect">
              <a:avLst/>
            </a:prstGeom>
          </p:spPr>
        </p:pic>
        <p:pic>
          <p:nvPicPr>
            <p:cNvPr id="15" name="图片 14" descr="图片包含 就坐, 室内, 监视器, 餐桌&#10;&#10;自动生成的说明">
              <a:extLst>
                <a:ext uri="{FF2B5EF4-FFF2-40B4-BE49-F238E27FC236}">
                  <a16:creationId xmlns:a16="http://schemas.microsoft.com/office/drawing/2014/main" xmlns="" id="{3C96F984-39D9-466D-A7AB-C78FE06702F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55545927" y="6934200"/>
              <a:ext cx="3696101" cy="6858000"/>
            </a:xfrm>
            <a:prstGeom prst="rect">
              <a:avLst/>
            </a:prstGeom>
          </p:spPr>
        </p:pic>
        <p:pic>
          <p:nvPicPr>
            <p:cNvPr id="18" name="图片 17" descr="图片包含 监视器, 室内, 就坐, 远程&#10;&#10;自动生成的说明">
              <a:extLst>
                <a:ext uri="{FF2B5EF4-FFF2-40B4-BE49-F238E27FC236}">
                  <a16:creationId xmlns:a16="http://schemas.microsoft.com/office/drawing/2014/main" xmlns="" id="{E6180D0A-3D50-4BDB-AF16-20369C71A61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59423987" y="6934200"/>
              <a:ext cx="3696101" cy="6858000"/>
            </a:xfrm>
            <a:prstGeom prst="rect">
              <a:avLst/>
            </a:prstGeom>
          </p:spPr>
        </p:pic>
        <p:pic>
          <p:nvPicPr>
            <p:cNvPr id="20" name="图片 19" descr="图片包含 就坐, 室内, 手机, 电话&#10;&#10;自动生成的说明">
              <a:extLst>
                <a:ext uri="{FF2B5EF4-FFF2-40B4-BE49-F238E27FC236}">
                  <a16:creationId xmlns:a16="http://schemas.microsoft.com/office/drawing/2014/main" xmlns="" id="{7B64CCC0-F8EF-4385-9222-736D629AE9B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63302047" y="6934200"/>
              <a:ext cx="3696101" cy="6858000"/>
            </a:xfrm>
            <a:prstGeom prst="rect">
              <a:avLst/>
            </a:prstGeom>
          </p:spPr>
        </p:pic>
        <p:pic>
          <p:nvPicPr>
            <p:cNvPr id="23" name="图片 22" descr="图片包含 就坐, 监视器, 室内, 下一个&#10;&#10;自动生成的说明">
              <a:extLst>
                <a:ext uri="{FF2B5EF4-FFF2-40B4-BE49-F238E27FC236}">
                  <a16:creationId xmlns:a16="http://schemas.microsoft.com/office/drawing/2014/main" xmlns="" id="{3B6F78BA-3C01-49D3-867D-092D7748575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67180107" y="6934200"/>
              <a:ext cx="3696101" cy="6858000"/>
            </a:xfrm>
            <a:prstGeom prst="rect">
              <a:avLst/>
            </a:prstGeom>
          </p:spPr>
        </p:pic>
        <p:pic>
          <p:nvPicPr>
            <p:cNvPr id="26" name="图片 25" descr="图片包含 监视器, 就坐, 室内&#10;&#10;自动生成的说明">
              <a:extLst>
                <a:ext uri="{FF2B5EF4-FFF2-40B4-BE49-F238E27FC236}">
                  <a16:creationId xmlns:a16="http://schemas.microsoft.com/office/drawing/2014/main" xmlns="" id="{81237690-B81F-44D8-AEC8-340190E320EF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6155627" y="6934200"/>
              <a:ext cx="3696101" cy="6858000"/>
            </a:xfrm>
            <a:prstGeom prst="rect">
              <a:avLst/>
            </a:prstGeom>
          </p:spPr>
        </p:pic>
        <p:pic>
          <p:nvPicPr>
            <p:cNvPr id="28" name="图片 27" descr="图片包含 就坐, 室内, 监视器, 下一个&#10;&#10;自动生成的说明">
              <a:extLst>
                <a:ext uri="{FF2B5EF4-FFF2-40B4-BE49-F238E27FC236}">
                  <a16:creationId xmlns:a16="http://schemas.microsoft.com/office/drawing/2014/main" xmlns="" id="{E934A507-188B-408F-9C6E-3765E85BEA15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2277570" y="0"/>
              <a:ext cx="3696101" cy="6858000"/>
            </a:xfrm>
            <a:prstGeom prst="rect">
              <a:avLst/>
            </a:prstGeom>
          </p:spPr>
        </p:pic>
        <p:pic>
          <p:nvPicPr>
            <p:cNvPr id="31" name="图片 30" descr="图片包含 就坐, 监视器, 室内, 黑色&#10;&#10;自动生成的说明">
              <a:extLst>
                <a:ext uri="{FF2B5EF4-FFF2-40B4-BE49-F238E27FC236}">
                  <a16:creationId xmlns:a16="http://schemas.microsoft.com/office/drawing/2014/main" xmlns="" id="{1624B39C-9299-479E-BF4E-EDCD7247F439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6155627" y="0"/>
              <a:ext cx="3696101" cy="6858000"/>
            </a:xfrm>
            <a:prstGeom prst="rect">
              <a:avLst/>
            </a:prstGeom>
          </p:spPr>
        </p:pic>
        <p:pic>
          <p:nvPicPr>
            <p:cNvPr id="34" name="图片 33" descr="图片包含 就坐, 室内, 监视器, 下一个&#10;&#10;自动生成的说明">
              <a:extLst>
                <a:ext uri="{FF2B5EF4-FFF2-40B4-BE49-F238E27FC236}">
                  <a16:creationId xmlns:a16="http://schemas.microsoft.com/office/drawing/2014/main" xmlns="" id="{C9A0D499-ACCC-4D6A-AB76-2A3C0826AC08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0033687" y="0"/>
              <a:ext cx="3696101" cy="6858000"/>
            </a:xfrm>
            <a:prstGeom prst="rect">
              <a:avLst/>
            </a:prstGeom>
          </p:spPr>
        </p:pic>
        <p:pic>
          <p:nvPicPr>
            <p:cNvPr id="37" name="图片 36" descr="图片包含 就坐, 监视器, 室内, 下一个&#10;&#10;自动生成的说明">
              <a:extLst>
                <a:ext uri="{FF2B5EF4-FFF2-40B4-BE49-F238E27FC236}">
                  <a16:creationId xmlns:a16="http://schemas.microsoft.com/office/drawing/2014/main" xmlns="" id="{E12837C5-2DA3-4AFD-93B2-A5EDC5B5E84C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3911747" y="0"/>
              <a:ext cx="3696101" cy="6858000"/>
            </a:xfrm>
            <a:prstGeom prst="rect">
              <a:avLst/>
            </a:prstGeom>
          </p:spPr>
        </p:pic>
        <p:pic>
          <p:nvPicPr>
            <p:cNvPr id="41" name="图片 40" descr="图片包含 就坐, 黄色, 室内, 监视器&#10;&#10;自动生成的说明">
              <a:extLst>
                <a:ext uri="{FF2B5EF4-FFF2-40B4-BE49-F238E27FC236}">
                  <a16:creationId xmlns:a16="http://schemas.microsoft.com/office/drawing/2014/main" xmlns="" id="{350A8941-E6DC-4B9D-B7DA-4618A8FD04B3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7789807" y="0"/>
              <a:ext cx="3696101" cy="6858000"/>
            </a:xfrm>
            <a:prstGeom prst="rect">
              <a:avLst/>
            </a:prstGeom>
          </p:spPr>
        </p:pic>
        <p:pic>
          <p:nvPicPr>
            <p:cNvPr id="45" name="图片 44" descr="图片包含 室内, 就坐, 监视器, 墙壁&#10;&#10;自动生成的说明">
              <a:extLst>
                <a:ext uri="{FF2B5EF4-FFF2-40B4-BE49-F238E27FC236}">
                  <a16:creationId xmlns:a16="http://schemas.microsoft.com/office/drawing/2014/main" xmlns="" id="{D9224378-3A3A-4741-81A3-C767EDA08BA9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51667867" y="0"/>
              <a:ext cx="3696101" cy="6858000"/>
            </a:xfrm>
            <a:prstGeom prst="rect">
              <a:avLst/>
            </a:prstGeom>
          </p:spPr>
        </p:pic>
        <p:pic>
          <p:nvPicPr>
            <p:cNvPr id="49" name="图片 48" descr="图片包含 室内, 监视器, 就坐, 墙壁&#10;&#10;自动生成的说明">
              <a:extLst>
                <a:ext uri="{FF2B5EF4-FFF2-40B4-BE49-F238E27FC236}">
                  <a16:creationId xmlns:a16="http://schemas.microsoft.com/office/drawing/2014/main" xmlns="" id="{5D64324C-0F15-4D4F-A409-B00BA991CFD0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55545927" y="0"/>
              <a:ext cx="3696101" cy="6858000"/>
            </a:xfrm>
            <a:prstGeom prst="rect">
              <a:avLst/>
            </a:prstGeom>
          </p:spPr>
        </p:pic>
        <p:pic>
          <p:nvPicPr>
            <p:cNvPr id="52" name="图片 51" descr="图片包含 监视器, 室内, 远程, 就坐&#10;&#10;自动生成的说明">
              <a:extLst>
                <a:ext uri="{FF2B5EF4-FFF2-40B4-BE49-F238E27FC236}">
                  <a16:creationId xmlns:a16="http://schemas.microsoft.com/office/drawing/2014/main" xmlns="" id="{CA50A6B0-79F0-4E20-B562-BD226825E60F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59423987" y="0"/>
              <a:ext cx="3696101" cy="6858000"/>
            </a:xfrm>
            <a:prstGeom prst="rect">
              <a:avLst/>
            </a:prstGeom>
          </p:spPr>
        </p:pic>
        <p:pic>
          <p:nvPicPr>
            <p:cNvPr id="54" name="图片 53" descr="图片包含 室内, 监视器, 就坐, 黑色&#10;&#10;自动生成的说明">
              <a:extLst>
                <a:ext uri="{FF2B5EF4-FFF2-40B4-BE49-F238E27FC236}">
                  <a16:creationId xmlns:a16="http://schemas.microsoft.com/office/drawing/2014/main" xmlns="" id="{01398BB7-F1AC-4E59-9166-D924F6BB129B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63302047" y="0"/>
              <a:ext cx="3696101" cy="6858000"/>
            </a:xfrm>
            <a:prstGeom prst="rect">
              <a:avLst/>
            </a:prstGeom>
          </p:spPr>
        </p:pic>
        <p:pic>
          <p:nvPicPr>
            <p:cNvPr id="56" name="图片 55" descr="图片包含 室内, 就坐, 监视器, 下一个&#10;&#10;自动生成的说明">
              <a:extLst>
                <a:ext uri="{FF2B5EF4-FFF2-40B4-BE49-F238E27FC236}">
                  <a16:creationId xmlns:a16="http://schemas.microsoft.com/office/drawing/2014/main" xmlns="" id="{179A7384-0058-4C07-899B-C06722AEF10F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67180107" y="0"/>
              <a:ext cx="3696101" cy="6858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66840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5745D85-7DF0-4FAE-823C-0E1F2DDBDE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Motorola Moto 360 </a:t>
            </a:r>
            <a:endParaRPr lang="zh-CN" altLang="en-US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071B339C-DDD2-44A6-AE3F-5618E266171E}"/>
              </a:ext>
            </a:extLst>
          </p:cNvPr>
          <p:cNvGrpSpPr/>
          <p:nvPr/>
        </p:nvGrpSpPr>
        <p:grpSpPr>
          <a:xfrm>
            <a:off x="993763" y="1123950"/>
            <a:ext cx="10204474" cy="4914900"/>
            <a:chOff x="-54794819" y="381000"/>
            <a:chExt cx="26104468" cy="12573000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xmlns="" id="{043A21C0-B7B7-4E9A-91E1-C9B9F309AF0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2957551" y="6667500"/>
              <a:ext cx="4267200" cy="6096000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E5747C78-89AC-4EAC-B797-2066517876B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7325003" y="6858000"/>
              <a:ext cx="4267200" cy="6096000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xmlns="" id="{88F92083-1437-4DE4-851D-CA509A67107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1692457" y="6858000"/>
              <a:ext cx="4267200" cy="6096000"/>
            </a:xfrm>
            <a:prstGeom prst="rect">
              <a:avLst/>
            </a:prstGeom>
          </p:spPr>
        </p:pic>
        <p:pic>
          <p:nvPicPr>
            <p:cNvPr id="10" name="图片 9" descr="图片包含 物体&#10;&#10;自动生成的说明">
              <a:extLst>
                <a:ext uri="{FF2B5EF4-FFF2-40B4-BE49-F238E27FC236}">
                  <a16:creationId xmlns:a16="http://schemas.microsoft.com/office/drawing/2014/main" xmlns="" id="{15F01C8C-870B-4BA4-83BA-2C72EDF1EB1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6059911" y="7048500"/>
              <a:ext cx="4267200" cy="5715000"/>
            </a:xfrm>
            <a:prstGeom prst="rect">
              <a:avLst/>
            </a:prstGeom>
          </p:spPr>
        </p:pic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xmlns="" id="{61B7C385-4428-4F6B-89DD-ED91178C74B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50427365" y="7048500"/>
              <a:ext cx="4267200" cy="5715000"/>
            </a:xfrm>
            <a:prstGeom prst="rect">
              <a:avLst/>
            </a:prstGeom>
          </p:spPr>
        </p:pic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xmlns="" id="{EB60651A-D565-4478-88B0-4E429C946E0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54794819" y="7048500"/>
              <a:ext cx="4267200" cy="5715000"/>
            </a:xfrm>
            <a:prstGeom prst="rect">
              <a:avLst/>
            </a:prstGeom>
          </p:spPr>
        </p:pic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xmlns="" id="{7B3DE4FE-F5FB-4A3A-A6CA-A594A194F7A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2957551" y="571500"/>
              <a:ext cx="4267200" cy="5715000"/>
            </a:xfrm>
            <a:prstGeom prst="rect">
              <a:avLst/>
            </a:prstGeom>
          </p:spPr>
        </p:pic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xmlns="" id="{7A96AC28-9580-4324-A7DD-68672E23595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7325003" y="571500"/>
              <a:ext cx="4267200" cy="5715000"/>
            </a:xfrm>
            <a:prstGeom prst="rect">
              <a:avLst/>
            </a:prstGeom>
          </p:spPr>
        </p:pic>
        <p:pic>
          <p:nvPicPr>
            <p:cNvPr id="20" name="图片 19" descr="图片包含 手表&#10;&#10;自动生成的说明">
              <a:extLst>
                <a:ext uri="{FF2B5EF4-FFF2-40B4-BE49-F238E27FC236}">
                  <a16:creationId xmlns:a16="http://schemas.microsoft.com/office/drawing/2014/main" xmlns="" id="{9A9521CA-535F-49A5-B735-62338EA1220F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1692457" y="571500"/>
              <a:ext cx="4267200" cy="5715000"/>
            </a:xfrm>
            <a:prstGeom prst="rect">
              <a:avLst/>
            </a:prstGeom>
          </p:spPr>
        </p:pic>
        <p:pic>
          <p:nvPicPr>
            <p:cNvPr id="22" name="图片 21" descr="图片包含 手表&#10;&#10;自动生成的说明">
              <a:extLst>
                <a:ext uri="{FF2B5EF4-FFF2-40B4-BE49-F238E27FC236}">
                  <a16:creationId xmlns:a16="http://schemas.microsoft.com/office/drawing/2014/main" xmlns="" id="{45BFD2F7-217B-4CBF-A738-B823DABE2CC2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6059911" y="381000"/>
              <a:ext cx="4267200" cy="6096000"/>
            </a:xfrm>
            <a:prstGeom prst="rect">
              <a:avLst/>
            </a:prstGeom>
          </p:spPr>
        </p:pic>
        <p:pic>
          <p:nvPicPr>
            <p:cNvPr id="24" name="图片 23">
              <a:extLst>
                <a:ext uri="{FF2B5EF4-FFF2-40B4-BE49-F238E27FC236}">
                  <a16:creationId xmlns:a16="http://schemas.microsoft.com/office/drawing/2014/main" xmlns="" id="{F483D358-F671-4B58-84F4-B1885762ECFB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50427365" y="381000"/>
              <a:ext cx="4267200" cy="6096000"/>
            </a:xfrm>
            <a:prstGeom prst="rect">
              <a:avLst/>
            </a:prstGeom>
          </p:spPr>
        </p:pic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xmlns="" id="{DC1D92A7-8C57-48DE-B48F-C82F5DA6AA4C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54794819" y="381000"/>
              <a:ext cx="4267200" cy="6096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63623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5745D85-7DF0-4FAE-823C-0E1F2DDBDE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Sony Smartwatch 3</a:t>
            </a:r>
            <a:endParaRPr lang="zh-CN" altLang="en-US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3175D06F-4A19-4638-B368-6F7806BC3C83}"/>
              </a:ext>
            </a:extLst>
          </p:cNvPr>
          <p:cNvGrpSpPr/>
          <p:nvPr/>
        </p:nvGrpSpPr>
        <p:grpSpPr>
          <a:xfrm>
            <a:off x="3143250" y="1186226"/>
            <a:ext cx="5618720" cy="4485548"/>
            <a:chOff x="1657350" y="0"/>
            <a:chExt cx="8590520" cy="6858000"/>
          </a:xfrm>
        </p:grpSpPr>
        <p:pic>
          <p:nvPicPr>
            <p:cNvPr id="4" name="图片 3" descr="图片包含 监视器, 室内&#10;&#10;自动生成的说明">
              <a:extLst>
                <a:ext uri="{FF2B5EF4-FFF2-40B4-BE49-F238E27FC236}">
                  <a16:creationId xmlns:a16="http://schemas.microsoft.com/office/drawing/2014/main" xmlns="" id="{B88A2253-7AD1-44E6-9936-845C4B8B15E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96000" y="0"/>
              <a:ext cx="4151870" cy="6858000"/>
            </a:xfrm>
            <a:prstGeom prst="rect">
              <a:avLst/>
            </a:prstGeom>
          </p:spPr>
        </p:pic>
        <p:pic>
          <p:nvPicPr>
            <p:cNvPr id="6" name="图片 5" descr="图片包含 监视器, 室内, 就坐, 微波&#10;&#10;自动生成的说明">
              <a:extLst>
                <a:ext uri="{FF2B5EF4-FFF2-40B4-BE49-F238E27FC236}">
                  <a16:creationId xmlns:a16="http://schemas.microsoft.com/office/drawing/2014/main" xmlns="" id="{089D93B1-C364-48C6-BA2F-7005553DE69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57350" y="0"/>
              <a:ext cx="4151870" cy="6858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88859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FF547DF-A74E-4A16-8CD5-1C8487EF99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Apple </a:t>
            </a:r>
            <a:r>
              <a:rPr lang="en-US" altLang="zh-CN" dirty="0" err="1"/>
              <a:t>Macbook</a:t>
            </a:r>
            <a:r>
              <a:rPr lang="en-US" altLang="zh-CN" dirty="0"/>
              <a:t> Pro</a:t>
            </a:r>
            <a:endParaRPr lang="zh-CN" altLang="en-US" dirty="0"/>
          </a:p>
        </p:txBody>
      </p:sp>
      <p:pic>
        <p:nvPicPr>
          <p:cNvPr id="4" name="图片 3" descr="图片包含 电子产品, 监视器, 陈列, 室内&#10;&#10;自动生成的说明">
            <a:extLst>
              <a:ext uri="{FF2B5EF4-FFF2-40B4-BE49-F238E27FC236}">
                <a16:creationId xmlns:a16="http://schemas.microsoft.com/office/drawing/2014/main" xmlns="" id="{2AFB52B3-E72D-4B1F-8F10-4F37B058ADD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042" y="2160494"/>
            <a:ext cx="5496249" cy="3292268"/>
          </a:xfrm>
          <a:prstGeom prst="rect">
            <a:avLst/>
          </a:prstGeom>
        </p:spPr>
      </p:pic>
      <p:pic>
        <p:nvPicPr>
          <p:cNvPr id="6" name="图片 5" descr="图片包含 电子产品, 监视器, 计算机, 室内&#10;&#10;自动生成的说明">
            <a:extLst>
              <a:ext uri="{FF2B5EF4-FFF2-40B4-BE49-F238E27FC236}">
                <a16:creationId xmlns:a16="http://schemas.microsoft.com/office/drawing/2014/main" xmlns="" id="{98074EF4-28FA-4358-AC82-DBBA5941F20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4605" y="2160494"/>
            <a:ext cx="5491468" cy="3292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4846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2870C54-1065-49B6-9B48-E3031C58EB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多角度样机</a:t>
            </a:r>
          </a:p>
        </p:txBody>
      </p:sp>
      <p:pic>
        <p:nvPicPr>
          <p:cNvPr id="3" name="Picture 4">
            <a:extLst>
              <a:ext uri="{FF2B5EF4-FFF2-40B4-BE49-F238E27FC236}">
                <a16:creationId xmlns:a16="http://schemas.microsoft.com/office/drawing/2014/main" xmlns="" id="{64B1FDFF-3F9A-4DAE-AFAE-3D8C92DE9A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7674" y="1153599"/>
            <a:ext cx="9759527" cy="5489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8000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2870C54-1065-49B6-9B48-E3031C58EB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多角度样机</a:t>
            </a:r>
          </a:p>
        </p:txBody>
      </p:sp>
      <p:pic>
        <p:nvPicPr>
          <p:cNvPr id="3" name="Picture 7">
            <a:extLst>
              <a:ext uri="{FF2B5EF4-FFF2-40B4-BE49-F238E27FC236}">
                <a16:creationId xmlns:a16="http://schemas.microsoft.com/office/drawing/2014/main" xmlns="" id="{3390846B-BCDC-4152-AF3B-C76B00CA7A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36893"/>
            <a:ext cx="10322560" cy="5806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0286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2870C54-1065-49B6-9B48-E3031C58EB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多角度样机</a:t>
            </a:r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xmlns="" id="{13E15BD1-7C89-4106-BE7E-F209A0D0D3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70217" y="836893"/>
            <a:ext cx="10322560" cy="5806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2282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2870C54-1065-49B6-9B48-E3031C58EB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多角度样机</a:t>
            </a:r>
          </a:p>
        </p:txBody>
      </p:sp>
      <p:pic>
        <p:nvPicPr>
          <p:cNvPr id="4" name="Picture 6">
            <a:extLst>
              <a:ext uri="{FF2B5EF4-FFF2-40B4-BE49-F238E27FC236}">
                <a16:creationId xmlns:a16="http://schemas.microsoft.com/office/drawing/2014/main" xmlns="" id="{6469A7ED-86EA-4817-AE99-9DF3A59B37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61392" y="1068936"/>
            <a:ext cx="10515600" cy="5915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1383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2870C54-1065-49B6-9B48-E3031C58EB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多角度样机</a:t>
            </a:r>
          </a:p>
        </p:txBody>
      </p:sp>
      <p:pic>
        <p:nvPicPr>
          <p:cNvPr id="3" name="Picture 6">
            <a:extLst>
              <a:ext uri="{FF2B5EF4-FFF2-40B4-BE49-F238E27FC236}">
                <a16:creationId xmlns:a16="http://schemas.microsoft.com/office/drawing/2014/main" xmlns="" id="{F3062369-0619-4BA1-8293-8BD95CE82A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158" y="1240409"/>
            <a:ext cx="10322560" cy="5806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8863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2870C54-1065-49B6-9B48-E3031C58EB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多角度样机</a:t>
            </a:r>
          </a:p>
        </p:txBody>
      </p:sp>
      <p:pic>
        <p:nvPicPr>
          <p:cNvPr id="3" name="Picture 6">
            <a:extLst>
              <a:ext uri="{FF2B5EF4-FFF2-40B4-BE49-F238E27FC236}">
                <a16:creationId xmlns:a16="http://schemas.microsoft.com/office/drawing/2014/main" xmlns="" id="{91C67127-D365-4456-8F57-518AA30A8D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490" y="1051560"/>
            <a:ext cx="10322560" cy="5806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815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2870C54-1065-49B6-9B48-E3031C58EB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多角度样机</a:t>
            </a:r>
          </a:p>
        </p:txBody>
      </p:sp>
      <p:pic>
        <p:nvPicPr>
          <p:cNvPr id="3" name="Picture 8">
            <a:extLst>
              <a:ext uri="{FF2B5EF4-FFF2-40B4-BE49-F238E27FC236}">
                <a16:creationId xmlns:a16="http://schemas.microsoft.com/office/drawing/2014/main" xmlns="" id="{4EBD4A9C-00D1-4EB0-849A-9DB41D3068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720" y="836893"/>
            <a:ext cx="10322560" cy="5806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078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2870C54-1065-49B6-9B48-E3031C58EB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多角度样机</a:t>
            </a:r>
          </a:p>
        </p:txBody>
      </p:sp>
      <p:pic>
        <p:nvPicPr>
          <p:cNvPr id="3" name="Picture 4">
            <a:extLst>
              <a:ext uri="{FF2B5EF4-FFF2-40B4-BE49-F238E27FC236}">
                <a16:creationId xmlns:a16="http://schemas.microsoft.com/office/drawing/2014/main" xmlns="" id="{2707D424-629E-4D37-9E8F-6A15DB8A7A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850" y="1362492"/>
            <a:ext cx="9769792" cy="5495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0282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2870C54-1065-49B6-9B48-E3031C58EB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多角度样机</a:t>
            </a:r>
          </a:p>
        </p:txBody>
      </p:sp>
      <p:pic>
        <p:nvPicPr>
          <p:cNvPr id="3" name="Picture 4">
            <a:extLst>
              <a:ext uri="{FF2B5EF4-FFF2-40B4-BE49-F238E27FC236}">
                <a16:creationId xmlns:a16="http://schemas.microsoft.com/office/drawing/2014/main" xmlns="" id="{3A856224-A21D-4613-B946-392B8183C8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13092" y="1051560"/>
            <a:ext cx="10322560" cy="5806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1810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2870C54-1065-49B6-9B48-E3031C58EB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多角度样机</a:t>
            </a:r>
          </a:p>
        </p:txBody>
      </p:sp>
      <p:pic>
        <p:nvPicPr>
          <p:cNvPr id="3" name="Picture 4">
            <a:extLst>
              <a:ext uri="{FF2B5EF4-FFF2-40B4-BE49-F238E27FC236}">
                <a16:creationId xmlns:a16="http://schemas.microsoft.com/office/drawing/2014/main" xmlns="" id="{E4D94C18-0375-4866-BCC4-59C9055617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720" y="1051560"/>
            <a:ext cx="10322560" cy="5806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185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B3C5B13-1E9F-4956-B341-934E84B974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Dell XPS 13</a:t>
            </a:r>
            <a:endParaRPr lang="zh-CN" altLang="en-US" dirty="0"/>
          </a:p>
        </p:txBody>
      </p:sp>
      <p:pic>
        <p:nvPicPr>
          <p:cNvPr id="4" name="图片 3" descr="图片包含 监视器, 电子产品, 室内, 计算机&#10;&#10;自动生成的说明">
            <a:extLst>
              <a:ext uri="{FF2B5EF4-FFF2-40B4-BE49-F238E27FC236}">
                <a16:creationId xmlns:a16="http://schemas.microsoft.com/office/drawing/2014/main" xmlns="" id="{3AA53390-C171-45BE-83B4-A7230F14963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9863" y="1604151"/>
            <a:ext cx="6812274" cy="4008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3836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2870C54-1065-49B6-9B48-E3031C58EB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多角度样机</a:t>
            </a:r>
          </a:p>
        </p:txBody>
      </p:sp>
      <p:pic>
        <p:nvPicPr>
          <p:cNvPr id="3" name="Picture 6">
            <a:extLst>
              <a:ext uri="{FF2B5EF4-FFF2-40B4-BE49-F238E27FC236}">
                <a16:creationId xmlns:a16="http://schemas.microsoft.com/office/drawing/2014/main" xmlns="" id="{EF2AE968-767D-4600-A9BB-53EDE27772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515" y="1153599"/>
            <a:ext cx="9759527" cy="5489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3677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2870C54-1065-49B6-9B48-E3031C58EB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多角度样机</a:t>
            </a:r>
          </a:p>
        </p:txBody>
      </p:sp>
      <p:pic>
        <p:nvPicPr>
          <p:cNvPr id="3" name="Picture 6">
            <a:extLst>
              <a:ext uri="{FF2B5EF4-FFF2-40B4-BE49-F238E27FC236}">
                <a16:creationId xmlns:a16="http://schemas.microsoft.com/office/drawing/2014/main" xmlns="" id="{264AF47E-47FD-4E48-BB49-7E4247F23B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115" y="1368266"/>
            <a:ext cx="9759527" cy="5489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5542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2870C54-1065-49B6-9B48-E3031C58EB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多角度样机</a:t>
            </a:r>
          </a:p>
        </p:txBody>
      </p:sp>
      <p:pic>
        <p:nvPicPr>
          <p:cNvPr id="3" name="Picture 6">
            <a:extLst>
              <a:ext uri="{FF2B5EF4-FFF2-40B4-BE49-F238E27FC236}">
                <a16:creationId xmlns:a16="http://schemas.microsoft.com/office/drawing/2014/main" xmlns="" id="{7F14E99A-521C-4B84-B728-10FE0DFD58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720" y="836893"/>
            <a:ext cx="10322560" cy="5806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10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2870C54-1065-49B6-9B48-E3031C58EB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多角度样机</a:t>
            </a:r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xmlns="" id="{352BBF21-021C-4FF3-993F-31460AD179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00" y="1051560"/>
            <a:ext cx="10322560" cy="5806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9058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2870C54-1065-49B6-9B48-E3031C58EB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多角度样机</a:t>
            </a:r>
          </a:p>
        </p:txBody>
      </p:sp>
      <p:pic>
        <p:nvPicPr>
          <p:cNvPr id="3" name="Picture 8">
            <a:extLst>
              <a:ext uri="{FF2B5EF4-FFF2-40B4-BE49-F238E27FC236}">
                <a16:creationId xmlns:a16="http://schemas.microsoft.com/office/drawing/2014/main" xmlns="" id="{F2C97B32-A176-487E-B434-D2D67E420D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8784" y="1007897"/>
            <a:ext cx="5143216" cy="5850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6229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2870C54-1065-49B6-9B48-E3031C58EB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多角度样机</a:t>
            </a:r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xmlns="" id="{9DE48F9F-A66D-4B35-ACAC-1226740A75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860" y="1051560"/>
            <a:ext cx="10322560" cy="5806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5574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2870C54-1065-49B6-9B48-E3031C58EB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多角度样机</a:t>
            </a:r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xmlns="" id="{0DBAC9F3-5C28-488B-BFAC-4A1A7EC450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158" y="610235"/>
            <a:ext cx="10322560" cy="5806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7390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2870C54-1065-49B6-9B48-E3031C58EB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多角度样机</a:t>
            </a:r>
          </a:p>
        </p:txBody>
      </p:sp>
      <p:pic>
        <p:nvPicPr>
          <p:cNvPr id="3" name="Picture 4">
            <a:extLst>
              <a:ext uri="{FF2B5EF4-FFF2-40B4-BE49-F238E27FC236}">
                <a16:creationId xmlns:a16="http://schemas.microsoft.com/office/drawing/2014/main" xmlns="" id="{874E06A4-6897-47C4-B9F8-899FF792D9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283" y="784506"/>
            <a:ext cx="10322560" cy="5806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8460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2870C54-1065-49B6-9B48-E3031C58EB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手持纸张</a:t>
            </a:r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xmlns="" id="{3BA07D05-E12B-4217-9AB3-A85536D59B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283" y="1051560"/>
            <a:ext cx="10322560" cy="5806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156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2870C54-1065-49B6-9B48-E3031C58EB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悬挂纸张</a:t>
            </a:r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xmlns="" id="{78475CBC-5B5C-487D-9D52-89405A86A7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842" y="0"/>
            <a:ext cx="9841800" cy="5536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0312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C162289-756D-4AF8-8EBF-9E215E46A3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Dell XPS 15</a:t>
            </a:r>
            <a:endParaRPr lang="zh-CN" altLang="en-US" dirty="0"/>
          </a:p>
        </p:txBody>
      </p:sp>
      <p:pic>
        <p:nvPicPr>
          <p:cNvPr id="4" name="图片 3" descr="图片包含 监视器, 电子产品, 室内, 就坐&#10;&#10;自动生成的说明">
            <a:extLst>
              <a:ext uri="{FF2B5EF4-FFF2-40B4-BE49-F238E27FC236}">
                <a16:creationId xmlns:a16="http://schemas.microsoft.com/office/drawing/2014/main" xmlns="" id="{63B9DD22-7F88-4C57-8702-0D86CF55478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800" y="1537344"/>
            <a:ext cx="7772400" cy="4142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4338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E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620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17289" y="2097741"/>
            <a:ext cx="41289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/>
              <a:t>www.51pptmoban.com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538171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C640916-54C3-4FE8-BC8E-4AEE29EDA3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Microsoft Surface Book</a:t>
            </a:r>
            <a:endParaRPr lang="zh-CN" altLang="en-US" dirty="0"/>
          </a:p>
        </p:txBody>
      </p:sp>
      <p:pic>
        <p:nvPicPr>
          <p:cNvPr id="4" name="图片 3" descr="图片包含 监视器, 电子产品, 电视, 陈列&#10;&#10;自动生成的说明">
            <a:extLst>
              <a:ext uri="{FF2B5EF4-FFF2-40B4-BE49-F238E27FC236}">
                <a16:creationId xmlns:a16="http://schemas.microsoft.com/office/drawing/2014/main" xmlns="" id="{3FBEE323-C30A-4CB5-876F-3D998E99F42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023" y="1262531"/>
            <a:ext cx="7835954" cy="4645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2642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教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21F55"/>
      </a:accent1>
      <a:accent2>
        <a:srgbClr val="2143AF"/>
      </a:accent2>
      <a:accent3>
        <a:srgbClr val="566CD3"/>
      </a:accent3>
      <a:accent4>
        <a:srgbClr val="B9B8F1"/>
      </a:accent4>
      <a:accent5>
        <a:srgbClr val="F7B75D"/>
      </a:accent5>
      <a:accent6>
        <a:srgbClr val="8EDEF2"/>
      </a:accent6>
      <a:hlink>
        <a:srgbClr val="0563C1"/>
      </a:hlink>
      <a:folHlink>
        <a:srgbClr val="954F72"/>
      </a:folHlink>
    </a:clrScheme>
    <a:fontScheme name="自定义 2">
      <a:majorFont>
        <a:latin typeface="思源黑体 CN Medium"/>
        <a:ea typeface="思源黑体 CN Medium"/>
        <a:cs typeface=""/>
      </a:majorFont>
      <a:minorFont>
        <a:latin typeface="思源黑体 CN Light"/>
        <a:ea typeface="思源黑体 CN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教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21F55"/>
      </a:accent1>
      <a:accent2>
        <a:srgbClr val="2143AF"/>
      </a:accent2>
      <a:accent3>
        <a:srgbClr val="566CD3"/>
      </a:accent3>
      <a:accent4>
        <a:srgbClr val="B9B8F1"/>
      </a:accent4>
      <a:accent5>
        <a:srgbClr val="F7B75D"/>
      </a:accent5>
      <a:accent6>
        <a:srgbClr val="8EDEF2"/>
      </a:accent6>
      <a:hlink>
        <a:srgbClr val="0563C1"/>
      </a:hlink>
      <a:folHlink>
        <a:srgbClr val="954F72"/>
      </a:folHlink>
    </a:clrScheme>
    <a:fontScheme name="自定义 2">
      <a:majorFont>
        <a:latin typeface="思源黑体 CN Medium"/>
        <a:ea typeface="思源黑体 CN Medium"/>
        <a:cs typeface=""/>
      </a:majorFont>
      <a:minorFont>
        <a:latin typeface="思源黑体 CN Light"/>
        <a:ea typeface="思源黑体 CN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3149</TotalTime>
  <Words>312</Words>
  <Application>Microsoft Office PowerPoint</Application>
  <PresentationFormat>宽屏</PresentationFormat>
  <Paragraphs>85</Paragraphs>
  <Slides>81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81</vt:i4>
      </vt:variant>
    </vt:vector>
  </HeadingPairs>
  <TitlesOfParts>
    <vt:vector size="89" baseType="lpstr">
      <vt:lpstr>等线</vt:lpstr>
      <vt:lpstr>思源黑体 CN Bold</vt:lpstr>
      <vt:lpstr>思源黑体 CN Light</vt:lpstr>
      <vt:lpstr>思源黑体 CN Medium</vt:lpstr>
      <vt:lpstr>Arial</vt:lpstr>
      <vt:lpstr>Times New Roman</vt:lpstr>
      <vt:lpstr>Office 主题​​</vt:lpstr>
      <vt:lpstr>1_Office 主题​​</vt:lpstr>
      <vt:lpstr>PowerPoint 演示文稿</vt:lpstr>
      <vt:lpstr>Apple iMac</vt:lpstr>
      <vt:lpstr>Apple iMac Retina</vt:lpstr>
      <vt:lpstr>Apple Macbook</vt:lpstr>
      <vt:lpstr>Apple Macbook Air</vt:lpstr>
      <vt:lpstr>Apple Macbook Pro</vt:lpstr>
      <vt:lpstr>Dell XPS 13</vt:lpstr>
      <vt:lpstr>Dell XPS 15</vt:lpstr>
      <vt:lpstr>Microsoft Surface Book</vt:lpstr>
      <vt:lpstr>Dell UltraSharp HD 5K Monitor</vt:lpstr>
      <vt:lpstr>Dell UltraSharp Monitor 24</vt:lpstr>
      <vt:lpstr>Dell UltraSharp Monitor 27</vt:lpstr>
      <vt:lpstr>Sony W850C</vt:lpstr>
      <vt:lpstr>Apple iPhone 5c</vt:lpstr>
      <vt:lpstr>Apple iPhone 5s</vt:lpstr>
      <vt:lpstr>Apple iPhone 6s</vt:lpstr>
      <vt:lpstr>Apple iPhone 6s Plus</vt:lpstr>
      <vt:lpstr>Apple iPhone 7 </vt:lpstr>
      <vt:lpstr>Apple iPhone 7 Plus</vt:lpstr>
      <vt:lpstr>Apple iPhone 8 </vt:lpstr>
      <vt:lpstr>Apple iPhone 8 </vt:lpstr>
      <vt:lpstr>Apple iPhone SE</vt:lpstr>
      <vt:lpstr>Apple iPhone X </vt:lpstr>
      <vt:lpstr>Google Pixel </vt:lpstr>
      <vt:lpstr>Google Pixel 2 </vt:lpstr>
      <vt:lpstr>Google Pixel 2 </vt:lpstr>
      <vt:lpstr>HTC One A9 </vt:lpstr>
      <vt:lpstr>HTC One M8 </vt:lpstr>
      <vt:lpstr>Huawei P8 Black</vt:lpstr>
      <vt:lpstr>Microsoft Lumia 950</vt:lpstr>
      <vt:lpstr>Motorola Moto E</vt:lpstr>
      <vt:lpstr>Motorola Moto G</vt:lpstr>
      <vt:lpstr>Nexus 4</vt:lpstr>
      <vt:lpstr>Nexus 5x</vt:lpstr>
      <vt:lpstr>Nexus 6P</vt:lpstr>
      <vt:lpstr>Nokia 220</vt:lpstr>
      <vt:lpstr>Nokia 230</vt:lpstr>
      <vt:lpstr>Nokia Asha 230</vt:lpstr>
      <vt:lpstr>Nokia C3-00</vt:lpstr>
      <vt:lpstr>PowerPoint 演示文稿</vt:lpstr>
      <vt:lpstr>Samsung Galaxy Note 5</vt:lpstr>
      <vt:lpstr>Samsung Galaxy S Duos</vt:lpstr>
      <vt:lpstr>Samsung Galaxy S3</vt:lpstr>
      <vt:lpstr>Samsung Galaxy S5</vt:lpstr>
      <vt:lpstr>Samsung Galaxy S7</vt:lpstr>
      <vt:lpstr>Samsung Galaxy S8</vt:lpstr>
      <vt:lpstr>Samsung Galaxy Y</vt:lpstr>
      <vt:lpstr>Apple iPad Air 2</vt:lpstr>
      <vt:lpstr>Apple iPad Mini 4</vt:lpstr>
      <vt:lpstr>Apple iPad Pro</vt:lpstr>
      <vt:lpstr>Microsoft Surface 3</vt:lpstr>
      <vt:lpstr>Microsoft Surface Pro 4</vt:lpstr>
      <vt:lpstr>Nexus 9</vt:lpstr>
      <vt:lpstr>Apple Watch (38mm)</vt:lpstr>
      <vt:lpstr>Apple Watch (42mm)</vt:lpstr>
      <vt:lpstr>Apple Watch 2 (38mm)</vt:lpstr>
      <vt:lpstr>Apple Watch 2 (42mm)</vt:lpstr>
      <vt:lpstr>Motorola Moto 360 </vt:lpstr>
      <vt:lpstr>Sony Smartwatch 3</vt:lpstr>
      <vt:lpstr>多角度样机</vt:lpstr>
      <vt:lpstr>多角度样机</vt:lpstr>
      <vt:lpstr>多角度样机</vt:lpstr>
      <vt:lpstr>多角度样机</vt:lpstr>
      <vt:lpstr>多角度样机</vt:lpstr>
      <vt:lpstr>多角度样机</vt:lpstr>
      <vt:lpstr>多角度样机</vt:lpstr>
      <vt:lpstr>多角度样机</vt:lpstr>
      <vt:lpstr>多角度样机</vt:lpstr>
      <vt:lpstr>多角度样机</vt:lpstr>
      <vt:lpstr>多角度样机</vt:lpstr>
      <vt:lpstr>多角度样机</vt:lpstr>
      <vt:lpstr>多角度样机</vt:lpstr>
      <vt:lpstr>多角度样机</vt:lpstr>
      <vt:lpstr>多角度样机</vt:lpstr>
      <vt:lpstr>多角度样机</vt:lpstr>
      <vt:lpstr>多角度样机</vt:lpstr>
      <vt:lpstr>多角度样机</vt:lpstr>
      <vt:lpstr>手持纸张</vt:lpstr>
      <vt:lpstr>悬挂纸张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璞 石</dc:creator>
  <cp:keywords>51PPT模板网</cp:keywords>
  <dc:description>www.51pptmoban.com</dc:description>
  <cp:lastModifiedBy>阳光 男孩</cp:lastModifiedBy>
  <cp:revision>213</cp:revision>
  <dcterms:created xsi:type="dcterms:W3CDTF">2018-12-10T08:38:16Z</dcterms:created>
  <dcterms:modified xsi:type="dcterms:W3CDTF">2019-08-22T12:55:36Z</dcterms:modified>
</cp:coreProperties>
</file>